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3"/>
  </p:notesMasterIdLst>
  <p:sldIdLst>
    <p:sldId id="256" r:id="rId2"/>
    <p:sldId id="257" r:id="rId3"/>
    <p:sldId id="258" r:id="rId4"/>
    <p:sldId id="264" r:id="rId5"/>
    <p:sldId id="263" r:id="rId6"/>
    <p:sldId id="259" r:id="rId7"/>
    <p:sldId id="265" r:id="rId8"/>
    <p:sldId id="266" r:id="rId9"/>
    <p:sldId id="267" r:id="rId10"/>
    <p:sldId id="261" r:id="rId11"/>
    <p:sldId id="262"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7A7021-D305-3841-A032-192E38ECE7A9}" v="126" dt="2024-06-27T16:08:48.6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snapToObjects="1">
      <p:cViewPr varScale="1">
        <p:scale>
          <a:sx n="121" d="100"/>
          <a:sy n="121" d="100"/>
        </p:scale>
        <p:origin x="696"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16FED1-6639-4964-B5DF-44ABD8B8EF6A}"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9F339E5-7E1A-43C5-A285-AE2F3FC8285B}">
      <dgm:prSet/>
      <dgm:spPr/>
      <dgm:t>
        <a:bodyPr/>
        <a:lstStyle/>
        <a:p>
          <a:pPr algn="ctr">
            <a:defRPr b="1"/>
          </a:pPr>
          <a:r>
            <a:rPr lang="en-US" b="1" i="0" dirty="0"/>
            <a:t>Slime Moulds: Definition and Characteristics</a:t>
          </a:r>
          <a:endParaRPr lang="en-US" dirty="0"/>
        </a:p>
      </dgm:t>
    </dgm:pt>
    <dgm:pt modelId="{46B12BD3-C377-42D5-8305-8827EEF3F970}" type="parTrans" cxnId="{B9D876F7-973B-47CC-9236-54B55234E804}">
      <dgm:prSet/>
      <dgm:spPr/>
      <dgm:t>
        <a:bodyPr/>
        <a:lstStyle/>
        <a:p>
          <a:pPr algn="ctr"/>
          <a:endParaRPr lang="en-US"/>
        </a:p>
      </dgm:t>
    </dgm:pt>
    <dgm:pt modelId="{4FF1D382-3020-4F01-A624-2246AC1A3DFA}" type="sibTrans" cxnId="{B9D876F7-973B-47CC-9236-54B55234E804}">
      <dgm:prSet/>
      <dgm:spPr/>
      <dgm:t>
        <a:bodyPr/>
        <a:lstStyle/>
        <a:p>
          <a:pPr algn="ctr"/>
          <a:endParaRPr lang="en-US"/>
        </a:p>
      </dgm:t>
    </dgm:pt>
    <dgm:pt modelId="{30713F08-33AB-4CAA-A938-4AC38753CBB3}">
      <dgm:prSet/>
      <dgm:spPr/>
      <dgm:t>
        <a:bodyPr/>
        <a:lstStyle/>
        <a:p>
          <a:pPr algn="ctr"/>
          <a:r>
            <a:rPr lang="en-US" b="1" i="0"/>
            <a:t>Definition:</a:t>
          </a:r>
          <a:r>
            <a:rPr lang="en-US" b="0" i="0"/>
            <a:t> Slime moulds are simple, single-celled organisms found in nature, capable of forming multicellular structures. They are known for their ability to efficiently navigate and connect different points in their environment to find food.</a:t>
          </a:r>
          <a:endParaRPr lang="en-US"/>
        </a:p>
      </dgm:t>
    </dgm:pt>
    <dgm:pt modelId="{AABCFAE3-B821-403C-A329-82B0A580AAB8}" type="parTrans" cxnId="{68807DB2-9BB6-44DC-B6B0-90A6BB7C122C}">
      <dgm:prSet/>
      <dgm:spPr/>
      <dgm:t>
        <a:bodyPr/>
        <a:lstStyle/>
        <a:p>
          <a:pPr algn="ctr"/>
          <a:endParaRPr lang="en-US"/>
        </a:p>
      </dgm:t>
    </dgm:pt>
    <dgm:pt modelId="{10DACD2B-79E6-436B-A259-2257C4596BF8}" type="sibTrans" cxnId="{68807DB2-9BB6-44DC-B6B0-90A6BB7C122C}">
      <dgm:prSet/>
      <dgm:spPr/>
      <dgm:t>
        <a:bodyPr/>
        <a:lstStyle/>
        <a:p>
          <a:pPr algn="ctr"/>
          <a:endParaRPr lang="en-US"/>
        </a:p>
      </dgm:t>
    </dgm:pt>
    <dgm:pt modelId="{93BD3E53-121E-409C-B28A-33C47B7B2A6B}">
      <dgm:prSet/>
      <dgm:spPr/>
      <dgm:t>
        <a:bodyPr/>
        <a:lstStyle/>
        <a:p>
          <a:pPr algn="ctr"/>
          <a:r>
            <a:rPr lang="en-US" b="1" i="0"/>
            <a:t>Characteristics:</a:t>
          </a:r>
          <a:r>
            <a:rPr lang="en-US" b="0" i="0"/>
            <a:t> Slime moulds can move and spread out to explore their surroundings, creating networks that connect food sources in the shortest and most efficient way possible.</a:t>
          </a:r>
          <a:endParaRPr lang="en-US"/>
        </a:p>
      </dgm:t>
    </dgm:pt>
    <dgm:pt modelId="{DE416CB2-8D35-4CED-AEA0-4AA892CFCC36}" type="parTrans" cxnId="{313C43D1-D922-4D0B-BA9B-DFF754C3B603}">
      <dgm:prSet/>
      <dgm:spPr/>
      <dgm:t>
        <a:bodyPr/>
        <a:lstStyle/>
        <a:p>
          <a:pPr algn="ctr"/>
          <a:endParaRPr lang="en-US"/>
        </a:p>
      </dgm:t>
    </dgm:pt>
    <dgm:pt modelId="{C8980EBA-F526-4DB7-8964-DE08ABB2EFAF}" type="sibTrans" cxnId="{313C43D1-D922-4D0B-BA9B-DFF754C3B603}">
      <dgm:prSet/>
      <dgm:spPr/>
      <dgm:t>
        <a:bodyPr/>
        <a:lstStyle/>
        <a:p>
          <a:pPr algn="ctr"/>
          <a:endParaRPr lang="en-US"/>
        </a:p>
      </dgm:t>
    </dgm:pt>
    <dgm:pt modelId="{594EB4E8-7C03-4A73-ADEC-2EEC2BEEDF95}">
      <dgm:prSet/>
      <dgm:spPr/>
      <dgm:t>
        <a:bodyPr/>
        <a:lstStyle/>
        <a:p>
          <a:pPr algn="ctr">
            <a:defRPr b="1"/>
          </a:pPr>
          <a:r>
            <a:rPr lang="en-US" b="1" i="0" dirty="0"/>
            <a:t>SMA Inspiration</a:t>
          </a:r>
          <a:endParaRPr lang="en-US" dirty="0"/>
        </a:p>
      </dgm:t>
    </dgm:pt>
    <dgm:pt modelId="{23C2253D-3C29-41D7-B7A9-154EC3A85DFF}" type="parTrans" cxnId="{9313CCCA-FDC9-4387-936A-84471A14DC0E}">
      <dgm:prSet/>
      <dgm:spPr/>
      <dgm:t>
        <a:bodyPr/>
        <a:lstStyle/>
        <a:p>
          <a:pPr algn="ctr"/>
          <a:endParaRPr lang="en-US"/>
        </a:p>
      </dgm:t>
    </dgm:pt>
    <dgm:pt modelId="{F8141CC3-ACDD-4DF1-BB4E-3F1539B7B7E8}" type="sibTrans" cxnId="{9313CCCA-FDC9-4387-936A-84471A14DC0E}">
      <dgm:prSet/>
      <dgm:spPr/>
      <dgm:t>
        <a:bodyPr/>
        <a:lstStyle/>
        <a:p>
          <a:pPr algn="ctr"/>
          <a:endParaRPr lang="en-US"/>
        </a:p>
      </dgm:t>
    </dgm:pt>
    <dgm:pt modelId="{B800C7E1-D4AB-439F-8BB0-443D9001FE7A}">
      <dgm:prSet/>
      <dgm:spPr/>
      <dgm:t>
        <a:bodyPr/>
        <a:lstStyle/>
        <a:p>
          <a:pPr algn="ctr"/>
          <a:r>
            <a:rPr lang="en-US" b="0" i="0"/>
            <a:t>The Slime Mould Algorithm is an optimization technique inspired by the foraging behavior of slime moulds. It mimics their natural ability to create efficient networks and find the shortest paths to food sources.</a:t>
          </a:r>
          <a:endParaRPr lang="en-US"/>
        </a:p>
      </dgm:t>
    </dgm:pt>
    <dgm:pt modelId="{1CCF2525-EF7A-49E6-9D5B-E19395DE81BC}" type="parTrans" cxnId="{750938A7-DC79-49EC-9652-6B7E6F6087A3}">
      <dgm:prSet/>
      <dgm:spPr/>
      <dgm:t>
        <a:bodyPr/>
        <a:lstStyle/>
        <a:p>
          <a:pPr algn="ctr"/>
          <a:endParaRPr lang="en-US"/>
        </a:p>
      </dgm:t>
    </dgm:pt>
    <dgm:pt modelId="{9F2B33EE-A3F9-4535-82D2-D635DF193ACB}" type="sibTrans" cxnId="{750938A7-DC79-49EC-9652-6B7E6F6087A3}">
      <dgm:prSet/>
      <dgm:spPr/>
      <dgm:t>
        <a:bodyPr/>
        <a:lstStyle/>
        <a:p>
          <a:pPr algn="ctr"/>
          <a:endParaRPr lang="en-US"/>
        </a:p>
      </dgm:t>
    </dgm:pt>
    <dgm:pt modelId="{C78FE413-4766-4C95-B559-FAAAAB830053}">
      <dgm:prSet/>
      <dgm:spPr/>
      <dgm:t>
        <a:bodyPr/>
        <a:lstStyle/>
        <a:p>
          <a:pPr algn="ctr">
            <a:defRPr b="1"/>
          </a:pPr>
          <a:r>
            <a:rPr lang="en-US" b="1" i="0"/>
            <a:t>Key Characteristics</a:t>
          </a:r>
          <a:endParaRPr lang="en-US"/>
        </a:p>
      </dgm:t>
    </dgm:pt>
    <dgm:pt modelId="{8C6199B4-7D39-4BE3-B560-B1A8B5164D6F}" type="parTrans" cxnId="{5B374D4A-0BF7-4195-8554-019E41FFABFB}">
      <dgm:prSet/>
      <dgm:spPr/>
      <dgm:t>
        <a:bodyPr/>
        <a:lstStyle/>
        <a:p>
          <a:pPr algn="ctr"/>
          <a:endParaRPr lang="en-US"/>
        </a:p>
      </dgm:t>
    </dgm:pt>
    <dgm:pt modelId="{6D1449C0-FCDA-46D7-8FA0-86AD53ADAA84}" type="sibTrans" cxnId="{5B374D4A-0BF7-4195-8554-019E41FFABFB}">
      <dgm:prSet/>
      <dgm:spPr/>
      <dgm:t>
        <a:bodyPr/>
        <a:lstStyle/>
        <a:p>
          <a:pPr algn="ctr"/>
          <a:endParaRPr lang="en-US"/>
        </a:p>
      </dgm:t>
    </dgm:pt>
    <dgm:pt modelId="{653092AC-CA06-49D7-9C73-F13045DEA7E6}">
      <dgm:prSet/>
      <dgm:spPr/>
      <dgm:t>
        <a:bodyPr/>
        <a:lstStyle/>
        <a:p>
          <a:pPr algn="ctr"/>
          <a:r>
            <a:rPr lang="en-US" b="0" i="0"/>
            <a:t>Uses dynamic adjustment of weights based on the concentration of food sources (or objectives), simulating the expansion and contraction behavior of slime moulds.</a:t>
          </a:r>
          <a:endParaRPr lang="en-US"/>
        </a:p>
      </dgm:t>
    </dgm:pt>
    <dgm:pt modelId="{9B2F3205-8013-4FA5-9D48-B6B135C016F4}" type="parTrans" cxnId="{E82A2D9A-A942-49E9-B7F0-243C9A340DA9}">
      <dgm:prSet/>
      <dgm:spPr/>
      <dgm:t>
        <a:bodyPr/>
        <a:lstStyle/>
        <a:p>
          <a:pPr algn="ctr"/>
          <a:endParaRPr lang="en-US"/>
        </a:p>
      </dgm:t>
    </dgm:pt>
    <dgm:pt modelId="{9BA35FE8-AF8E-4D83-8FCB-1F176A7621BF}" type="sibTrans" cxnId="{E82A2D9A-A942-49E9-B7F0-243C9A340DA9}">
      <dgm:prSet/>
      <dgm:spPr/>
      <dgm:t>
        <a:bodyPr/>
        <a:lstStyle/>
        <a:p>
          <a:pPr algn="ctr"/>
          <a:endParaRPr lang="en-US"/>
        </a:p>
      </dgm:t>
    </dgm:pt>
    <dgm:pt modelId="{77A5CA82-3881-43E9-84A9-A61A8FA1A2D6}">
      <dgm:prSet/>
      <dgm:spPr/>
      <dgm:t>
        <a:bodyPr/>
        <a:lstStyle/>
        <a:p>
          <a:pPr algn="ctr"/>
          <a:r>
            <a:rPr lang="en-US" b="0" i="0"/>
            <a:t>Capable of escaping local optima and finding global optimal solutions by effectively exploring and exploiting the search space.</a:t>
          </a:r>
          <a:endParaRPr lang="en-US"/>
        </a:p>
      </dgm:t>
    </dgm:pt>
    <dgm:pt modelId="{819F9310-8645-43E8-8F07-3964D0D21490}" type="parTrans" cxnId="{585EB4A6-6322-4AC9-BCF4-53350B634242}">
      <dgm:prSet/>
      <dgm:spPr/>
      <dgm:t>
        <a:bodyPr/>
        <a:lstStyle/>
        <a:p>
          <a:pPr algn="ctr"/>
          <a:endParaRPr lang="en-US"/>
        </a:p>
      </dgm:t>
    </dgm:pt>
    <dgm:pt modelId="{CB51C860-D368-41C5-8D96-E5450125D661}" type="sibTrans" cxnId="{585EB4A6-6322-4AC9-BCF4-53350B634242}">
      <dgm:prSet/>
      <dgm:spPr/>
      <dgm:t>
        <a:bodyPr/>
        <a:lstStyle/>
        <a:p>
          <a:pPr algn="ctr"/>
          <a:endParaRPr lang="en-US"/>
        </a:p>
      </dgm:t>
    </dgm:pt>
    <dgm:pt modelId="{8B28F50D-C4EB-46F6-8BE4-BD8FF9929438}">
      <dgm:prSet/>
      <dgm:spPr/>
      <dgm:t>
        <a:bodyPr/>
        <a:lstStyle/>
        <a:p>
          <a:pPr algn="ctr">
            <a:defRPr b="1"/>
          </a:pPr>
          <a:r>
            <a:rPr lang="en-US" b="1" i="0"/>
            <a:t>Applications in Supply Chain</a:t>
          </a:r>
          <a:endParaRPr lang="en-US"/>
        </a:p>
      </dgm:t>
    </dgm:pt>
    <dgm:pt modelId="{A4D888A2-3FEA-407F-A0C7-C31EFF4A2DC0}" type="parTrans" cxnId="{A851981B-1C29-4A2D-99DA-0F7520968C67}">
      <dgm:prSet/>
      <dgm:spPr/>
      <dgm:t>
        <a:bodyPr/>
        <a:lstStyle/>
        <a:p>
          <a:pPr algn="ctr"/>
          <a:endParaRPr lang="en-US"/>
        </a:p>
      </dgm:t>
    </dgm:pt>
    <dgm:pt modelId="{12237E95-AD7C-4A9F-B194-77E223DB9D58}" type="sibTrans" cxnId="{A851981B-1C29-4A2D-99DA-0F7520968C67}">
      <dgm:prSet/>
      <dgm:spPr/>
      <dgm:t>
        <a:bodyPr/>
        <a:lstStyle/>
        <a:p>
          <a:pPr algn="ctr"/>
          <a:endParaRPr lang="en-US"/>
        </a:p>
      </dgm:t>
    </dgm:pt>
    <dgm:pt modelId="{53221105-AA76-4590-8390-759AB658C63C}">
      <dgm:prSet/>
      <dgm:spPr/>
      <dgm:t>
        <a:bodyPr/>
        <a:lstStyle/>
        <a:p>
          <a:pPr algn="ctr"/>
          <a:r>
            <a:rPr lang="en-US" b="1" i="0"/>
            <a:t>Route Optimization:</a:t>
          </a:r>
          <a:r>
            <a:rPr lang="en-US" b="0" i="0"/>
            <a:t> Finding the most efficient paths for logistics and transportation.</a:t>
          </a:r>
          <a:endParaRPr lang="en-US"/>
        </a:p>
      </dgm:t>
    </dgm:pt>
    <dgm:pt modelId="{B772B406-9508-4064-8561-8A92A5B14951}" type="parTrans" cxnId="{7360A6EB-A5BE-47C9-86A6-25E234840F08}">
      <dgm:prSet/>
      <dgm:spPr/>
      <dgm:t>
        <a:bodyPr/>
        <a:lstStyle/>
        <a:p>
          <a:pPr algn="ctr"/>
          <a:endParaRPr lang="en-US"/>
        </a:p>
      </dgm:t>
    </dgm:pt>
    <dgm:pt modelId="{D1812570-47AC-4F55-939C-9BC1245CD954}" type="sibTrans" cxnId="{7360A6EB-A5BE-47C9-86A6-25E234840F08}">
      <dgm:prSet/>
      <dgm:spPr/>
      <dgm:t>
        <a:bodyPr/>
        <a:lstStyle/>
        <a:p>
          <a:pPr algn="ctr"/>
          <a:endParaRPr lang="en-US"/>
        </a:p>
      </dgm:t>
    </dgm:pt>
    <dgm:pt modelId="{7DAA2D33-D0F4-4A70-8F1D-78E3BEBEB380}">
      <dgm:prSet/>
      <dgm:spPr/>
      <dgm:t>
        <a:bodyPr/>
        <a:lstStyle/>
        <a:p>
          <a:pPr algn="ctr"/>
          <a:r>
            <a:rPr lang="en-US" b="1" i="0"/>
            <a:t>Network Design:</a:t>
          </a:r>
          <a:r>
            <a:rPr lang="en-US" b="0" i="0"/>
            <a:t> Creating optimal supply chain networks with minimal costs and high efficiency.</a:t>
          </a:r>
          <a:endParaRPr lang="en-US"/>
        </a:p>
      </dgm:t>
    </dgm:pt>
    <dgm:pt modelId="{2BA08C29-6A6C-4BAB-8BFC-A56CF2107159}" type="parTrans" cxnId="{C8251793-1BD3-4ED3-BFAC-5C74E828BAD7}">
      <dgm:prSet/>
      <dgm:spPr/>
      <dgm:t>
        <a:bodyPr/>
        <a:lstStyle/>
        <a:p>
          <a:pPr algn="ctr"/>
          <a:endParaRPr lang="en-US"/>
        </a:p>
      </dgm:t>
    </dgm:pt>
    <dgm:pt modelId="{1D39B2D3-0EBC-4E6D-B958-699CEAD02A84}" type="sibTrans" cxnId="{C8251793-1BD3-4ED3-BFAC-5C74E828BAD7}">
      <dgm:prSet/>
      <dgm:spPr/>
      <dgm:t>
        <a:bodyPr/>
        <a:lstStyle/>
        <a:p>
          <a:pPr algn="ctr"/>
          <a:endParaRPr lang="en-US"/>
        </a:p>
      </dgm:t>
    </dgm:pt>
    <dgm:pt modelId="{F2922A17-07FE-4776-A57B-4AEC9CECDE90}">
      <dgm:prSet/>
      <dgm:spPr/>
      <dgm:t>
        <a:bodyPr/>
        <a:lstStyle/>
        <a:p>
          <a:pPr algn="ctr"/>
          <a:r>
            <a:rPr lang="en-US" b="1" i="0"/>
            <a:t>Resource Allocation:</a:t>
          </a:r>
          <a:r>
            <a:rPr lang="en-US" b="0" i="0"/>
            <a:t> Efficiently distributing resources to meet demand and minimize waste.</a:t>
          </a:r>
          <a:endParaRPr lang="en-US"/>
        </a:p>
      </dgm:t>
    </dgm:pt>
    <dgm:pt modelId="{1E92325C-1A1A-47BC-A562-591DA09B213C}" type="parTrans" cxnId="{B712DFE0-5841-4EBD-9F91-DEEB34DD2C80}">
      <dgm:prSet/>
      <dgm:spPr/>
      <dgm:t>
        <a:bodyPr/>
        <a:lstStyle/>
        <a:p>
          <a:pPr algn="ctr"/>
          <a:endParaRPr lang="en-US"/>
        </a:p>
      </dgm:t>
    </dgm:pt>
    <dgm:pt modelId="{D9635F2F-1657-4242-A3DD-0C49195ACF71}" type="sibTrans" cxnId="{B712DFE0-5841-4EBD-9F91-DEEB34DD2C80}">
      <dgm:prSet/>
      <dgm:spPr/>
      <dgm:t>
        <a:bodyPr/>
        <a:lstStyle/>
        <a:p>
          <a:pPr algn="ctr"/>
          <a:endParaRPr lang="en-US"/>
        </a:p>
      </dgm:t>
    </dgm:pt>
    <dgm:pt modelId="{361F2FA1-8A91-4E12-A27E-D95F8B1EDF40}" type="pres">
      <dgm:prSet presAssocID="{3216FED1-6639-4964-B5DF-44ABD8B8EF6A}" presName="root" presStyleCnt="0">
        <dgm:presLayoutVars>
          <dgm:dir/>
          <dgm:resizeHandles val="exact"/>
        </dgm:presLayoutVars>
      </dgm:prSet>
      <dgm:spPr/>
    </dgm:pt>
    <dgm:pt modelId="{DC7B47F6-788A-474C-BA76-2CBE21B1D223}" type="pres">
      <dgm:prSet presAssocID="{79F339E5-7E1A-43C5-A285-AE2F3FC8285B}" presName="compNode" presStyleCnt="0"/>
      <dgm:spPr/>
    </dgm:pt>
    <dgm:pt modelId="{44287BFC-7D1E-4E2A-B770-7EEDC866ABCB}" type="pres">
      <dgm:prSet presAssocID="{79F339E5-7E1A-43C5-A285-AE2F3FC8285B}" presName="iconRect" presStyleLbl="node1" presStyleIdx="0" presStyleCnt="4" custLinFactNeighborX="91762" custLinFactNeighborY="-423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nyon scene"/>
        </a:ext>
      </dgm:extLst>
    </dgm:pt>
    <dgm:pt modelId="{EDCF7114-3AAE-4D6D-948D-F4AC44A193D8}" type="pres">
      <dgm:prSet presAssocID="{79F339E5-7E1A-43C5-A285-AE2F3FC8285B}" presName="iconSpace" presStyleCnt="0"/>
      <dgm:spPr/>
    </dgm:pt>
    <dgm:pt modelId="{06196887-DB7C-428B-96DE-B2B09C20541A}" type="pres">
      <dgm:prSet presAssocID="{79F339E5-7E1A-43C5-A285-AE2F3FC8285B}" presName="parTx" presStyleLbl="revTx" presStyleIdx="0" presStyleCnt="8">
        <dgm:presLayoutVars>
          <dgm:chMax val="0"/>
          <dgm:chPref val="0"/>
        </dgm:presLayoutVars>
      </dgm:prSet>
      <dgm:spPr/>
    </dgm:pt>
    <dgm:pt modelId="{D411EAB9-B57C-459A-BE9F-D32BD89AABE0}" type="pres">
      <dgm:prSet presAssocID="{79F339E5-7E1A-43C5-A285-AE2F3FC8285B}" presName="txSpace" presStyleCnt="0"/>
      <dgm:spPr/>
    </dgm:pt>
    <dgm:pt modelId="{AFAD1890-C6E9-4734-9537-F9A99288A692}" type="pres">
      <dgm:prSet presAssocID="{79F339E5-7E1A-43C5-A285-AE2F3FC8285B}" presName="desTx" presStyleLbl="revTx" presStyleIdx="1" presStyleCnt="8">
        <dgm:presLayoutVars/>
      </dgm:prSet>
      <dgm:spPr/>
    </dgm:pt>
    <dgm:pt modelId="{BD8AF15B-7895-4E25-8EFA-260023D8BF72}" type="pres">
      <dgm:prSet presAssocID="{4FF1D382-3020-4F01-A624-2246AC1A3DFA}" presName="sibTrans" presStyleCnt="0"/>
      <dgm:spPr/>
    </dgm:pt>
    <dgm:pt modelId="{270AEFFA-535A-4DBB-917F-B71466D0ED3B}" type="pres">
      <dgm:prSet presAssocID="{594EB4E8-7C03-4A73-ADEC-2EEC2BEEDF95}" presName="compNode" presStyleCnt="0"/>
      <dgm:spPr/>
    </dgm:pt>
    <dgm:pt modelId="{8F38D955-EB3F-44EF-817A-A6213B0D86F2}" type="pres">
      <dgm:prSet presAssocID="{594EB4E8-7C03-4A73-ADEC-2EEC2BEEDF95}" presName="iconRect" presStyleLbl="node1" presStyleIdx="1" presStyleCnt="4" custLinFactNeighborX="84565" custLinFactNeighborY="-27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erve"/>
        </a:ext>
      </dgm:extLst>
    </dgm:pt>
    <dgm:pt modelId="{DDDC2296-07E2-4A76-9650-182B9CF3639E}" type="pres">
      <dgm:prSet presAssocID="{594EB4E8-7C03-4A73-ADEC-2EEC2BEEDF95}" presName="iconSpace" presStyleCnt="0"/>
      <dgm:spPr/>
    </dgm:pt>
    <dgm:pt modelId="{2C833C57-AFA4-465C-8AD1-9201D3418471}" type="pres">
      <dgm:prSet presAssocID="{594EB4E8-7C03-4A73-ADEC-2EEC2BEEDF95}" presName="parTx" presStyleLbl="revTx" presStyleIdx="2" presStyleCnt="8">
        <dgm:presLayoutVars>
          <dgm:chMax val="0"/>
          <dgm:chPref val="0"/>
        </dgm:presLayoutVars>
      </dgm:prSet>
      <dgm:spPr/>
    </dgm:pt>
    <dgm:pt modelId="{993DF866-578A-43C5-844C-1F4B4BD1096A}" type="pres">
      <dgm:prSet presAssocID="{594EB4E8-7C03-4A73-ADEC-2EEC2BEEDF95}" presName="txSpace" presStyleCnt="0"/>
      <dgm:spPr/>
    </dgm:pt>
    <dgm:pt modelId="{B9D08E90-D2F9-42BB-9285-420BDBF8A113}" type="pres">
      <dgm:prSet presAssocID="{594EB4E8-7C03-4A73-ADEC-2EEC2BEEDF95}" presName="desTx" presStyleLbl="revTx" presStyleIdx="3" presStyleCnt="8">
        <dgm:presLayoutVars/>
      </dgm:prSet>
      <dgm:spPr/>
    </dgm:pt>
    <dgm:pt modelId="{D45021D5-49CF-41FB-93A4-3C4CB59844FC}" type="pres">
      <dgm:prSet presAssocID="{F8141CC3-ACDD-4DF1-BB4E-3F1539B7B7E8}" presName="sibTrans" presStyleCnt="0"/>
      <dgm:spPr/>
    </dgm:pt>
    <dgm:pt modelId="{FB45624C-AD5A-4741-B3D0-92C4D1641E71}" type="pres">
      <dgm:prSet presAssocID="{C78FE413-4766-4C95-B559-FAAAAB830053}" presName="compNode" presStyleCnt="0"/>
      <dgm:spPr/>
    </dgm:pt>
    <dgm:pt modelId="{ECF75580-90E4-433E-B451-36986A955433}" type="pres">
      <dgm:prSet presAssocID="{C78FE413-4766-4C95-B559-FAAAAB830053}" presName="iconRect" presStyleLbl="node1" presStyleIdx="2" presStyleCnt="4" custLinFactNeighborX="95361" custLinFactNeighborY="-423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F53021B1-7A48-42F8-84E8-9C94A0A89F2C}" type="pres">
      <dgm:prSet presAssocID="{C78FE413-4766-4C95-B559-FAAAAB830053}" presName="iconSpace" presStyleCnt="0"/>
      <dgm:spPr/>
    </dgm:pt>
    <dgm:pt modelId="{643DD8E0-837F-4F89-B0DA-BE07B3B290D9}" type="pres">
      <dgm:prSet presAssocID="{C78FE413-4766-4C95-B559-FAAAAB830053}" presName="parTx" presStyleLbl="revTx" presStyleIdx="4" presStyleCnt="8">
        <dgm:presLayoutVars>
          <dgm:chMax val="0"/>
          <dgm:chPref val="0"/>
        </dgm:presLayoutVars>
      </dgm:prSet>
      <dgm:spPr/>
    </dgm:pt>
    <dgm:pt modelId="{964A7E3E-68DE-4860-A9BB-8E3FE220A01B}" type="pres">
      <dgm:prSet presAssocID="{C78FE413-4766-4C95-B559-FAAAAB830053}" presName="txSpace" presStyleCnt="0"/>
      <dgm:spPr/>
    </dgm:pt>
    <dgm:pt modelId="{B94683A0-98CF-41B9-AC8F-EDDE8983C194}" type="pres">
      <dgm:prSet presAssocID="{C78FE413-4766-4C95-B559-FAAAAB830053}" presName="desTx" presStyleLbl="revTx" presStyleIdx="5" presStyleCnt="8">
        <dgm:presLayoutVars/>
      </dgm:prSet>
      <dgm:spPr/>
    </dgm:pt>
    <dgm:pt modelId="{E3BD1CAE-40B9-42FC-95F4-A42F7B4EC9D8}" type="pres">
      <dgm:prSet presAssocID="{6D1449C0-FCDA-46D7-8FA0-86AD53ADAA84}" presName="sibTrans" presStyleCnt="0"/>
      <dgm:spPr/>
    </dgm:pt>
    <dgm:pt modelId="{AF1CE5D7-E48E-499C-A49E-9A4239DAF0F0}" type="pres">
      <dgm:prSet presAssocID="{8B28F50D-C4EB-46F6-8BE4-BD8FF9929438}" presName="compNode" presStyleCnt="0"/>
      <dgm:spPr/>
    </dgm:pt>
    <dgm:pt modelId="{2FE4801E-6DF2-46D9-80EB-A09D8255FB53}" type="pres">
      <dgm:prSet presAssocID="{8B28F50D-C4EB-46F6-8BE4-BD8FF9929438}" presName="iconRect" presStyleLbl="node1" presStyleIdx="3" presStyleCnt="4" custLinFactNeighborX="81805" custLinFactNeighborY="-423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nnected"/>
        </a:ext>
      </dgm:extLst>
    </dgm:pt>
    <dgm:pt modelId="{64203302-BE4E-4465-8FD2-7FFAA9A7C639}" type="pres">
      <dgm:prSet presAssocID="{8B28F50D-C4EB-46F6-8BE4-BD8FF9929438}" presName="iconSpace" presStyleCnt="0"/>
      <dgm:spPr/>
    </dgm:pt>
    <dgm:pt modelId="{DC387B08-7C3E-4D20-B5E6-899D192F6004}" type="pres">
      <dgm:prSet presAssocID="{8B28F50D-C4EB-46F6-8BE4-BD8FF9929438}" presName="parTx" presStyleLbl="revTx" presStyleIdx="6" presStyleCnt="8">
        <dgm:presLayoutVars>
          <dgm:chMax val="0"/>
          <dgm:chPref val="0"/>
        </dgm:presLayoutVars>
      </dgm:prSet>
      <dgm:spPr/>
    </dgm:pt>
    <dgm:pt modelId="{FCEF4263-0898-49A4-AC1D-A313190602BF}" type="pres">
      <dgm:prSet presAssocID="{8B28F50D-C4EB-46F6-8BE4-BD8FF9929438}" presName="txSpace" presStyleCnt="0"/>
      <dgm:spPr/>
    </dgm:pt>
    <dgm:pt modelId="{26EEDC2B-2B74-4714-9E52-537F2F4F8E8A}" type="pres">
      <dgm:prSet presAssocID="{8B28F50D-C4EB-46F6-8BE4-BD8FF9929438}" presName="desTx" presStyleLbl="revTx" presStyleIdx="7" presStyleCnt="8">
        <dgm:presLayoutVars/>
      </dgm:prSet>
      <dgm:spPr/>
    </dgm:pt>
  </dgm:ptLst>
  <dgm:cxnLst>
    <dgm:cxn modelId="{F19F3902-6729-4F86-97AC-CCA6B1FC9072}" type="presOf" srcId="{F2922A17-07FE-4776-A57B-4AEC9CECDE90}" destId="{26EEDC2B-2B74-4714-9E52-537F2F4F8E8A}" srcOrd="0" destOrd="2" presId="urn:microsoft.com/office/officeart/2018/2/layout/IconLabelDescriptionList"/>
    <dgm:cxn modelId="{15133711-9B17-46F0-97D8-DEF480CEEB96}" type="presOf" srcId="{79F339E5-7E1A-43C5-A285-AE2F3FC8285B}" destId="{06196887-DB7C-428B-96DE-B2B09C20541A}" srcOrd="0" destOrd="0" presId="urn:microsoft.com/office/officeart/2018/2/layout/IconLabelDescriptionList"/>
    <dgm:cxn modelId="{A851981B-1C29-4A2D-99DA-0F7520968C67}" srcId="{3216FED1-6639-4964-B5DF-44ABD8B8EF6A}" destId="{8B28F50D-C4EB-46F6-8BE4-BD8FF9929438}" srcOrd="3" destOrd="0" parTransId="{A4D888A2-3FEA-407F-A0C7-C31EFF4A2DC0}" sibTransId="{12237E95-AD7C-4A9F-B194-77E223DB9D58}"/>
    <dgm:cxn modelId="{2F16BA34-7AEA-45BF-9FDE-B221E8533C30}" type="presOf" srcId="{7DAA2D33-D0F4-4A70-8F1D-78E3BEBEB380}" destId="{26EEDC2B-2B74-4714-9E52-537F2F4F8E8A}" srcOrd="0" destOrd="1" presId="urn:microsoft.com/office/officeart/2018/2/layout/IconLabelDescriptionList"/>
    <dgm:cxn modelId="{5B374D4A-0BF7-4195-8554-019E41FFABFB}" srcId="{3216FED1-6639-4964-B5DF-44ABD8B8EF6A}" destId="{C78FE413-4766-4C95-B559-FAAAAB830053}" srcOrd="2" destOrd="0" parTransId="{8C6199B4-7D39-4BE3-B560-B1A8B5164D6F}" sibTransId="{6D1449C0-FCDA-46D7-8FA0-86AD53ADAA84}"/>
    <dgm:cxn modelId="{93D3BE90-C8EF-489D-985D-AB0486FB4C5F}" type="presOf" srcId="{594EB4E8-7C03-4A73-ADEC-2EEC2BEEDF95}" destId="{2C833C57-AFA4-465C-8AD1-9201D3418471}" srcOrd="0" destOrd="0" presId="urn:microsoft.com/office/officeart/2018/2/layout/IconLabelDescriptionList"/>
    <dgm:cxn modelId="{3662C491-5DB4-4F71-9319-933C8D900B02}" type="presOf" srcId="{3216FED1-6639-4964-B5DF-44ABD8B8EF6A}" destId="{361F2FA1-8A91-4E12-A27E-D95F8B1EDF40}" srcOrd="0" destOrd="0" presId="urn:microsoft.com/office/officeart/2018/2/layout/IconLabelDescriptionList"/>
    <dgm:cxn modelId="{C8251793-1BD3-4ED3-BFAC-5C74E828BAD7}" srcId="{8B28F50D-C4EB-46F6-8BE4-BD8FF9929438}" destId="{7DAA2D33-D0F4-4A70-8F1D-78E3BEBEB380}" srcOrd="1" destOrd="0" parTransId="{2BA08C29-6A6C-4BAB-8BFC-A56CF2107159}" sibTransId="{1D39B2D3-0EBC-4E6D-B958-699CEAD02A84}"/>
    <dgm:cxn modelId="{E8DA2795-5F58-4A2F-AA82-F19BED9709FE}" type="presOf" srcId="{653092AC-CA06-49D7-9C73-F13045DEA7E6}" destId="{B94683A0-98CF-41B9-AC8F-EDDE8983C194}" srcOrd="0" destOrd="0" presId="urn:microsoft.com/office/officeart/2018/2/layout/IconLabelDescriptionList"/>
    <dgm:cxn modelId="{E82A2D9A-A942-49E9-B7F0-243C9A340DA9}" srcId="{C78FE413-4766-4C95-B559-FAAAAB830053}" destId="{653092AC-CA06-49D7-9C73-F13045DEA7E6}" srcOrd="0" destOrd="0" parTransId="{9B2F3205-8013-4FA5-9D48-B6B135C016F4}" sibTransId="{9BA35FE8-AF8E-4D83-8FCB-1F176A7621BF}"/>
    <dgm:cxn modelId="{585EB4A6-6322-4AC9-BCF4-53350B634242}" srcId="{C78FE413-4766-4C95-B559-FAAAAB830053}" destId="{77A5CA82-3881-43E9-84A9-A61A8FA1A2D6}" srcOrd="1" destOrd="0" parTransId="{819F9310-8645-43E8-8F07-3964D0D21490}" sibTransId="{CB51C860-D368-41C5-8D96-E5450125D661}"/>
    <dgm:cxn modelId="{A9B2C7A6-B11F-443B-B2EA-05BED3730759}" type="presOf" srcId="{B800C7E1-D4AB-439F-8BB0-443D9001FE7A}" destId="{B9D08E90-D2F9-42BB-9285-420BDBF8A113}" srcOrd="0" destOrd="0" presId="urn:microsoft.com/office/officeart/2018/2/layout/IconLabelDescriptionList"/>
    <dgm:cxn modelId="{750938A7-DC79-49EC-9652-6B7E6F6087A3}" srcId="{594EB4E8-7C03-4A73-ADEC-2EEC2BEEDF95}" destId="{B800C7E1-D4AB-439F-8BB0-443D9001FE7A}" srcOrd="0" destOrd="0" parTransId="{1CCF2525-EF7A-49E6-9D5B-E19395DE81BC}" sibTransId="{9F2B33EE-A3F9-4535-82D2-D635DF193ACB}"/>
    <dgm:cxn modelId="{400396AA-5209-4A98-B9F8-E3ADB7C6B631}" type="presOf" srcId="{77A5CA82-3881-43E9-84A9-A61A8FA1A2D6}" destId="{B94683A0-98CF-41B9-AC8F-EDDE8983C194}" srcOrd="0" destOrd="1" presId="urn:microsoft.com/office/officeart/2018/2/layout/IconLabelDescriptionList"/>
    <dgm:cxn modelId="{68807DB2-9BB6-44DC-B6B0-90A6BB7C122C}" srcId="{79F339E5-7E1A-43C5-A285-AE2F3FC8285B}" destId="{30713F08-33AB-4CAA-A938-4AC38753CBB3}" srcOrd="0" destOrd="0" parTransId="{AABCFAE3-B821-403C-A329-82B0A580AAB8}" sibTransId="{10DACD2B-79E6-436B-A259-2257C4596BF8}"/>
    <dgm:cxn modelId="{94C55FC1-DDAA-491A-8DDE-7DD6FF032A1E}" type="presOf" srcId="{C78FE413-4766-4C95-B559-FAAAAB830053}" destId="{643DD8E0-837F-4F89-B0DA-BE07B3B290D9}" srcOrd="0" destOrd="0" presId="urn:microsoft.com/office/officeart/2018/2/layout/IconLabelDescriptionList"/>
    <dgm:cxn modelId="{9313CCCA-FDC9-4387-936A-84471A14DC0E}" srcId="{3216FED1-6639-4964-B5DF-44ABD8B8EF6A}" destId="{594EB4E8-7C03-4A73-ADEC-2EEC2BEEDF95}" srcOrd="1" destOrd="0" parTransId="{23C2253D-3C29-41D7-B7A9-154EC3A85DFF}" sibTransId="{F8141CC3-ACDD-4DF1-BB4E-3F1539B7B7E8}"/>
    <dgm:cxn modelId="{1BA221CD-32AB-4743-A14C-920802607225}" type="presOf" srcId="{30713F08-33AB-4CAA-A938-4AC38753CBB3}" destId="{AFAD1890-C6E9-4734-9537-F9A99288A692}" srcOrd="0" destOrd="0" presId="urn:microsoft.com/office/officeart/2018/2/layout/IconLabelDescriptionList"/>
    <dgm:cxn modelId="{DDE1EFCF-BEF0-4B79-9E42-38D16B628738}" type="presOf" srcId="{93BD3E53-121E-409C-B28A-33C47B7B2A6B}" destId="{AFAD1890-C6E9-4734-9537-F9A99288A692}" srcOrd="0" destOrd="1" presId="urn:microsoft.com/office/officeart/2018/2/layout/IconLabelDescriptionList"/>
    <dgm:cxn modelId="{313C43D1-D922-4D0B-BA9B-DFF754C3B603}" srcId="{79F339E5-7E1A-43C5-A285-AE2F3FC8285B}" destId="{93BD3E53-121E-409C-B28A-33C47B7B2A6B}" srcOrd="1" destOrd="0" parTransId="{DE416CB2-8D35-4CED-AEA0-4AA892CFCC36}" sibTransId="{C8980EBA-F526-4DB7-8964-DE08ABB2EFAF}"/>
    <dgm:cxn modelId="{5EAE98D1-F0A1-4B57-A532-A408A0836C27}" type="presOf" srcId="{53221105-AA76-4590-8390-759AB658C63C}" destId="{26EEDC2B-2B74-4714-9E52-537F2F4F8E8A}" srcOrd="0" destOrd="0" presId="urn:microsoft.com/office/officeart/2018/2/layout/IconLabelDescriptionList"/>
    <dgm:cxn modelId="{B712DFE0-5841-4EBD-9F91-DEEB34DD2C80}" srcId="{8B28F50D-C4EB-46F6-8BE4-BD8FF9929438}" destId="{F2922A17-07FE-4776-A57B-4AEC9CECDE90}" srcOrd="2" destOrd="0" parTransId="{1E92325C-1A1A-47BC-A562-591DA09B213C}" sibTransId="{D9635F2F-1657-4242-A3DD-0C49195ACF71}"/>
    <dgm:cxn modelId="{786019E3-F815-4CB4-BCEE-807A7D444E9D}" type="presOf" srcId="{8B28F50D-C4EB-46F6-8BE4-BD8FF9929438}" destId="{DC387B08-7C3E-4D20-B5E6-899D192F6004}" srcOrd="0" destOrd="0" presId="urn:microsoft.com/office/officeart/2018/2/layout/IconLabelDescriptionList"/>
    <dgm:cxn modelId="{7360A6EB-A5BE-47C9-86A6-25E234840F08}" srcId="{8B28F50D-C4EB-46F6-8BE4-BD8FF9929438}" destId="{53221105-AA76-4590-8390-759AB658C63C}" srcOrd="0" destOrd="0" parTransId="{B772B406-9508-4064-8561-8A92A5B14951}" sibTransId="{D1812570-47AC-4F55-939C-9BC1245CD954}"/>
    <dgm:cxn modelId="{B9D876F7-973B-47CC-9236-54B55234E804}" srcId="{3216FED1-6639-4964-B5DF-44ABD8B8EF6A}" destId="{79F339E5-7E1A-43C5-A285-AE2F3FC8285B}" srcOrd="0" destOrd="0" parTransId="{46B12BD3-C377-42D5-8305-8827EEF3F970}" sibTransId="{4FF1D382-3020-4F01-A624-2246AC1A3DFA}"/>
    <dgm:cxn modelId="{D8D56119-4AAC-4F40-A874-EA4142D59648}" type="presParOf" srcId="{361F2FA1-8A91-4E12-A27E-D95F8B1EDF40}" destId="{DC7B47F6-788A-474C-BA76-2CBE21B1D223}" srcOrd="0" destOrd="0" presId="urn:microsoft.com/office/officeart/2018/2/layout/IconLabelDescriptionList"/>
    <dgm:cxn modelId="{63CA5DB2-1E0B-4DD7-BC39-3E9F19727730}" type="presParOf" srcId="{DC7B47F6-788A-474C-BA76-2CBE21B1D223}" destId="{44287BFC-7D1E-4E2A-B770-7EEDC866ABCB}" srcOrd="0" destOrd="0" presId="urn:microsoft.com/office/officeart/2018/2/layout/IconLabelDescriptionList"/>
    <dgm:cxn modelId="{6567325E-491E-4AE7-A3BB-2B82A4F56E7D}" type="presParOf" srcId="{DC7B47F6-788A-474C-BA76-2CBE21B1D223}" destId="{EDCF7114-3AAE-4D6D-948D-F4AC44A193D8}" srcOrd="1" destOrd="0" presId="urn:microsoft.com/office/officeart/2018/2/layout/IconLabelDescriptionList"/>
    <dgm:cxn modelId="{F660C01B-778A-4520-B53B-7DCED00B7A7A}" type="presParOf" srcId="{DC7B47F6-788A-474C-BA76-2CBE21B1D223}" destId="{06196887-DB7C-428B-96DE-B2B09C20541A}" srcOrd="2" destOrd="0" presId="urn:microsoft.com/office/officeart/2018/2/layout/IconLabelDescriptionList"/>
    <dgm:cxn modelId="{4AC1E406-3F62-46FD-A07E-8F4CDC60ED21}" type="presParOf" srcId="{DC7B47F6-788A-474C-BA76-2CBE21B1D223}" destId="{D411EAB9-B57C-459A-BE9F-D32BD89AABE0}" srcOrd="3" destOrd="0" presId="urn:microsoft.com/office/officeart/2018/2/layout/IconLabelDescriptionList"/>
    <dgm:cxn modelId="{8E839EBC-7897-407E-AA18-1E8D4A28E15C}" type="presParOf" srcId="{DC7B47F6-788A-474C-BA76-2CBE21B1D223}" destId="{AFAD1890-C6E9-4734-9537-F9A99288A692}" srcOrd="4" destOrd="0" presId="urn:microsoft.com/office/officeart/2018/2/layout/IconLabelDescriptionList"/>
    <dgm:cxn modelId="{BBD29BFF-B6CD-4181-8ACE-8DE9BB66057E}" type="presParOf" srcId="{361F2FA1-8A91-4E12-A27E-D95F8B1EDF40}" destId="{BD8AF15B-7895-4E25-8EFA-260023D8BF72}" srcOrd="1" destOrd="0" presId="urn:microsoft.com/office/officeart/2018/2/layout/IconLabelDescriptionList"/>
    <dgm:cxn modelId="{E3162B6B-B41C-42C0-BB56-5857541D6DC6}" type="presParOf" srcId="{361F2FA1-8A91-4E12-A27E-D95F8B1EDF40}" destId="{270AEFFA-535A-4DBB-917F-B71466D0ED3B}" srcOrd="2" destOrd="0" presId="urn:microsoft.com/office/officeart/2018/2/layout/IconLabelDescriptionList"/>
    <dgm:cxn modelId="{67723A62-7087-4773-B16F-C3AE55D46C2D}" type="presParOf" srcId="{270AEFFA-535A-4DBB-917F-B71466D0ED3B}" destId="{8F38D955-EB3F-44EF-817A-A6213B0D86F2}" srcOrd="0" destOrd="0" presId="urn:microsoft.com/office/officeart/2018/2/layout/IconLabelDescriptionList"/>
    <dgm:cxn modelId="{44C69C3F-1742-4818-9465-B74D9A6711A2}" type="presParOf" srcId="{270AEFFA-535A-4DBB-917F-B71466D0ED3B}" destId="{DDDC2296-07E2-4A76-9650-182B9CF3639E}" srcOrd="1" destOrd="0" presId="urn:microsoft.com/office/officeart/2018/2/layout/IconLabelDescriptionList"/>
    <dgm:cxn modelId="{1DCF0AE5-6FA9-40B7-BCF1-583806F43E44}" type="presParOf" srcId="{270AEFFA-535A-4DBB-917F-B71466D0ED3B}" destId="{2C833C57-AFA4-465C-8AD1-9201D3418471}" srcOrd="2" destOrd="0" presId="urn:microsoft.com/office/officeart/2018/2/layout/IconLabelDescriptionList"/>
    <dgm:cxn modelId="{5E2469F9-8987-4DCE-B92C-D0B59DAC8C3F}" type="presParOf" srcId="{270AEFFA-535A-4DBB-917F-B71466D0ED3B}" destId="{993DF866-578A-43C5-844C-1F4B4BD1096A}" srcOrd="3" destOrd="0" presId="urn:microsoft.com/office/officeart/2018/2/layout/IconLabelDescriptionList"/>
    <dgm:cxn modelId="{58D4C823-6B7C-441E-8615-0DB29B462A68}" type="presParOf" srcId="{270AEFFA-535A-4DBB-917F-B71466D0ED3B}" destId="{B9D08E90-D2F9-42BB-9285-420BDBF8A113}" srcOrd="4" destOrd="0" presId="urn:microsoft.com/office/officeart/2018/2/layout/IconLabelDescriptionList"/>
    <dgm:cxn modelId="{FD845B19-79A3-4126-8DA9-FCC7793C9A66}" type="presParOf" srcId="{361F2FA1-8A91-4E12-A27E-D95F8B1EDF40}" destId="{D45021D5-49CF-41FB-93A4-3C4CB59844FC}" srcOrd="3" destOrd="0" presId="urn:microsoft.com/office/officeart/2018/2/layout/IconLabelDescriptionList"/>
    <dgm:cxn modelId="{A136D89B-3CCC-4D7F-840C-A8235707FE96}" type="presParOf" srcId="{361F2FA1-8A91-4E12-A27E-D95F8B1EDF40}" destId="{FB45624C-AD5A-4741-B3D0-92C4D1641E71}" srcOrd="4" destOrd="0" presId="urn:microsoft.com/office/officeart/2018/2/layout/IconLabelDescriptionList"/>
    <dgm:cxn modelId="{161469AC-AD21-4C64-89D3-76BECAFEC25F}" type="presParOf" srcId="{FB45624C-AD5A-4741-B3D0-92C4D1641E71}" destId="{ECF75580-90E4-433E-B451-36986A955433}" srcOrd="0" destOrd="0" presId="urn:microsoft.com/office/officeart/2018/2/layout/IconLabelDescriptionList"/>
    <dgm:cxn modelId="{43E8F369-4140-477E-9580-44D4873F6D95}" type="presParOf" srcId="{FB45624C-AD5A-4741-B3D0-92C4D1641E71}" destId="{F53021B1-7A48-42F8-84E8-9C94A0A89F2C}" srcOrd="1" destOrd="0" presId="urn:microsoft.com/office/officeart/2018/2/layout/IconLabelDescriptionList"/>
    <dgm:cxn modelId="{4746E0CC-2167-4365-8C59-71AB4152C064}" type="presParOf" srcId="{FB45624C-AD5A-4741-B3D0-92C4D1641E71}" destId="{643DD8E0-837F-4F89-B0DA-BE07B3B290D9}" srcOrd="2" destOrd="0" presId="urn:microsoft.com/office/officeart/2018/2/layout/IconLabelDescriptionList"/>
    <dgm:cxn modelId="{196664CD-2126-49ED-9E82-55E63C504F0D}" type="presParOf" srcId="{FB45624C-AD5A-4741-B3D0-92C4D1641E71}" destId="{964A7E3E-68DE-4860-A9BB-8E3FE220A01B}" srcOrd="3" destOrd="0" presId="urn:microsoft.com/office/officeart/2018/2/layout/IconLabelDescriptionList"/>
    <dgm:cxn modelId="{AD951B6D-C80A-4DE2-9793-279632F7A181}" type="presParOf" srcId="{FB45624C-AD5A-4741-B3D0-92C4D1641E71}" destId="{B94683A0-98CF-41B9-AC8F-EDDE8983C194}" srcOrd="4" destOrd="0" presId="urn:microsoft.com/office/officeart/2018/2/layout/IconLabelDescriptionList"/>
    <dgm:cxn modelId="{27E9AC61-E0A2-4B5D-9E43-34FED683F032}" type="presParOf" srcId="{361F2FA1-8A91-4E12-A27E-D95F8B1EDF40}" destId="{E3BD1CAE-40B9-42FC-95F4-A42F7B4EC9D8}" srcOrd="5" destOrd="0" presId="urn:microsoft.com/office/officeart/2018/2/layout/IconLabelDescriptionList"/>
    <dgm:cxn modelId="{52790DA3-F5A4-4AF3-866A-DDBF0D67611A}" type="presParOf" srcId="{361F2FA1-8A91-4E12-A27E-D95F8B1EDF40}" destId="{AF1CE5D7-E48E-499C-A49E-9A4239DAF0F0}" srcOrd="6" destOrd="0" presId="urn:microsoft.com/office/officeart/2018/2/layout/IconLabelDescriptionList"/>
    <dgm:cxn modelId="{A7E4C0BE-257E-4ABC-8F33-5AB577DE4ECD}" type="presParOf" srcId="{AF1CE5D7-E48E-499C-A49E-9A4239DAF0F0}" destId="{2FE4801E-6DF2-46D9-80EB-A09D8255FB53}" srcOrd="0" destOrd="0" presId="urn:microsoft.com/office/officeart/2018/2/layout/IconLabelDescriptionList"/>
    <dgm:cxn modelId="{C5362123-F227-4BCC-8939-E87ADC5CCB95}" type="presParOf" srcId="{AF1CE5D7-E48E-499C-A49E-9A4239DAF0F0}" destId="{64203302-BE4E-4465-8FD2-7FFAA9A7C639}" srcOrd="1" destOrd="0" presId="urn:microsoft.com/office/officeart/2018/2/layout/IconLabelDescriptionList"/>
    <dgm:cxn modelId="{2C51E0B3-CA07-450E-97A3-73B9D8091E4B}" type="presParOf" srcId="{AF1CE5D7-E48E-499C-A49E-9A4239DAF0F0}" destId="{DC387B08-7C3E-4D20-B5E6-899D192F6004}" srcOrd="2" destOrd="0" presId="urn:microsoft.com/office/officeart/2018/2/layout/IconLabelDescriptionList"/>
    <dgm:cxn modelId="{CA0B00B0-085A-4324-A9E2-F7776B80FD17}" type="presParOf" srcId="{AF1CE5D7-E48E-499C-A49E-9A4239DAF0F0}" destId="{FCEF4263-0898-49A4-AC1D-A313190602BF}" srcOrd="3" destOrd="0" presId="urn:microsoft.com/office/officeart/2018/2/layout/IconLabelDescriptionList"/>
    <dgm:cxn modelId="{D0CBEEB7-75DA-456D-A19F-1E367A3FD9B8}" type="presParOf" srcId="{AF1CE5D7-E48E-499C-A49E-9A4239DAF0F0}" destId="{26EEDC2B-2B74-4714-9E52-537F2F4F8E8A}"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8DB18F4-B545-4704-91CB-2B7E487682F3}" type="doc">
      <dgm:prSet loTypeId="urn:microsoft.com/office/officeart/2008/layout/LinedList" loCatId="list" qsTypeId="urn:microsoft.com/office/officeart/2005/8/quickstyle/simple4" qsCatId="simple" csTypeId="urn:microsoft.com/office/officeart/2005/8/colors/accent3_2" csCatId="accent3" phldr="1"/>
      <dgm:spPr/>
      <dgm:t>
        <a:bodyPr/>
        <a:lstStyle/>
        <a:p>
          <a:endParaRPr lang="en-US"/>
        </a:p>
      </dgm:t>
    </dgm:pt>
    <dgm:pt modelId="{806274AC-7E66-4038-B2D6-3A582A66143B}">
      <dgm:prSet>
        <dgm:style>
          <a:lnRef idx="2">
            <a:schemeClr val="accent3">
              <a:shade val="15000"/>
            </a:schemeClr>
          </a:lnRef>
          <a:fillRef idx="1">
            <a:schemeClr val="accent3"/>
          </a:fillRef>
          <a:effectRef idx="0">
            <a:schemeClr val="accent3"/>
          </a:effectRef>
          <a:fontRef idx="minor">
            <a:schemeClr val="lt1"/>
          </a:fontRef>
        </dgm:style>
      </dgm:prSet>
      <dgm:spPr/>
      <dgm:t>
        <a:bodyPr anchor="ctr"/>
        <a:lstStyle/>
        <a:p>
          <a:pPr algn="ctr"/>
          <a:r>
            <a:rPr lang="en-US" b="1" dirty="0"/>
            <a:t>Slime Mould Behavior: Inspiration</a:t>
          </a:r>
          <a:endParaRPr lang="en-US" dirty="0"/>
        </a:p>
      </dgm:t>
    </dgm:pt>
    <dgm:pt modelId="{F3EAD740-699F-431A-8AC9-6C6E3E88FF4F}" type="parTrans" cxnId="{44A0E8E8-3A16-45E7-AE01-0C69E99AB27D}">
      <dgm:prSet/>
      <dgm:spPr/>
      <dgm:t>
        <a:bodyPr/>
        <a:lstStyle/>
        <a:p>
          <a:pPr algn="ctr"/>
          <a:endParaRPr lang="en-US"/>
        </a:p>
      </dgm:t>
    </dgm:pt>
    <dgm:pt modelId="{FFD1145C-FDB4-462E-B5C3-82C36D820E0F}" type="sibTrans" cxnId="{44A0E8E8-3A16-45E7-AE01-0C69E99AB27D}">
      <dgm:prSet/>
      <dgm:spPr/>
      <dgm:t>
        <a:bodyPr/>
        <a:lstStyle/>
        <a:p>
          <a:pPr algn="ctr"/>
          <a:endParaRPr lang="en-US"/>
        </a:p>
      </dgm:t>
    </dgm:pt>
    <dgm:pt modelId="{C223DD0A-2D29-4EA9-B8D5-4D77DDF64D3C}">
      <dgm:prSet/>
      <dgm:spPr/>
      <dgm:t>
        <a:bodyPr/>
        <a:lstStyle/>
        <a:p>
          <a:pPr algn="l"/>
          <a:r>
            <a:rPr lang="en-US" b="1" dirty="0"/>
            <a:t>Observation:</a:t>
          </a:r>
          <a:r>
            <a:rPr lang="en-US" dirty="0"/>
            <a:t> Slime moulds explore their environment by expanding and contracting, forming efficient networks to connect food sources.</a:t>
          </a:r>
        </a:p>
      </dgm:t>
    </dgm:pt>
    <dgm:pt modelId="{F9FB59A1-367E-4EDF-B1B2-77EA8C0A9891}" type="parTrans" cxnId="{1DAE3C6B-DB83-4DBB-A26B-7A05F1D7119B}">
      <dgm:prSet/>
      <dgm:spPr/>
      <dgm:t>
        <a:bodyPr/>
        <a:lstStyle/>
        <a:p>
          <a:pPr algn="ctr"/>
          <a:endParaRPr lang="en-US"/>
        </a:p>
      </dgm:t>
    </dgm:pt>
    <dgm:pt modelId="{DB930E6B-0ABE-49CD-8181-01F612E69841}" type="sibTrans" cxnId="{1DAE3C6B-DB83-4DBB-A26B-7A05F1D7119B}">
      <dgm:prSet/>
      <dgm:spPr/>
      <dgm:t>
        <a:bodyPr/>
        <a:lstStyle/>
        <a:p>
          <a:pPr algn="ctr"/>
          <a:endParaRPr lang="en-US"/>
        </a:p>
      </dgm:t>
    </dgm:pt>
    <dgm:pt modelId="{0DC8A938-D121-494D-86A0-6CC8343D0CA1}">
      <dgm:prSet/>
      <dgm:spPr/>
      <dgm:t>
        <a:bodyPr/>
        <a:lstStyle/>
        <a:p>
          <a:pPr algn="l"/>
          <a:r>
            <a:rPr lang="en-US" b="1" dirty="0"/>
            <a:t>Mechanism:</a:t>
          </a:r>
          <a:r>
            <a:rPr lang="en-US" dirty="0"/>
            <a:t> They adjust their growth direction based on nutrient concentration, demonstrating an efficient problem-solving capability.</a:t>
          </a:r>
        </a:p>
      </dgm:t>
    </dgm:pt>
    <dgm:pt modelId="{EB7A2AC8-0660-4347-8EB5-8280BAED8F46}" type="parTrans" cxnId="{344E87C7-F665-4AFC-A317-0BE1D4FDBC8B}">
      <dgm:prSet/>
      <dgm:spPr/>
      <dgm:t>
        <a:bodyPr/>
        <a:lstStyle/>
        <a:p>
          <a:pPr algn="ctr"/>
          <a:endParaRPr lang="en-US"/>
        </a:p>
      </dgm:t>
    </dgm:pt>
    <dgm:pt modelId="{4CBB8AC1-EEF0-4E5F-96A1-E8B0C97EC56A}" type="sibTrans" cxnId="{344E87C7-F665-4AFC-A317-0BE1D4FDBC8B}">
      <dgm:prSet/>
      <dgm:spPr/>
      <dgm:t>
        <a:bodyPr/>
        <a:lstStyle/>
        <a:p>
          <a:pPr algn="ctr"/>
          <a:endParaRPr lang="en-US"/>
        </a:p>
      </dgm:t>
    </dgm:pt>
    <dgm:pt modelId="{6372F6A8-F695-4C38-803A-2E3C53CA9E82}">
      <dgm:prSet/>
      <dgm:spPr>
        <a:solidFill>
          <a:schemeClr val="accent3"/>
        </a:solidFill>
      </dgm:spPr>
      <dgm:t>
        <a:bodyPr anchor="ctr"/>
        <a:lstStyle/>
        <a:p>
          <a:pPr algn="ctr"/>
          <a:r>
            <a:rPr lang="en-US" b="1" dirty="0"/>
            <a:t>Weight Adjustment</a:t>
          </a:r>
          <a:endParaRPr lang="en-US" dirty="0"/>
        </a:p>
      </dgm:t>
    </dgm:pt>
    <dgm:pt modelId="{E4CD3ABE-0FA4-4C03-B3C8-E9A9A16AC980}" type="parTrans" cxnId="{31F68291-B01F-4094-962D-3D679D753722}">
      <dgm:prSet/>
      <dgm:spPr/>
      <dgm:t>
        <a:bodyPr/>
        <a:lstStyle/>
        <a:p>
          <a:pPr algn="ctr"/>
          <a:endParaRPr lang="en-US"/>
        </a:p>
      </dgm:t>
    </dgm:pt>
    <dgm:pt modelId="{A48268A1-2B56-479D-A1B6-175EA1A8227D}" type="sibTrans" cxnId="{31F68291-B01F-4094-962D-3D679D753722}">
      <dgm:prSet/>
      <dgm:spPr/>
      <dgm:t>
        <a:bodyPr/>
        <a:lstStyle/>
        <a:p>
          <a:pPr algn="ctr"/>
          <a:endParaRPr lang="en-US"/>
        </a:p>
      </dgm:t>
    </dgm:pt>
    <dgm:pt modelId="{2EDDDC9C-67C2-45D2-9084-B7CCB91804A7}">
      <dgm:prSet/>
      <dgm:spPr/>
      <dgm:t>
        <a:bodyPr/>
        <a:lstStyle/>
        <a:p>
          <a:pPr algn="l"/>
          <a:r>
            <a:rPr lang="en-US" b="1" dirty="0"/>
            <a:t>Dynamic Weights:</a:t>
          </a:r>
          <a:r>
            <a:rPr lang="en-US" dirty="0"/>
            <a:t> SMA simulates the slime mould's behavior by adjusting weights that influence the movement of agents (representing the mould).</a:t>
          </a:r>
        </a:p>
      </dgm:t>
    </dgm:pt>
    <dgm:pt modelId="{D5BDC6AA-F6D1-4519-A48B-CC891571D7B7}" type="parTrans" cxnId="{F7261BC6-11CF-42B9-9184-26ECBB928AF4}">
      <dgm:prSet/>
      <dgm:spPr/>
      <dgm:t>
        <a:bodyPr/>
        <a:lstStyle/>
        <a:p>
          <a:pPr algn="ctr"/>
          <a:endParaRPr lang="en-US"/>
        </a:p>
      </dgm:t>
    </dgm:pt>
    <dgm:pt modelId="{34E0C04A-7F53-4E50-87DF-0BC03AD5F68F}" type="sibTrans" cxnId="{F7261BC6-11CF-42B9-9184-26ECBB928AF4}">
      <dgm:prSet/>
      <dgm:spPr/>
      <dgm:t>
        <a:bodyPr/>
        <a:lstStyle/>
        <a:p>
          <a:pPr algn="ctr"/>
          <a:endParaRPr lang="en-US"/>
        </a:p>
      </dgm:t>
    </dgm:pt>
    <dgm:pt modelId="{0F170487-B088-48F9-B1D9-6F5250C2BF68}">
      <dgm:prSet/>
      <dgm:spPr/>
      <dgm:t>
        <a:bodyPr/>
        <a:lstStyle/>
        <a:p>
          <a:pPr algn="l"/>
          <a:r>
            <a:rPr lang="en-US" b="1" dirty="0"/>
            <a:t>Attraction to Food:</a:t>
          </a:r>
          <a:r>
            <a:rPr lang="en-US" dirty="0"/>
            <a:t> Weights are increased towards regions with higher objective values (analogous to nutrient concentration), guiding agents to optimal solutions.</a:t>
          </a:r>
        </a:p>
      </dgm:t>
    </dgm:pt>
    <dgm:pt modelId="{30DCB79B-C647-43EE-83C3-0233C92FFD75}" type="parTrans" cxnId="{87EC1712-F4D4-42E5-B2C5-1065A53693BB}">
      <dgm:prSet/>
      <dgm:spPr/>
      <dgm:t>
        <a:bodyPr/>
        <a:lstStyle/>
        <a:p>
          <a:pPr algn="ctr"/>
          <a:endParaRPr lang="en-US"/>
        </a:p>
      </dgm:t>
    </dgm:pt>
    <dgm:pt modelId="{6A7B45A8-7C28-49BF-BA34-36E496226B4B}" type="sibTrans" cxnId="{87EC1712-F4D4-42E5-B2C5-1065A53693BB}">
      <dgm:prSet/>
      <dgm:spPr/>
      <dgm:t>
        <a:bodyPr/>
        <a:lstStyle/>
        <a:p>
          <a:pPr algn="ctr"/>
          <a:endParaRPr lang="en-US"/>
        </a:p>
      </dgm:t>
    </dgm:pt>
    <dgm:pt modelId="{654144A8-9EC2-4531-A7A8-1CAEE4AF0672}">
      <dgm:prSet/>
      <dgm:spPr>
        <a:solidFill>
          <a:schemeClr val="accent3"/>
        </a:solidFill>
      </dgm:spPr>
      <dgm:t>
        <a:bodyPr anchor="ctr"/>
        <a:lstStyle/>
        <a:p>
          <a:pPr algn="ctr"/>
          <a:r>
            <a:rPr lang="en-US" b="1" dirty="0"/>
            <a:t>Exploration and Exploitation</a:t>
          </a:r>
          <a:endParaRPr lang="en-US" dirty="0"/>
        </a:p>
      </dgm:t>
    </dgm:pt>
    <dgm:pt modelId="{8B2E8CB0-41B5-49B5-AD1B-CC730A938949}" type="parTrans" cxnId="{7E51F9A2-7435-4B65-82D3-7CF76C7E4266}">
      <dgm:prSet/>
      <dgm:spPr/>
      <dgm:t>
        <a:bodyPr/>
        <a:lstStyle/>
        <a:p>
          <a:pPr algn="ctr"/>
          <a:endParaRPr lang="en-US"/>
        </a:p>
      </dgm:t>
    </dgm:pt>
    <dgm:pt modelId="{CF6F7236-0C76-4496-A931-A65AD2CC7315}" type="sibTrans" cxnId="{7E51F9A2-7435-4B65-82D3-7CF76C7E4266}">
      <dgm:prSet/>
      <dgm:spPr/>
      <dgm:t>
        <a:bodyPr/>
        <a:lstStyle/>
        <a:p>
          <a:pPr algn="ctr"/>
          <a:endParaRPr lang="en-US"/>
        </a:p>
      </dgm:t>
    </dgm:pt>
    <dgm:pt modelId="{2555033C-3408-4D43-BD40-F59FA7251241}">
      <dgm:prSet/>
      <dgm:spPr/>
      <dgm:t>
        <a:bodyPr/>
        <a:lstStyle/>
        <a:p>
          <a:pPr algn="l"/>
          <a:r>
            <a:rPr lang="en-US" b="1" dirty="0"/>
            <a:t>Exploration Phase:</a:t>
          </a:r>
          <a:r>
            <a:rPr lang="en-US" dirty="0"/>
            <a:t> Agents spread out to explore the search space, avoiding premature convergence to local optima.</a:t>
          </a:r>
        </a:p>
      </dgm:t>
    </dgm:pt>
    <dgm:pt modelId="{50509663-B299-42E3-94F0-7DC093EA7DE4}" type="parTrans" cxnId="{465D63C9-5567-41DE-91C8-C9E89C61EB11}">
      <dgm:prSet/>
      <dgm:spPr/>
      <dgm:t>
        <a:bodyPr/>
        <a:lstStyle/>
        <a:p>
          <a:pPr algn="ctr"/>
          <a:endParaRPr lang="en-US"/>
        </a:p>
      </dgm:t>
    </dgm:pt>
    <dgm:pt modelId="{8320BA29-3DA1-43AC-8722-93F3B619F954}" type="sibTrans" cxnId="{465D63C9-5567-41DE-91C8-C9E89C61EB11}">
      <dgm:prSet/>
      <dgm:spPr/>
      <dgm:t>
        <a:bodyPr/>
        <a:lstStyle/>
        <a:p>
          <a:pPr algn="ctr"/>
          <a:endParaRPr lang="en-US"/>
        </a:p>
      </dgm:t>
    </dgm:pt>
    <dgm:pt modelId="{0DFCBD24-BA4D-4E4C-9C2D-41457BB72A18}">
      <dgm:prSet/>
      <dgm:spPr/>
      <dgm:t>
        <a:bodyPr/>
        <a:lstStyle/>
        <a:p>
          <a:pPr algn="l"/>
          <a:r>
            <a:rPr lang="en-US" b="1" dirty="0"/>
            <a:t>Exploitation Phase:</a:t>
          </a:r>
          <a:r>
            <a:rPr lang="en-US" dirty="0"/>
            <a:t> Agents converge towards promising regions, refining the search around optimal solutions.</a:t>
          </a:r>
        </a:p>
      </dgm:t>
    </dgm:pt>
    <dgm:pt modelId="{33836615-5973-49F7-A51D-263678834EA6}" type="parTrans" cxnId="{883320DC-BBD6-485A-BA94-2292D7F13591}">
      <dgm:prSet/>
      <dgm:spPr/>
      <dgm:t>
        <a:bodyPr/>
        <a:lstStyle/>
        <a:p>
          <a:pPr algn="ctr"/>
          <a:endParaRPr lang="en-US"/>
        </a:p>
      </dgm:t>
    </dgm:pt>
    <dgm:pt modelId="{008A6708-54AD-450B-9661-FD3E45E053D9}" type="sibTrans" cxnId="{883320DC-BBD6-485A-BA94-2292D7F13591}">
      <dgm:prSet/>
      <dgm:spPr/>
      <dgm:t>
        <a:bodyPr/>
        <a:lstStyle/>
        <a:p>
          <a:pPr algn="ctr"/>
          <a:endParaRPr lang="en-US"/>
        </a:p>
      </dgm:t>
    </dgm:pt>
    <dgm:pt modelId="{01C9E41D-A340-4A7E-BE32-68DE2BC920C1}">
      <dgm:prSet/>
      <dgm:spPr/>
      <dgm:t>
        <a:bodyPr/>
        <a:lstStyle/>
        <a:p>
          <a:pPr algn="l"/>
          <a:r>
            <a:rPr lang="en-US" b="1" dirty="0"/>
            <a:t>Balancing Act:</a:t>
          </a:r>
          <a:r>
            <a:rPr lang="en-US" dirty="0"/>
            <a:t> The algorithm dynamically balances between exploration (finding new areas) and exploitation (focusing on known good areas).</a:t>
          </a:r>
        </a:p>
      </dgm:t>
    </dgm:pt>
    <dgm:pt modelId="{176369DF-2196-4560-B959-856BADE97F2A}" type="parTrans" cxnId="{E094D47D-E612-4BEE-8643-F222F84CBFE7}">
      <dgm:prSet/>
      <dgm:spPr/>
      <dgm:t>
        <a:bodyPr/>
        <a:lstStyle/>
        <a:p>
          <a:pPr algn="ctr"/>
          <a:endParaRPr lang="en-US"/>
        </a:p>
      </dgm:t>
    </dgm:pt>
    <dgm:pt modelId="{0F43AE4B-A9C9-4153-8A5B-CEE7469D3FFE}" type="sibTrans" cxnId="{E094D47D-E612-4BEE-8643-F222F84CBFE7}">
      <dgm:prSet/>
      <dgm:spPr/>
      <dgm:t>
        <a:bodyPr/>
        <a:lstStyle/>
        <a:p>
          <a:pPr algn="ctr"/>
          <a:endParaRPr lang="en-US"/>
        </a:p>
      </dgm:t>
    </dgm:pt>
    <dgm:pt modelId="{D28C61D1-91D6-0F42-AAF0-D5D8D04A8F5E}" type="pres">
      <dgm:prSet presAssocID="{78DB18F4-B545-4704-91CB-2B7E487682F3}" presName="vert0" presStyleCnt="0">
        <dgm:presLayoutVars>
          <dgm:dir/>
          <dgm:animOne val="branch"/>
          <dgm:animLvl val="lvl"/>
        </dgm:presLayoutVars>
      </dgm:prSet>
      <dgm:spPr/>
    </dgm:pt>
    <dgm:pt modelId="{EB2F56D8-8DF4-9849-84B3-C01961BDA4DE}" type="pres">
      <dgm:prSet presAssocID="{806274AC-7E66-4038-B2D6-3A582A66143B}" presName="thickLine" presStyleLbl="alignNode1" presStyleIdx="0" presStyleCnt="10"/>
      <dgm:spPr/>
    </dgm:pt>
    <dgm:pt modelId="{61580738-62D8-AD42-B676-7E5BA1045163}" type="pres">
      <dgm:prSet presAssocID="{806274AC-7E66-4038-B2D6-3A582A66143B}" presName="horz1" presStyleCnt="0"/>
      <dgm:spPr/>
    </dgm:pt>
    <dgm:pt modelId="{51C9D629-09BB-2743-AE7E-7F323BD5B445}" type="pres">
      <dgm:prSet presAssocID="{806274AC-7E66-4038-B2D6-3A582A66143B}" presName="tx1" presStyleLbl="revTx" presStyleIdx="0" presStyleCnt="10"/>
      <dgm:spPr/>
    </dgm:pt>
    <dgm:pt modelId="{8C5BD1C0-4B9D-314A-9F99-BDDF2DCEEA08}" type="pres">
      <dgm:prSet presAssocID="{806274AC-7E66-4038-B2D6-3A582A66143B}" presName="vert1" presStyleCnt="0"/>
      <dgm:spPr/>
    </dgm:pt>
    <dgm:pt modelId="{A14986EE-231B-DF44-AA60-3E03E99AE4E7}" type="pres">
      <dgm:prSet presAssocID="{C223DD0A-2D29-4EA9-B8D5-4D77DDF64D3C}" presName="thickLine" presStyleLbl="alignNode1" presStyleIdx="1" presStyleCnt="10"/>
      <dgm:spPr/>
    </dgm:pt>
    <dgm:pt modelId="{3CED5439-CC37-A447-90D0-BA8AB64975F1}" type="pres">
      <dgm:prSet presAssocID="{C223DD0A-2D29-4EA9-B8D5-4D77DDF64D3C}" presName="horz1" presStyleCnt="0"/>
      <dgm:spPr/>
    </dgm:pt>
    <dgm:pt modelId="{148F595D-6CD0-6646-94E6-DA61C61FB518}" type="pres">
      <dgm:prSet presAssocID="{C223DD0A-2D29-4EA9-B8D5-4D77DDF64D3C}" presName="tx1" presStyleLbl="revTx" presStyleIdx="1" presStyleCnt="10"/>
      <dgm:spPr/>
    </dgm:pt>
    <dgm:pt modelId="{17E94F97-D013-7647-AEDA-72503479B441}" type="pres">
      <dgm:prSet presAssocID="{C223DD0A-2D29-4EA9-B8D5-4D77DDF64D3C}" presName="vert1" presStyleCnt="0"/>
      <dgm:spPr/>
    </dgm:pt>
    <dgm:pt modelId="{998BA022-0D8A-D74B-B4D5-E9AC8A672BF7}" type="pres">
      <dgm:prSet presAssocID="{0DC8A938-D121-494D-86A0-6CC8343D0CA1}" presName="thickLine" presStyleLbl="alignNode1" presStyleIdx="2" presStyleCnt="10"/>
      <dgm:spPr/>
    </dgm:pt>
    <dgm:pt modelId="{761D5818-A379-C444-A07B-F2ACB7FAF09D}" type="pres">
      <dgm:prSet presAssocID="{0DC8A938-D121-494D-86A0-6CC8343D0CA1}" presName="horz1" presStyleCnt="0"/>
      <dgm:spPr/>
    </dgm:pt>
    <dgm:pt modelId="{1E73EE9F-BD90-E84C-B46E-C3869D4E4DB3}" type="pres">
      <dgm:prSet presAssocID="{0DC8A938-D121-494D-86A0-6CC8343D0CA1}" presName="tx1" presStyleLbl="revTx" presStyleIdx="2" presStyleCnt="10"/>
      <dgm:spPr/>
    </dgm:pt>
    <dgm:pt modelId="{AC9896A4-4435-3245-9545-4E7AA392A902}" type="pres">
      <dgm:prSet presAssocID="{0DC8A938-D121-494D-86A0-6CC8343D0CA1}" presName="vert1" presStyleCnt="0"/>
      <dgm:spPr/>
    </dgm:pt>
    <dgm:pt modelId="{065B63EF-9841-5343-AD06-64DECD902A82}" type="pres">
      <dgm:prSet presAssocID="{6372F6A8-F695-4C38-803A-2E3C53CA9E82}" presName="thickLine" presStyleLbl="alignNode1" presStyleIdx="3" presStyleCnt="10"/>
      <dgm:spPr/>
    </dgm:pt>
    <dgm:pt modelId="{984B1EC1-32C4-864A-9634-BB69F462F7C8}" type="pres">
      <dgm:prSet presAssocID="{6372F6A8-F695-4C38-803A-2E3C53CA9E82}" presName="horz1" presStyleCnt="0"/>
      <dgm:spPr/>
    </dgm:pt>
    <dgm:pt modelId="{F235E255-4F42-374D-989C-85E05224933C}" type="pres">
      <dgm:prSet presAssocID="{6372F6A8-F695-4C38-803A-2E3C53CA9E82}" presName="tx1" presStyleLbl="revTx" presStyleIdx="3" presStyleCnt="10"/>
      <dgm:spPr/>
    </dgm:pt>
    <dgm:pt modelId="{E0F7A31B-1D68-4E44-B834-62EB0B710CEE}" type="pres">
      <dgm:prSet presAssocID="{6372F6A8-F695-4C38-803A-2E3C53CA9E82}" presName="vert1" presStyleCnt="0"/>
      <dgm:spPr/>
    </dgm:pt>
    <dgm:pt modelId="{3AEB30F7-FED7-314B-B624-4F5371D0B44F}" type="pres">
      <dgm:prSet presAssocID="{2EDDDC9C-67C2-45D2-9084-B7CCB91804A7}" presName="thickLine" presStyleLbl="alignNode1" presStyleIdx="4" presStyleCnt="10"/>
      <dgm:spPr/>
    </dgm:pt>
    <dgm:pt modelId="{67CD20C5-BCDE-EF4F-AEA9-7FF7C4A05A76}" type="pres">
      <dgm:prSet presAssocID="{2EDDDC9C-67C2-45D2-9084-B7CCB91804A7}" presName="horz1" presStyleCnt="0"/>
      <dgm:spPr/>
    </dgm:pt>
    <dgm:pt modelId="{142D6E53-736F-3948-9CD9-741539A2C51A}" type="pres">
      <dgm:prSet presAssocID="{2EDDDC9C-67C2-45D2-9084-B7CCB91804A7}" presName="tx1" presStyleLbl="revTx" presStyleIdx="4" presStyleCnt="10"/>
      <dgm:spPr/>
    </dgm:pt>
    <dgm:pt modelId="{46A5C91F-0050-774A-8BCA-4AE442A1230A}" type="pres">
      <dgm:prSet presAssocID="{2EDDDC9C-67C2-45D2-9084-B7CCB91804A7}" presName="vert1" presStyleCnt="0"/>
      <dgm:spPr/>
    </dgm:pt>
    <dgm:pt modelId="{56901ECC-D284-FC48-8ED5-3ED0B32F2C47}" type="pres">
      <dgm:prSet presAssocID="{0F170487-B088-48F9-B1D9-6F5250C2BF68}" presName="thickLine" presStyleLbl="alignNode1" presStyleIdx="5" presStyleCnt="10"/>
      <dgm:spPr/>
    </dgm:pt>
    <dgm:pt modelId="{783D25E0-0DE4-6F48-AFC7-6B71FB779402}" type="pres">
      <dgm:prSet presAssocID="{0F170487-B088-48F9-B1D9-6F5250C2BF68}" presName="horz1" presStyleCnt="0"/>
      <dgm:spPr/>
    </dgm:pt>
    <dgm:pt modelId="{C3E05140-8463-654A-B1B1-F0FC8119731A}" type="pres">
      <dgm:prSet presAssocID="{0F170487-B088-48F9-B1D9-6F5250C2BF68}" presName="tx1" presStyleLbl="revTx" presStyleIdx="5" presStyleCnt="10"/>
      <dgm:spPr/>
    </dgm:pt>
    <dgm:pt modelId="{A13B27FA-C457-9640-A96A-42C38D80C2F9}" type="pres">
      <dgm:prSet presAssocID="{0F170487-B088-48F9-B1D9-6F5250C2BF68}" presName="vert1" presStyleCnt="0"/>
      <dgm:spPr/>
    </dgm:pt>
    <dgm:pt modelId="{0F5E1741-666E-064F-A863-9D50F0D775CC}" type="pres">
      <dgm:prSet presAssocID="{654144A8-9EC2-4531-A7A8-1CAEE4AF0672}" presName="thickLine" presStyleLbl="alignNode1" presStyleIdx="6" presStyleCnt="10"/>
      <dgm:spPr/>
    </dgm:pt>
    <dgm:pt modelId="{4A258782-48EE-4A49-BAC8-7F991A41086E}" type="pres">
      <dgm:prSet presAssocID="{654144A8-9EC2-4531-A7A8-1CAEE4AF0672}" presName="horz1" presStyleCnt="0"/>
      <dgm:spPr/>
    </dgm:pt>
    <dgm:pt modelId="{69DEA3E5-D49D-7840-B80A-FFA59A54E205}" type="pres">
      <dgm:prSet presAssocID="{654144A8-9EC2-4531-A7A8-1CAEE4AF0672}" presName="tx1" presStyleLbl="revTx" presStyleIdx="6" presStyleCnt="10"/>
      <dgm:spPr/>
    </dgm:pt>
    <dgm:pt modelId="{BC2D2797-3849-8141-861D-61E92B490C3C}" type="pres">
      <dgm:prSet presAssocID="{654144A8-9EC2-4531-A7A8-1CAEE4AF0672}" presName="vert1" presStyleCnt="0"/>
      <dgm:spPr/>
    </dgm:pt>
    <dgm:pt modelId="{0F026DF6-98C2-0548-827B-97BDF801851A}" type="pres">
      <dgm:prSet presAssocID="{2555033C-3408-4D43-BD40-F59FA7251241}" presName="thickLine" presStyleLbl="alignNode1" presStyleIdx="7" presStyleCnt="10"/>
      <dgm:spPr/>
    </dgm:pt>
    <dgm:pt modelId="{9CA4C7EB-CFE2-7746-B389-9DED5BC4B05B}" type="pres">
      <dgm:prSet presAssocID="{2555033C-3408-4D43-BD40-F59FA7251241}" presName="horz1" presStyleCnt="0"/>
      <dgm:spPr/>
    </dgm:pt>
    <dgm:pt modelId="{C91A82DC-2939-B541-AC1D-0563CE16235E}" type="pres">
      <dgm:prSet presAssocID="{2555033C-3408-4D43-BD40-F59FA7251241}" presName="tx1" presStyleLbl="revTx" presStyleIdx="7" presStyleCnt="10"/>
      <dgm:spPr/>
    </dgm:pt>
    <dgm:pt modelId="{FEF46F8D-6125-6242-A5DA-28CE2138599C}" type="pres">
      <dgm:prSet presAssocID="{2555033C-3408-4D43-BD40-F59FA7251241}" presName="vert1" presStyleCnt="0"/>
      <dgm:spPr/>
    </dgm:pt>
    <dgm:pt modelId="{B86ED48A-3777-FE4C-9174-59679E340C39}" type="pres">
      <dgm:prSet presAssocID="{0DFCBD24-BA4D-4E4C-9C2D-41457BB72A18}" presName="thickLine" presStyleLbl="alignNode1" presStyleIdx="8" presStyleCnt="10"/>
      <dgm:spPr/>
    </dgm:pt>
    <dgm:pt modelId="{802645B6-BB43-1348-9BA6-770B42E8FFA9}" type="pres">
      <dgm:prSet presAssocID="{0DFCBD24-BA4D-4E4C-9C2D-41457BB72A18}" presName="horz1" presStyleCnt="0"/>
      <dgm:spPr/>
    </dgm:pt>
    <dgm:pt modelId="{23617130-3F9F-AA4B-BB7B-8A8F2FC67634}" type="pres">
      <dgm:prSet presAssocID="{0DFCBD24-BA4D-4E4C-9C2D-41457BB72A18}" presName="tx1" presStyleLbl="revTx" presStyleIdx="8" presStyleCnt="10"/>
      <dgm:spPr/>
    </dgm:pt>
    <dgm:pt modelId="{6D1B0166-57D2-6E4B-BAA6-509A0385C06D}" type="pres">
      <dgm:prSet presAssocID="{0DFCBD24-BA4D-4E4C-9C2D-41457BB72A18}" presName="vert1" presStyleCnt="0"/>
      <dgm:spPr/>
    </dgm:pt>
    <dgm:pt modelId="{23B57E49-EB1D-A649-A0D2-545B80EBEB24}" type="pres">
      <dgm:prSet presAssocID="{01C9E41D-A340-4A7E-BE32-68DE2BC920C1}" presName="thickLine" presStyleLbl="alignNode1" presStyleIdx="9" presStyleCnt="10"/>
      <dgm:spPr/>
    </dgm:pt>
    <dgm:pt modelId="{3584A7D9-D394-BA4E-868F-5ADB76832893}" type="pres">
      <dgm:prSet presAssocID="{01C9E41D-A340-4A7E-BE32-68DE2BC920C1}" presName="horz1" presStyleCnt="0"/>
      <dgm:spPr/>
    </dgm:pt>
    <dgm:pt modelId="{B171E234-A966-AF43-83D4-C78C6AF27018}" type="pres">
      <dgm:prSet presAssocID="{01C9E41D-A340-4A7E-BE32-68DE2BC920C1}" presName="tx1" presStyleLbl="revTx" presStyleIdx="9" presStyleCnt="10"/>
      <dgm:spPr/>
    </dgm:pt>
    <dgm:pt modelId="{9D053984-9430-AA44-A993-36785CF9C591}" type="pres">
      <dgm:prSet presAssocID="{01C9E41D-A340-4A7E-BE32-68DE2BC920C1}" presName="vert1" presStyleCnt="0"/>
      <dgm:spPr/>
    </dgm:pt>
  </dgm:ptLst>
  <dgm:cxnLst>
    <dgm:cxn modelId="{4EC4A70F-2FA9-6C49-8471-174AB0F203A3}" type="presOf" srcId="{2EDDDC9C-67C2-45D2-9084-B7CCB91804A7}" destId="{142D6E53-736F-3948-9CD9-741539A2C51A}" srcOrd="0" destOrd="0" presId="urn:microsoft.com/office/officeart/2008/layout/LinedList"/>
    <dgm:cxn modelId="{87EC1712-F4D4-42E5-B2C5-1065A53693BB}" srcId="{78DB18F4-B545-4704-91CB-2B7E487682F3}" destId="{0F170487-B088-48F9-B1D9-6F5250C2BF68}" srcOrd="5" destOrd="0" parTransId="{30DCB79B-C647-43EE-83C3-0233C92FFD75}" sibTransId="{6A7B45A8-7C28-49BF-BA34-36E496226B4B}"/>
    <dgm:cxn modelId="{2024D816-D5E8-1348-82A1-58AFEDAC0F96}" type="presOf" srcId="{C223DD0A-2D29-4EA9-B8D5-4D77DDF64D3C}" destId="{148F595D-6CD0-6646-94E6-DA61C61FB518}" srcOrd="0" destOrd="0" presId="urn:microsoft.com/office/officeart/2008/layout/LinedList"/>
    <dgm:cxn modelId="{589D732F-779F-CD49-963A-A8F12EB7A408}" type="presOf" srcId="{78DB18F4-B545-4704-91CB-2B7E487682F3}" destId="{D28C61D1-91D6-0F42-AAF0-D5D8D04A8F5E}" srcOrd="0" destOrd="0" presId="urn:microsoft.com/office/officeart/2008/layout/LinedList"/>
    <dgm:cxn modelId="{987FC43B-A401-5A41-B214-A931B3C20C81}" type="presOf" srcId="{2555033C-3408-4D43-BD40-F59FA7251241}" destId="{C91A82DC-2939-B541-AC1D-0563CE16235E}" srcOrd="0" destOrd="0" presId="urn:microsoft.com/office/officeart/2008/layout/LinedList"/>
    <dgm:cxn modelId="{1DAE3C6B-DB83-4DBB-A26B-7A05F1D7119B}" srcId="{78DB18F4-B545-4704-91CB-2B7E487682F3}" destId="{C223DD0A-2D29-4EA9-B8D5-4D77DDF64D3C}" srcOrd="1" destOrd="0" parTransId="{F9FB59A1-367E-4EDF-B1B2-77EA8C0A9891}" sibTransId="{DB930E6B-0ABE-49CD-8181-01F612E69841}"/>
    <dgm:cxn modelId="{E094D47D-E612-4BEE-8643-F222F84CBFE7}" srcId="{78DB18F4-B545-4704-91CB-2B7E487682F3}" destId="{01C9E41D-A340-4A7E-BE32-68DE2BC920C1}" srcOrd="9" destOrd="0" parTransId="{176369DF-2196-4560-B959-856BADE97F2A}" sibTransId="{0F43AE4B-A9C9-4153-8A5B-CEE7469D3FFE}"/>
    <dgm:cxn modelId="{BE91EF82-FBE7-3944-9B90-9E22B2AD0410}" type="presOf" srcId="{01C9E41D-A340-4A7E-BE32-68DE2BC920C1}" destId="{B171E234-A966-AF43-83D4-C78C6AF27018}" srcOrd="0" destOrd="0" presId="urn:microsoft.com/office/officeart/2008/layout/LinedList"/>
    <dgm:cxn modelId="{FC65A68A-EFF5-2943-B264-812F9B74C425}" type="presOf" srcId="{806274AC-7E66-4038-B2D6-3A582A66143B}" destId="{51C9D629-09BB-2743-AE7E-7F323BD5B445}" srcOrd="0" destOrd="0" presId="urn:microsoft.com/office/officeart/2008/layout/LinedList"/>
    <dgm:cxn modelId="{31F68291-B01F-4094-962D-3D679D753722}" srcId="{78DB18F4-B545-4704-91CB-2B7E487682F3}" destId="{6372F6A8-F695-4C38-803A-2E3C53CA9E82}" srcOrd="3" destOrd="0" parTransId="{E4CD3ABE-0FA4-4C03-B3C8-E9A9A16AC980}" sibTransId="{A48268A1-2B56-479D-A1B6-175EA1A8227D}"/>
    <dgm:cxn modelId="{7E51F9A2-7435-4B65-82D3-7CF76C7E4266}" srcId="{78DB18F4-B545-4704-91CB-2B7E487682F3}" destId="{654144A8-9EC2-4531-A7A8-1CAEE4AF0672}" srcOrd="6" destOrd="0" parTransId="{8B2E8CB0-41B5-49B5-AD1B-CC730A938949}" sibTransId="{CF6F7236-0C76-4496-A931-A65AD2CC7315}"/>
    <dgm:cxn modelId="{91C08DBA-6D9A-7C43-A178-2997DCFE2A0A}" type="presOf" srcId="{0F170487-B088-48F9-B1D9-6F5250C2BF68}" destId="{C3E05140-8463-654A-B1B1-F0FC8119731A}" srcOrd="0" destOrd="0" presId="urn:microsoft.com/office/officeart/2008/layout/LinedList"/>
    <dgm:cxn modelId="{F7261BC6-11CF-42B9-9184-26ECBB928AF4}" srcId="{78DB18F4-B545-4704-91CB-2B7E487682F3}" destId="{2EDDDC9C-67C2-45D2-9084-B7CCB91804A7}" srcOrd="4" destOrd="0" parTransId="{D5BDC6AA-F6D1-4519-A48B-CC891571D7B7}" sibTransId="{34E0C04A-7F53-4E50-87DF-0BC03AD5F68F}"/>
    <dgm:cxn modelId="{344E87C7-F665-4AFC-A317-0BE1D4FDBC8B}" srcId="{78DB18F4-B545-4704-91CB-2B7E487682F3}" destId="{0DC8A938-D121-494D-86A0-6CC8343D0CA1}" srcOrd="2" destOrd="0" parTransId="{EB7A2AC8-0660-4347-8EB5-8280BAED8F46}" sibTransId="{4CBB8AC1-EEF0-4E5F-96A1-E8B0C97EC56A}"/>
    <dgm:cxn modelId="{465D63C9-5567-41DE-91C8-C9E89C61EB11}" srcId="{78DB18F4-B545-4704-91CB-2B7E487682F3}" destId="{2555033C-3408-4D43-BD40-F59FA7251241}" srcOrd="7" destOrd="0" parTransId="{50509663-B299-42E3-94F0-7DC093EA7DE4}" sibTransId="{8320BA29-3DA1-43AC-8722-93F3B619F954}"/>
    <dgm:cxn modelId="{0E8BC5D6-315D-0945-8FF8-AFCCBD1DEB05}" type="presOf" srcId="{0DC8A938-D121-494D-86A0-6CC8343D0CA1}" destId="{1E73EE9F-BD90-E84C-B46E-C3869D4E4DB3}" srcOrd="0" destOrd="0" presId="urn:microsoft.com/office/officeart/2008/layout/LinedList"/>
    <dgm:cxn modelId="{6308E2D6-6576-264A-9098-F704DF0BB28F}" type="presOf" srcId="{6372F6A8-F695-4C38-803A-2E3C53CA9E82}" destId="{F235E255-4F42-374D-989C-85E05224933C}" srcOrd="0" destOrd="0" presId="urn:microsoft.com/office/officeart/2008/layout/LinedList"/>
    <dgm:cxn modelId="{883320DC-BBD6-485A-BA94-2292D7F13591}" srcId="{78DB18F4-B545-4704-91CB-2B7E487682F3}" destId="{0DFCBD24-BA4D-4E4C-9C2D-41457BB72A18}" srcOrd="8" destOrd="0" parTransId="{33836615-5973-49F7-A51D-263678834EA6}" sibTransId="{008A6708-54AD-450B-9661-FD3E45E053D9}"/>
    <dgm:cxn modelId="{1411D8E1-BF42-C547-B44C-CB34B645F57A}" type="presOf" srcId="{0DFCBD24-BA4D-4E4C-9C2D-41457BB72A18}" destId="{23617130-3F9F-AA4B-BB7B-8A8F2FC67634}" srcOrd="0" destOrd="0" presId="urn:microsoft.com/office/officeart/2008/layout/LinedList"/>
    <dgm:cxn modelId="{4B39E7E7-DA14-6140-9E94-78FA3ADBB37E}" type="presOf" srcId="{654144A8-9EC2-4531-A7A8-1CAEE4AF0672}" destId="{69DEA3E5-D49D-7840-B80A-FFA59A54E205}" srcOrd="0" destOrd="0" presId="urn:microsoft.com/office/officeart/2008/layout/LinedList"/>
    <dgm:cxn modelId="{44A0E8E8-3A16-45E7-AE01-0C69E99AB27D}" srcId="{78DB18F4-B545-4704-91CB-2B7E487682F3}" destId="{806274AC-7E66-4038-B2D6-3A582A66143B}" srcOrd="0" destOrd="0" parTransId="{F3EAD740-699F-431A-8AC9-6C6E3E88FF4F}" sibTransId="{FFD1145C-FDB4-462E-B5C3-82C36D820E0F}"/>
    <dgm:cxn modelId="{E12B7D79-2870-E143-95CD-6049981BE84F}" type="presParOf" srcId="{D28C61D1-91D6-0F42-AAF0-D5D8D04A8F5E}" destId="{EB2F56D8-8DF4-9849-84B3-C01961BDA4DE}" srcOrd="0" destOrd="0" presId="urn:microsoft.com/office/officeart/2008/layout/LinedList"/>
    <dgm:cxn modelId="{F384C979-6E41-5C43-B6FE-2B64D351BEEF}" type="presParOf" srcId="{D28C61D1-91D6-0F42-AAF0-D5D8D04A8F5E}" destId="{61580738-62D8-AD42-B676-7E5BA1045163}" srcOrd="1" destOrd="0" presId="urn:microsoft.com/office/officeart/2008/layout/LinedList"/>
    <dgm:cxn modelId="{39765D2A-E7FE-0F46-9025-647132088791}" type="presParOf" srcId="{61580738-62D8-AD42-B676-7E5BA1045163}" destId="{51C9D629-09BB-2743-AE7E-7F323BD5B445}" srcOrd="0" destOrd="0" presId="urn:microsoft.com/office/officeart/2008/layout/LinedList"/>
    <dgm:cxn modelId="{CB77C980-2E03-5040-A0D5-F2A18A756487}" type="presParOf" srcId="{61580738-62D8-AD42-B676-7E5BA1045163}" destId="{8C5BD1C0-4B9D-314A-9F99-BDDF2DCEEA08}" srcOrd="1" destOrd="0" presId="urn:microsoft.com/office/officeart/2008/layout/LinedList"/>
    <dgm:cxn modelId="{AFAD7494-6141-5646-BE52-0302391ABED6}" type="presParOf" srcId="{D28C61D1-91D6-0F42-AAF0-D5D8D04A8F5E}" destId="{A14986EE-231B-DF44-AA60-3E03E99AE4E7}" srcOrd="2" destOrd="0" presId="urn:microsoft.com/office/officeart/2008/layout/LinedList"/>
    <dgm:cxn modelId="{32072748-671B-6A41-8755-1E89F5D347D5}" type="presParOf" srcId="{D28C61D1-91D6-0F42-AAF0-D5D8D04A8F5E}" destId="{3CED5439-CC37-A447-90D0-BA8AB64975F1}" srcOrd="3" destOrd="0" presId="urn:microsoft.com/office/officeart/2008/layout/LinedList"/>
    <dgm:cxn modelId="{9222801D-DE86-8949-BB35-919E47D3A65C}" type="presParOf" srcId="{3CED5439-CC37-A447-90D0-BA8AB64975F1}" destId="{148F595D-6CD0-6646-94E6-DA61C61FB518}" srcOrd="0" destOrd="0" presId="urn:microsoft.com/office/officeart/2008/layout/LinedList"/>
    <dgm:cxn modelId="{A141641D-4C8A-FE41-AC40-26C0E417F588}" type="presParOf" srcId="{3CED5439-CC37-A447-90D0-BA8AB64975F1}" destId="{17E94F97-D013-7647-AEDA-72503479B441}" srcOrd="1" destOrd="0" presId="urn:microsoft.com/office/officeart/2008/layout/LinedList"/>
    <dgm:cxn modelId="{6EFDAA64-80C2-D24E-95A0-D4370C58A6C5}" type="presParOf" srcId="{D28C61D1-91D6-0F42-AAF0-D5D8D04A8F5E}" destId="{998BA022-0D8A-D74B-B4D5-E9AC8A672BF7}" srcOrd="4" destOrd="0" presId="urn:microsoft.com/office/officeart/2008/layout/LinedList"/>
    <dgm:cxn modelId="{B355F83A-3DE6-AF48-A37A-B95DFA21B8F9}" type="presParOf" srcId="{D28C61D1-91D6-0F42-AAF0-D5D8D04A8F5E}" destId="{761D5818-A379-C444-A07B-F2ACB7FAF09D}" srcOrd="5" destOrd="0" presId="urn:microsoft.com/office/officeart/2008/layout/LinedList"/>
    <dgm:cxn modelId="{D206B576-D3DC-6C4D-A4AA-2F5FE1A480A5}" type="presParOf" srcId="{761D5818-A379-C444-A07B-F2ACB7FAF09D}" destId="{1E73EE9F-BD90-E84C-B46E-C3869D4E4DB3}" srcOrd="0" destOrd="0" presId="urn:microsoft.com/office/officeart/2008/layout/LinedList"/>
    <dgm:cxn modelId="{F93176C7-EC9F-6442-84E7-BA65DC303C73}" type="presParOf" srcId="{761D5818-A379-C444-A07B-F2ACB7FAF09D}" destId="{AC9896A4-4435-3245-9545-4E7AA392A902}" srcOrd="1" destOrd="0" presId="urn:microsoft.com/office/officeart/2008/layout/LinedList"/>
    <dgm:cxn modelId="{80883F33-C30C-074A-B401-73A0C6085048}" type="presParOf" srcId="{D28C61D1-91D6-0F42-AAF0-D5D8D04A8F5E}" destId="{065B63EF-9841-5343-AD06-64DECD902A82}" srcOrd="6" destOrd="0" presId="urn:microsoft.com/office/officeart/2008/layout/LinedList"/>
    <dgm:cxn modelId="{4DC8D8CE-625D-714E-A210-91A90E6B0830}" type="presParOf" srcId="{D28C61D1-91D6-0F42-AAF0-D5D8D04A8F5E}" destId="{984B1EC1-32C4-864A-9634-BB69F462F7C8}" srcOrd="7" destOrd="0" presId="urn:microsoft.com/office/officeart/2008/layout/LinedList"/>
    <dgm:cxn modelId="{1D4BC506-82DB-9D43-80AC-D3564CDD3A17}" type="presParOf" srcId="{984B1EC1-32C4-864A-9634-BB69F462F7C8}" destId="{F235E255-4F42-374D-989C-85E05224933C}" srcOrd="0" destOrd="0" presId="urn:microsoft.com/office/officeart/2008/layout/LinedList"/>
    <dgm:cxn modelId="{2839091B-D4BB-BE4E-949D-3266F1A03C18}" type="presParOf" srcId="{984B1EC1-32C4-864A-9634-BB69F462F7C8}" destId="{E0F7A31B-1D68-4E44-B834-62EB0B710CEE}" srcOrd="1" destOrd="0" presId="urn:microsoft.com/office/officeart/2008/layout/LinedList"/>
    <dgm:cxn modelId="{11DC554F-EAD7-BC43-B89C-157FEAB7D68F}" type="presParOf" srcId="{D28C61D1-91D6-0F42-AAF0-D5D8D04A8F5E}" destId="{3AEB30F7-FED7-314B-B624-4F5371D0B44F}" srcOrd="8" destOrd="0" presId="urn:microsoft.com/office/officeart/2008/layout/LinedList"/>
    <dgm:cxn modelId="{460784C8-2FFC-8C45-84F5-747DC08C5DC1}" type="presParOf" srcId="{D28C61D1-91D6-0F42-AAF0-D5D8D04A8F5E}" destId="{67CD20C5-BCDE-EF4F-AEA9-7FF7C4A05A76}" srcOrd="9" destOrd="0" presId="urn:microsoft.com/office/officeart/2008/layout/LinedList"/>
    <dgm:cxn modelId="{42990DAB-896C-1A43-9AB1-AEED4C7641DC}" type="presParOf" srcId="{67CD20C5-BCDE-EF4F-AEA9-7FF7C4A05A76}" destId="{142D6E53-736F-3948-9CD9-741539A2C51A}" srcOrd="0" destOrd="0" presId="urn:microsoft.com/office/officeart/2008/layout/LinedList"/>
    <dgm:cxn modelId="{C96A65EA-73DB-4749-BF33-18B843C21450}" type="presParOf" srcId="{67CD20C5-BCDE-EF4F-AEA9-7FF7C4A05A76}" destId="{46A5C91F-0050-774A-8BCA-4AE442A1230A}" srcOrd="1" destOrd="0" presId="urn:microsoft.com/office/officeart/2008/layout/LinedList"/>
    <dgm:cxn modelId="{5C7080F9-B62C-804F-B94A-97143826E945}" type="presParOf" srcId="{D28C61D1-91D6-0F42-AAF0-D5D8D04A8F5E}" destId="{56901ECC-D284-FC48-8ED5-3ED0B32F2C47}" srcOrd="10" destOrd="0" presId="urn:microsoft.com/office/officeart/2008/layout/LinedList"/>
    <dgm:cxn modelId="{FB6FF765-E161-D049-A708-F36A330EAC30}" type="presParOf" srcId="{D28C61D1-91D6-0F42-AAF0-D5D8D04A8F5E}" destId="{783D25E0-0DE4-6F48-AFC7-6B71FB779402}" srcOrd="11" destOrd="0" presId="urn:microsoft.com/office/officeart/2008/layout/LinedList"/>
    <dgm:cxn modelId="{E735C1CA-3DAD-1645-A2FC-98552B086412}" type="presParOf" srcId="{783D25E0-0DE4-6F48-AFC7-6B71FB779402}" destId="{C3E05140-8463-654A-B1B1-F0FC8119731A}" srcOrd="0" destOrd="0" presId="urn:microsoft.com/office/officeart/2008/layout/LinedList"/>
    <dgm:cxn modelId="{D39D72F1-FC31-7E43-A793-FF9953E76BD9}" type="presParOf" srcId="{783D25E0-0DE4-6F48-AFC7-6B71FB779402}" destId="{A13B27FA-C457-9640-A96A-42C38D80C2F9}" srcOrd="1" destOrd="0" presId="urn:microsoft.com/office/officeart/2008/layout/LinedList"/>
    <dgm:cxn modelId="{582EC96B-698F-394C-A80A-87069FCC5955}" type="presParOf" srcId="{D28C61D1-91D6-0F42-AAF0-D5D8D04A8F5E}" destId="{0F5E1741-666E-064F-A863-9D50F0D775CC}" srcOrd="12" destOrd="0" presId="urn:microsoft.com/office/officeart/2008/layout/LinedList"/>
    <dgm:cxn modelId="{72758ED0-657E-2E41-B316-F99CF1DC1AE1}" type="presParOf" srcId="{D28C61D1-91D6-0F42-AAF0-D5D8D04A8F5E}" destId="{4A258782-48EE-4A49-BAC8-7F991A41086E}" srcOrd="13" destOrd="0" presId="urn:microsoft.com/office/officeart/2008/layout/LinedList"/>
    <dgm:cxn modelId="{4FBCA0A8-1EF0-CB45-9F3F-EFBCA2CAC9D6}" type="presParOf" srcId="{4A258782-48EE-4A49-BAC8-7F991A41086E}" destId="{69DEA3E5-D49D-7840-B80A-FFA59A54E205}" srcOrd="0" destOrd="0" presId="urn:microsoft.com/office/officeart/2008/layout/LinedList"/>
    <dgm:cxn modelId="{A7935A82-6F8D-184D-99F2-7373EC94BB7B}" type="presParOf" srcId="{4A258782-48EE-4A49-BAC8-7F991A41086E}" destId="{BC2D2797-3849-8141-861D-61E92B490C3C}" srcOrd="1" destOrd="0" presId="urn:microsoft.com/office/officeart/2008/layout/LinedList"/>
    <dgm:cxn modelId="{7AEF9BDD-5299-9B4A-BAE2-58D8D3A20554}" type="presParOf" srcId="{D28C61D1-91D6-0F42-AAF0-D5D8D04A8F5E}" destId="{0F026DF6-98C2-0548-827B-97BDF801851A}" srcOrd="14" destOrd="0" presId="urn:microsoft.com/office/officeart/2008/layout/LinedList"/>
    <dgm:cxn modelId="{FA53A2C2-ADCF-6442-82B6-20B84B5E988B}" type="presParOf" srcId="{D28C61D1-91D6-0F42-AAF0-D5D8D04A8F5E}" destId="{9CA4C7EB-CFE2-7746-B389-9DED5BC4B05B}" srcOrd="15" destOrd="0" presId="urn:microsoft.com/office/officeart/2008/layout/LinedList"/>
    <dgm:cxn modelId="{AE5B5D27-548E-9444-A18A-8B9640974E90}" type="presParOf" srcId="{9CA4C7EB-CFE2-7746-B389-9DED5BC4B05B}" destId="{C91A82DC-2939-B541-AC1D-0563CE16235E}" srcOrd="0" destOrd="0" presId="urn:microsoft.com/office/officeart/2008/layout/LinedList"/>
    <dgm:cxn modelId="{FCF4BD68-3DFE-7049-95CB-6D355CE13CAA}" type="presParOf" srcId="{9CA4C7EB-CFE2-7746-B389-9DED5BC4B05B}" destId="{FEF46F8D-6125-6242-A5DA-28CE2138599C}" srcOrd="1" destOrd="0" presId="urn:microsoft.com/office/officeart/2008/layout/LinedList"/>
    <dgm:cxn modelId="{883461B6-4BEC-9E4C-AD3E-B7A5A9579151}" type="presParOf" srcId="{D28C61D1-91D6-0F42-AAF0-D5D8D04A8F5E}" destId="{B86ED48A-3777-FE4C-9174-59679E340C39}" srcOrd="16" destOrd="0" presId="urn:microsoft.com/office/officeart/2008/layout/LinedList"/>
    <dgm:cxn modelId="{7A39133A-D58D-0F4D-8B24-A007D011B2A3}" type="presParOf" srcId="{D28C61D1-91D6-0F42-AAF0-D5D8D04A8F5E}" destId="{802645B6-BB43-1348-9BA6-770B42E8FFA9}" srcOrd="17" destOrd="0" presId="urn:microsoft.com/office/officeart/2008/layout/LinedList"/>
    <dgm:cxn modelId="{219FE8D0-13E7-EF43-A17E-271775FC7F82}" type="presParOf" srcId="{802645B6-BB43-1348-9BA6-770B42E8FFA9}" destId="{23617130-3F9F-AA4B-BB7B-8A8F2FC67634}" srcOrd="0" destOrd="0" presId="urn:microsoft.com/office/officeart/2008/layout/LinedList"/>
    <dgm:cxn modelId="{C14D0F01-8236-D944-A206-F4C42AC339D1}" type="presParOf" srcId="{802645B6-BB43-1348-9BA6-770B42E8FFA9}" destId="{6D1B0166-57D2-6E4B-BAA6-509A0385C06D}" srcOrd="1" destOrd="0" presId="urn:microsoft.com/office/officeart/2008/layout/LinedList"/>
    <dgm:cxn modelId="{227000B9-AD98-4E43-92C9-F1FB251CBCDC}" type="presParOf" srcId="{D28C61D1-91D6-0F42-AAF0-D5D8D04A8F5E}" destId="{23B57E49-EB1D-A649-A0D2-545B80EBEB24}" srcOrd="18" destOrd="0" presId="urn:microsoft.com/office/officeart/2008/layout/LinedList"/>
    <dgm:cxn modelId="{23013D7D-5B04-9649-AF98-BE0B747BD4FE}" type="presParOf" srcId="{D28C61D1-91D6-0F42-AAF0-D5D8D04A8F5E}" destId="{3584A7D9-D394-BA4E-868F-5ADB76832893}" srcOrd="19" destOrd="0" presId="urn:microsoft.com/office/officeart/2008/layout/LinedList"/>
    <dgm:cxn modelId="{F24428F2-8453-8E4E-8164-A1BEA914B4A7}" type="presParOf" srcId="{3584A7D9-D394-BA4E-868F-5ADB76832893}" destId="{B171E234-A966-AF43-83D4-C78C6AF27018}" srcOrd="0" destOrd="0" presId="urn:microsoft.com/office/officeart/2008/layout/LinedList"/>
    <dgm:cxn modelId="{3322559F-D7CE-CD4D-B81E-9DD3CAE93426}" type="presParOf" srcId="{3584A7D9-D394-BA4E-868F-5ADB76832893}" destId="{9D053984-9430-AA44-A993-36785CF9C591}" srcOrd="1" destOrd="0" presId="urn:microsoft.com/office/officeart/2008/layout/LinedList"/>
  </dgm:cxnLst>
  <dgm:bg>
    <a:noFill/>
  </dgm:bg>
  <dgm:whole>
    <a:ln>
      <a:solidFill>
        <a:schemeClr val="accent1"/>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6B6569-5B9A-45F7-9976-1DCB882B88FC}" type="doc">
      <dgm:prSet loTypeId="urn:microsoft.com/office/officeart/2005/8/layout/default" loCatId="list" qsTypeId="urn:microsoft.com/office/officeart/2005/8/quickstyle/simple4" qsCatId="simple" csTypeId="urn:microsoft.com/office/officeart/2005/8/colors/accent3_2" csCatId="accent3"/>
      <dgm:spPr/>
      <dgm:t>
        <a:bodyPr/>
        <a:lstStyle/>
        <a:p>
          <a:endParaRPr lang="en-US"/>
        </a:p>
      </dgm:t>
    </dgm:pt>
    <dgm:pt modelId="{05A02676-09CC-4968-9225-F8174A252933}">
      <dgm:prSet/>
      <dgm:spPr/>
      <dgm:t>
        <a:bodyPr/>
        <a:lstStyle/>
        <a:p>
          <a:r>
            <a:rPr lang="en-US"/>
            <a:t>Optimal routes</a:t>
          </a:r>
        </a:p>
      </dgm:t>
    </dgm:pt>
    <dgm:pt modelId="{2D80FFE7-1541-443F-B892-DAEC75CEDDFB}" type="parTrans" cxnId="{D7CA3467-0A92-42B2-86E1-5E85F25C9A73}">
      <dgm:prSet/>
      <dgm:spPr/>
      <dgm:t>
        <a:bodyPr/>
        <a:lstStyle/>
        <a:p>
          <a:endParaRPr lang="en-US"/>
        </a:p>
      </dgm:t>
    </dgm:pt>
    <dgm:pt modelId="{4CCE5344-EE39-4582-9B38-4F5D3A0B2120}" type="sibTrans" cxnId="{D7CA3467-0A92-42B2-86E1-5E85F25C9A73}">
      <dgm:prSet/>
      <dgm:spPr/>
      <dgm:t>
        <a:bodyPr/>
        <a:lstStyle/>
        <a:p>
          <a:endParaRPr lang="en-US"/>
        </a:p>
      </dgm:t>
    </dgm:pt>
    <dgm:pt modelId="{8340073E-CAB6-4D33-AF63-CFDDCB6422B3}">
      <dgm:prSet/>
      <dgm:spPr/>
      <dgm:t>
        <a:bodyPr/>
        <a:lstStyle/>
        <a:p>
          <a:r>
            <a:rPr lang="en-US"/>
            <a:t>Reduced travel time</a:t>
          </a:r>
        </a:p>
      </dgm:t>
    </dgm:pt>
    <dgm:pt modelId="{67C700FE-88A7-42E5-A392-B5C0AB7035AB}" type="parTrans" cxnId="{CC3174DB-B1AA-4A58-8720-7E4E8118E55B}">
      <dgm:prSet/>
      <dgm:spPr/>
      <dgm:t>
        <a:bodyPr/>
        <a:lstStyle/>
        <a:p>
          <a:endParaRPr lang="en-US"/>
        </a:p>
      </dgm:t>
    </dgm:pt>
    <dgm:pt modelId="{DBE134F0-F405-4FF6-9423-1438C50E377F}" type="sibTrans" cxnId="{CC3174DB-B1AA-4A58-8720-7E4E8118E55B}">
      <dgm:prSet/>
      <dgm:spPr/>
      <dgm:t>
        <a:bodyPr/>
        <a:lstStyle/>
        <a:p>
          <a:endParaRPr lang="en-US"/>
        </a:p>
      </dgm:t>
    </dgm:pt>
    <dgm:pt modelId="{A8B93CB8-2E76-47A1-8C89-F42C6EF1AD28}">
      <dgm:prSet/>
      <dgm:spPr/>
      <dgm:t>
        <a:bodyPr/>
        <a:lstStyle/>
        <a:p>
          <a:r>
            <a:rPr lang="en-US"/>
            <a:t>Lower fuel costs</a:t>
          </a:r>
        </a:p>
      </dgm:t>
    </dgm:pt>
    <dgm:pt modelId="{2D859C4B-F4BF-43CE-9C64-4C625FF79D7B}" type="parTrans" cxnId="{3E85869D-7931-452C-9D1C-2BCE7682E9A0}">
      <dgm:prSet/>
      <dgm:spPr/>
      <dgm:t>
        <a:bodyPr/>
        <a:lstStyle/>
        <a:p>
          <a:endParaRPr lang="en-US"/>
        </a:p>
      </dgm:t>
    </dgm:pt>
    <dgm:pt modelId="{C99ECD32-E046-43E1-B59B-6842CDD556DF}" type="sibTrans" cxnId="{3E85869D-7931-452C-9D1C-2BCE7682E9A0}">
      <dgm:prSet/>
      <dgm:spPr/>
      <dgm:t>
        <a:bodyPr/>
        <a:lstStyle/>
        <a:p>
          <a:endParaRPr lang="en-US"/>
        </a:p>
      </dgm:t>
    </dgm:pt>
    <dgm:pt modelId="{DA686BC7-D607-411C-8693-4BAFA907F55F}">
      <dgm:prSet/>
      <dgm:spPr/>
      <dgm:t>
        <a:bodyPr/>
        <a:lstStyle/>
        <a:p>
          <a:r>
            <a:rPr lang="en-US"/>
            <a:t>Inventory optimization</a:t>
          </a:r>
        </a:p>
      </dgm:t>
    </dgm:pt>
    <dgm:pt modelId="{ED14C434-9408-4AD3-A278-341EF529D473}" type="parTrans" cxnId="{9ED9D279-1D4A-437D-89E8-D8B144EA7B67}">
      <dgm:prSet/>
      <dgm:spPr/>
      <dgm:t>
        <a:bodyPr/>
        <a:lstStyle/>
        <a:p>
          <a:endParaRPr lang="en-US"/>
        </a:p>
      </dgm:t>
    </dgm:pt>
    <dgm:pt modelId="{A0E66122-BF84-4F0C-8656-BCF66367BE5E}" type="sibTrans" cxnId="{9ED9D279-1D4A-437D-89E8-D8B144EA7B67}">
      <dgm:prSet/>
      <dgm:spPr/>
      <dgm:t>
        <a:bodyPr/>
        <a:lstStyle/>
        <a:p>
          <a:endParaRPr lang="en-US"/>
        </a:p>
      </dgm:t>
    </dgm:pt>
    <dgm:pt modelId="{CD73E554-FFB7-4120-9616-562F1525DB69}">
      <dgm:prSet/>
      <dgm:spPr/>
      <dgm:t>
        <a:bodyPr/>
        <a:lstStyle/>
        <a:p>
          <a:r>
            <a:rPr lang="en-US"/>
            <a:t>Minimized holding costs</a:t>
          </a:r>
        </a:p>
      </dgm:t>
    </dgm:pt>
    <dgm:pt modelId="{22E0EBC2-C295-4772-AA2C-67082810602A}" type="parTrans" cxnId="{9AD525D6-5FBD-4B3A-9348-8CCC01AF7FF1}">
      <dgm:prSet/>
      <dgm:spPr/>
      <dgm:t>
        <a:bodyPr/>
        <a:lstStyle/>
        <a:p>
          <a:endParaRPr lang="en-US"/>
        </a:p>
      </dgm:t>
    </dgm:pt>
    <dgm:pt modelId="{D57CBD11-EB5F-424E-843E-E45FC87375A6}" type="sibTrans" cxnId="{9AD525D6-5FBD-4B3A-9348-8CCC01AF7FF1}">
      <dgm:prSet/>
      <dgm:spPr/>
      <dgm:t>
        <a:bodyPr/>
        <a:lstStyle/>
        <a:p>
          <a:endParaRPr lang="en-US"/>
        </a:p>
      </dgm:t>
    </dgm:pt>
    <dgm:pt modelId="{59F83318-EF44-465C-8DAC-F6D007B2E9B2}">
      <dgm:prSet/>
      <dgm:spPr/>
      <dgm:t>
        <a:bodyPr/>
        <a:lstStyle/>
        <a:p>
          <a:r>
            <a:rPr lang="en-US"/>
            <a:t>Optimal layout</a:t>
          </a:r>
        </a:p>
      </dgm:t>
    </dgm:pt>
    <dgm:pt modelId="{99BB4A42-491D-4BA9-8AC6-A215309C4E0A}" type="parTrans" cxnId="{0BD6C2E3-66B7-4D02-ABD8-BE5A0ED68924}">
      <dgm:prSet/>
      <dgm:spPr/>
      <dgm:t>
        <a:bodyPr/>
        <a:lstStyle/>
        <a:p>
          <a:endParaRPr lang="en-US"/>
        </a:p>
      </dgm:t>
    </dgm:pt>
    <dgm:pt modelId="{003673A6-BB24-4184-B358-67DB4A7A97EE}" type="sibTrans" cxnId="{0BD6C2E3-66B7-4D02-ABD8-BE5A0ED68924}">
      <dgm:prSet/>
      <dgm:spPr/>
      <dgm:t>
        <a:bodyPr/>
        <a:lstStyle/>
        <a:p>
          <a:endParaRPr lang="en-US"/>
        </a:p>
      </dgm:t>
    </dgm:pt>
    <dgm:pt modelId="{7BFCC07B-A4C1-4FC6-9A42-E4334E0CD587}">
      <dgm:prSet/>
      <dgm:spPr/>
      <dgm:t>
        <a:bodyPr/>
        <a:lstStyle/>
        <a:p>
          <a:r>
            <a:rPr lang="en-US"/>
            <a:t>Enhanced connectivity</a:t>
          </a:r>
        </a:p>
      </dgm:t>
    </dgm:pt>
    <dgm:pt modelId="{ACFE48A5-DAAB-4780-81D8-E73946B93ACD}" type="parTrans" cxnId="{61A5168D-4A31-4A2D-92A1-BC4B9F0A8A56}">
      <dgm:prSet/>
      <dgm:spPr/>
      <dgm:t>
        <a:bodyPr/>
        <a:lstStyle/>
        <a:p>
          <a:endParaRPr lang="en-US"/>
        </a:p>
      </dgm:t>
    </dgm:pt>
    <dgm:pt modelId="{DAE5CD82-F95D-4770-983D-DE36E67D4CD6}" type="sibTrans" cxnId="{61A5168D-4A31-4A2D-92A1-BC4B9F0A8A56}">
      <dgm:prSet/>
      <dgm:spPr/>
      <dgm:t>
        <a:bodyPr/>
        <a:lstStyle/>
        <a:p>
          <a:endParaRPr lang="en-US"/>
        </a:p>
      </dgm:t>
    </dgm:pt>
    <dgm:pt modelId="{BF6B6C67-3AC9-4E0C-B2CD-2CCC3050E884}">
      <dgm:prSet/>
      <dgm:spPr/>
      <dgm:t>
        <a:bodyPr/>
        <a:lstStyle/>
        <a:p>
          <a:r>
            <a:rPr lang="en-US"/>
            <a:t>Cost minimization</a:t>
          </a:r>
        </a:p>
      </dgm:t>
    </dgm:pt>
    <dgm:pt modelId="{1A732F11-392E-433F-A87B-3CF245EBD80D}" type="parTrans" cxnId="{8CFC2B14-AA6D-4EF7-9442-FB1085BD7656}">
      <dgm:prSet/>
      <dgm:spPr/>
      <dgm:t>
        <a:bodyPr/>
        <a:lstStyle/>
        <a:p>
          <a:endParaRPr lang="en-US"/>
        </a:p>
      </dgm:t>
    </dgm:pt>
    <dgm:pt modelId="{051445B0-FA11-4FCD-8AE8-66852D9BB9D9}" type="sibTrans" cxnId="{8CFC2B14-AA6D-4EF7-9442-FB1085BD7656}">
      <dgm:prSet/>
      <dgm:spPr/>
      <dgm:t>
        <a:bodyPr/>
        <a:lstStyle/>
        <a:p>
          <a:endParaRPr lang="en-US"/>
        </a:p>
      </dgm:t>
    </dgm:pt>
    <dgm:pt modelId="{56ABB256-1BA2-44B3-AF92-31EA889301E3}">
      <dgm:prSet/>
      <dgm:spPr/>
      <dgm:t>
        <a:bodyPr/>
        <a:lstStyle/>
        <a:p>
          <a:r>
            <a:rPr lang="en-US"/>
            <a:t>Efficiency maximization</a:t>
          </a:r>
        </a:p>
      </dgm:t>
    </dgm:pt>
    <dgm:pt modelId="{BA8B005B-813E-4A9F-8F22-060EE230BA33}" type="parTrans" cxnId="{1ADADD7E-9778-4A10-9939-9B68DA698FB1}">
      <dgm:prSet/>
      <dgm:spPr/>
      <dgm:t>
        <a:bodyPr/>
        <a:lstStyle/>
        <a:p>
          <a:endParaRPr lang="en-US"/>
        </a:p>
      </dgm:t>
    </dgm:pt>
    <dgm:pt modelId="{288AFB4A-A05D-41CE-B240-1CCAF189B761}" type="sibTrans" cxnId="{1ADADD7E-9778-4A10-9939-9B68DA698FB1}">
      <dgm:prSet/>
      <dgm:spPr/>
      <dgm:t>
        <a:bodyPr/>
        <a:lstStyle/>
        <a:p>
          <a:endParaRPr lang="en-US"/>
        </a:p>
      </dgm:t>
    </dgm:pt>
    <dgm:pt modelId="{8D2CD4B6-9AD6-4E03-9043-7CCE0060E7F5}">
      <dgm:prSet/>
      <dgm:spPr/>
      <dgm:t>
        <a:bodyPr/>
        <a:lstStyle/>
        <a:p>
          <a:r>
            <a:rPr lang="en-US"/>
            <a:t>Dynamic adjustments</a:t>
          </a:r>
        </a:p>
      </dgm:t>
    </dgm:pt>
    <dgm:pt modelId="{31D39A6F-BC57-4B83-8AD7-CD09B9036E51}" type="parTrans" cxnId="{488C809C-7045-4551-B50D-8B9C5CE4008B}">
      <dgm:prSet/>
      <dgm:spPr/>
      <dgm:t>
        <a:bodyPr/>
        <a:lstStyle/>
        <a:p>
          <a:endParaRPr lang="en-US"/>
        </a:p>
      </dgm:t>
    </dgm:pt>
    <dgm:pt modelId="{157173DB-F3CC-4838-A8C3-2F3433CBE5C4}" type="sibTrans" cxnId="{488C809C-7045-4551-B50D-8B9C5CE4008B}">
      <dgm:prSet/>
      <dgm:spPr/>
      <dgm:t>
        <a:bodyPr/>
        <a:lstStyle/>
        <a:p>
          <a:endParaRPr lang="en-US"/>
        </a:p>
      </dgm:t>
    </dgm:pt>
    <dgm:pt modelId="{12322A17-F23C-4CD5-8835-A7E01B05AD8A}">
      <dgm:prSet/>
      <dgm:spPr/>
      <dgm:t>
        <a:bodyPr/>
        <a:lstStyle/>
        <a:p>
          <a:r>
            <a:rPr lang="en-US"/>
            <a:t>Demand fluctuations</a:t>
          </a:r>
        </a:p>
      </dgm:t>
    </dgm:pt>
    <dgm:pt modelId="{B673BDAA-DDF9-479A-8489-0B1A26365431}" type="parTrans" cxnId="{ADD5DAAB-B811-4B6A-B78B-9E07871DDDC9}">
      <dgm:prSet/>
      <dgm:spPr/>
      <dgm:t>
        <a:bodyPr/>
        <a:lstStyle/>
        <a:p>
          <a:endParaRPr lang="en-US"/>
        </a:p>
      </dgm:t>
    </dgm:pt>
    <dgm:pt modelId="{19C73C4D-2DCC-44FB-A7C9-B3C2AB5D056B}" type="sibTrans" cxnId="{ADD5DAAB-B811-4B6A-B78B-9E07871DDDC9}">
      <dgm:prSet/>
      <dgm:spPr/>
      <dgm:t>
        <a:bodyPr/>
        <a:lstStyle/>
        <a:p>
          <a:endParaRPr lang="en-US"/>
        </a:p>
      </dgm:t>
    </dgm:pt>
    <dgm:pt modelId="{94A6DD37-F215-41D7-9DB2-F9DCD4975F54}">
      <dgm:prSet/>
      <dgm:spPr/>
      <dgm:t>
        <a:bodyPr/>
        <a:lstStyle/>
        <a:p>
          <a:r>
            <a:rPr lang="en-US"/>
            <a:t>Disruption handling</a:t>
          </a:r>
        </a:p>
      </dgm:t>
    </dgm:pt>
    <dgm:pt modelId="{E2EBD307-FF2A-4FF8-B205-0E8CDD49D252}" type="parTrans" cxnId="{19225647-CD9D-4EC3-9169-B2F150649E21}">
      <dgm:prSet/>
      <dgm:spPr/>
      <dgm:t>
        <a:bodyPr/>
        <a:lstStyle/>
        <a:p>
          <a:endParaRPr lang="en-US"/>
        </a:p>
      </dgm:t>
    </dgm:pt>
    <dgm:pt modelId="{50DD1C9C-4E51-4B18-9C1E-E63917302DE6}" type="sibTrans" cxnId="{19225647-CD9D-4EC3-9169-B2F150649E21}">
      <dgm:prSet/>
      <dgm:spPr/>
      <dgm:t>
        <a:bodyPr/>
        <a:lstStyle/>
        <a:p>
          <a:endParaRPr lang="en-US"/>
        </a:p>
      </dgm:t>
    </dgm:pt>
    <dgm:pt modelId="{D6ECD02E-FCE4-42D9-A345-CCA04F75B59A}">
      <dgm:prSet/>
      <dgm:spPr/>
      <dgm:t>
        <a:bodyPr/>
        <a:lstStyle/>
        <a:p>
          <a:r>
            <a:rPr lang="en-US"/>
            <a:t>Exploration and exploitation</a:t>
          </a:r>
        </a:p>
      </dgm:t>
    </dgm:pt>
    <dgm:pt modelId="{5DE68E1E-EEA8-4532-9E10-9E1E7A7C12CA}" type="parTrans" cxnId="{F4D5F0F0-04B3-4C8E-B839-E2FC2DA64B0D}">
      <dgm:prSet/>
      <dgm:spPr/>
      <dgm:t>
        <a:bodyPr/>
        <a:lstStyle/>
        <a:p>
          <a:endParaRPr lang="en-US"/>
        </a:p>
      </dgm:t>
    </dgm:pt>
    <dgm:pt modelId="{6F582573-95CD-4935-BB48-AA347EFCF9A8}" type="sibTrans" cxnId="{F4D5F0F0-04B3-4C8E-B839-E2FC2DA64B0D}">
      <dgm:prSet/>
      <dgm:spPr/>
      <dgm:t>
        <a:bodyPr/>
        <a:lstStyle/>
        <a:p>
          <a:endParaRPr lang="en-US"/>
        </a:p>
      </dgm:t>
    </dgm:pt>
    <dgm:pt modelId="{96166A06-A1DB-4F5E-86FE-43F7E1341AC2}">
      <dgm:prSet/>
      <dgm:spPr/>
      <dgm:t>
        <a:bodyPr/>
        <a:lstStyle/>
        <a:p>
          <a:r>
            <a:rPr lang="en-US"/>
            <a:t>Robust solutions</a:t>
          </a:r>
        </a:p>
      </dgm:t>
    </dgm:pt>
    <dgm:pt modelId="{6CAF7969-3DCB-47FF-A354-6167A4FCEEBF}" type="parTrans" cxnId="{CEE76C3F-3B12-482C-9601-3CD7F3B66C51}">
      <dgm:prSet/>
      <dgm:spPr/>
      <dgm:t>
        <a:bodyPr/>
        <a:lstStyle/>
        <a:p>
          <a:endParaRPr lang="en-US"/>
        </a:p>
      </dgm:t>
    </dgm:pt>
    <dgm:pt modelId="{1F8158FC-3411-4B70-84EC-8AC8D173FAE7}" type="sibTrans" cxnId="{CEE76C3F-3B12-482C-9601-3CD7F3B66C51}">
      <dgm:prSet/>
      <dgm:spPr/>
      <dgm:t>
        <a:bodyPr/>
        <a:lstStyle/>
        <a:p>
          <a:endParaRPr lang="en-US"/>
        </a:p>
      </dgm:t>
    </dgm:pt>
    <dgm:pt modelId="{4790C90A-436E-4AB7-B71C-B084C26B351D}">
      <dgm:prSet/>
      <dgm:spPr/>
      <dgm:t>
        <a:bodyPr/>
        <a:lstStyle/>
        <a:p>
          <a:r>
            <a:rPr lang="en-US"/>
            <a:t>Efficient distribution</a:t>
          </a:r>
        </a:p>
      </dgm:t>
    </dgm:pt>
    <dgm:pt modelId="{A8B4F293-40F0-4C17-8B6F-0B6D2620F21D}" type="parTrans" cxnId="{BC3B8A59-CD10-4657-A4FF-D949C5747681}">
      <dgm:prSet/>
      <dgm:spPr/>
      <dgm:t>
        <a:bodyPr/>
        <a:lstStyle/>
        <a:p>
          <a:endParaRPr lang="en-US"/>
        </a:p>
      </dgm:t>
    </dgm:pt>
    <dgm:pt modelId="{A8F16747-FC14-4534-A633-FA8C579C47E5}" type="sibTrans" cxnId="{BC3B8A59-CD10-4657-A4FF-D949C5747681}">
      <dgm:prSet/>
      <dgm:spPr/>
      <dgm:t>
        <a:bodyPr/>
        <a:lstStyle/>
        <a:p>
          <a:endParaRPr lang="en-US"/>
        </a:p>
      </dgm:t>
    </dgm:pt>
    <dgm:pt modelId="{8FECB2DF-AAAB-4390-8105-11F56091A0F7}">
      <dgm:prSet/>
      <dgm:spPr/>
      <dgm:t>
        <a:bodyPr/>
        <a:lstStyle/>
        <a:p>
          <a:r>
            <a:rPr lang="en-US"/>
            <a:t>Resource optimization</a:t>
          </a:r>
        </a:p>
      </dgm:t>
    </dgm:pt>
    <dgm:pt modelId="{A7E3D033-9AB1-4810-B0AB-22C1903E8428}" type="parTrans" cxnId="{C9D4E17E-558F-4DA6-9661-233923715E11}">
      <dgm:prSet/>
      <dgm:spPr/>
      <dgm:t>
        <a:bodyPr/>
        <a:lstStyle/>
        <a:p>
          <a:endParaRPr lang="en-US"/>
        </a:p>
      </dgm:t>
    </dgm:pt>
    <dgm:pt modelId="{8416AE68-A146-4042-A48E-BD1D62720C87}" type="sibTrans" cxnId="{C9D4E17E-558F-4DA6-9661-233923715E11}">
      <dgm:prSet/>
      <dgm:spPr/>
      <dgm:t>
        <a:bodyPr/>
        <a:lstStyle/>
        <a:p>
          <a:endParaRPr lang="en-US"/>
        </a:p>
      </dgm:t>
    </dgm:pt>
    <dgm:pt modelId="{12685FD8-979C-4061-A194-000874A5FBE8}">
      <dgm:prSet/>
      <dgm:spPr/>
      <dgm:t>
        <a:bodyPr/>
        <a:lstStyle/>
        <a:p>
          <a:r>
            <a:rPr lang="en-US"/>
            <a:t>Waste reduction</a:t>
          </a:r>
        </a:p>
      </dgm:t>
    </dgm:pt>
    <dgm:pt modelId="{A5BFFDF5-2368-455C-9FE7-86D801DD145F}" type="parTrans" cxnId="{AAA86243-C6D1-4ED1-84DC-A4197CA4DA19}">
      <dgm:prSet/>
      <dgm:spPr/>
      <dgm:t>
        <a:bodyPr/>
        <a:lstStyle/>
        <a:p>
          <a:endParaRPr lang="en-US"/>
        </a:p>
      </dgm:t>
    </dgm:pt>
    <dgm:pt modelId="{B13A235A-4456-4833-A168-357C5CB1ECFF}" type="sibTrans" cxnId="{AAA86243-C6D1-4ED1-84DC-A4197CA4DA19}">
      <dgm:prSet/>
      <dgm:spPr/>
      <dgm:t>
        <a:bodyPr/>
        <a:lstStyle/>
        <a:p>
          <a:endParaRPr lang="en-US"/>
        </a:p>
      </dgm:t>
    </dgm:pt>
    <dgm:pt modelId="{7DEC7B25-D8A8-42F1-901B-30B23C1361E0}">
      <dgm:prSet/>
      <dgm:spPr/>
      <dgm:t>
        <a:bodyPr/>
        <a:lstStyle/>
        <a:p>
          <a:r>
            <a:rPr lang="en-US"/>
            <a:t>High service levels</a:t>
          </a:r>
        </a:p>
      </dgm:t>
    </dgm:pt>
    <dgm:pt modelId="{12141F46-F72D-4A2C-BAE7-545D80349187}" type="parTrans" cxnId="{726DBCAC-33B5-4702-9634-35B5B055A408}">
      <dgm:prSet/>
      <dgm:spPr/>
      <dgm:t>
        <a:bodyPr/>
        <a:lstStyle/>
        <a:p>
          <a:endParaRPr lang="en-US"/>
        </a:p>
      </dgm:t>
    </dgm:pt>
    <dgm:pt modelId="{C77D9C99-DC09-4C9D-9ECF-FBB0F66E047C}" type="sibTrans" cxnId="{726DBCAC-33B5-4702-9634-35B5B055A408}">
      <dgm:prSet/>
      <dgm:spPr/>
      <dgm:t>
        <a:bodyPr/>
        <a:lstStyle/>
        <a:p>
          <a:endParaRPr lang="en-US"/>
        </a:p>
      </dgm:t>
    </dgm:pt>
    <dgm:pt modelId="{E2BE8BAC-4AB2-41FD-A5E3-32DA8C2A8BD8}">
      <dgm:prSet/>
      <dgm:spPr/>
      <dgm:t>
        <a:bodyPr/>
        <a:lstStyle/>
        <a:p>
          <a:r>
            <a:rPr lang="en-US"/>
            <a:t>Customer satisfaction</a:t>
          </a:r>
        </a:p>
      </dgm:t>
    </dgm:pt>
    <dgm:pt modelId="{71A4653F-A5CF-4C10-B444-A28F0849EB60}" type="parTrans" cxnId="{54A700EB-345A-4651-87E3-3D2D27A38034}">
      <dgm:prSet/>
      <dgm:spPr/>
      <dgm:t>
        <a:bodyPr/>
        <a:lstStyle/>
        <a:p>
          <a:endParaRPr lang="en-US"/>
        </a:p>
      </dgm:t>
    </dgm:pt>
    <dgm:pt modelId="{09952855-1294-4659-A6EB-38C5E273FCF9}" type="sibTrans" cxnId="{54A700EB-345A-4651-87E3-3D2D27A38034}">
      <dgm:prSet/>
      <dgm:spPr/>
      <dgm:t>
        <a:bodyPr/>
        <a:lstStyle/>
        <a:p>
          <a:endParaRPr lang="en-US"/>
        </a:p>
      </dgm:t>
    </dgm:pt>
    <dgm:pt modelId="{65C5196D-A0A8-234A-9592-CF084B2A3C04}" type="pres">
      <dgm:prSet presAssocID="{6D6B6569-5B9A-45F7-9976-1DCB882B88FC}" presName="diagram" presStyleCnt="0">
        <dgm:presLayoutVars>
          <dgm:dir/>
          <dgm:resizeHandles val="exact"/>
        </dgm:presLayoutVars>
      </dgm:prSet>
      <dgm:spPr/>
    </dgm:pt>
    <dgm:pt modelId="{A49DBEE5-B68F-924A-A710-66268F2D1358}" type="pres">
      <dgm:prSet presAssocID="{05A02676-09CC-4968-9225-F8174A252933}" presName="node" presStyleLbl="node1" presStyleIdx="0" presStyleCnt="19">
        <dgm:presLayoutVars>
          <dgm:bulletEnabled val="1"/>
        </dgm:presLayoutVars>
      </dgm:prSet>
      <dgm:spPr/>
    </dgm:pt>
    <dgm:pt modelId="{F7C622CF-BAD2-154C-99E0-C05F29C0E42C}" type="pres">
      <dgm:prSet presAssocID="{4CCE5344-EE39-4582-9B38-4F5D3A0B2120}" presName="sibTrans" presStyleCnt="0"/>
      <dgm:spPr/>
    </dgm:pt>
    <dgm:pt modelId="{B0FF85E0-966D-634F-87D7-6676159E0297}" type="pres">
      <dgm:prSet presAssocID="{8340073E-CAB6-4D33-AF63-CFDDCB6422B3}" presName="node" presStyleLbl="node1" presStyleIdx="1" presStyleCnt="19">
        <dgm:presLayoutVars>
          <dgm:bulletEnabled val="1"/>
        </dgm:presLayoutVars>
      </dgm:prSet>
      <dgm:spPr/>
    </dgm:pt>
    <dgm:pt modelId="{A29A2F43-6914-7E46-B3B3-0557E88C02D8}" type="pres">
      <dgm:prSet presAssocID="{DBE134F0-F405-4FF6-9423-1438C50E377F}" presName="sibTrans" presStyleCnt="0"/>
      <dgm:spPr/>
    </dgm:pt>
    <dgm:pt modelId="{06720CBA-00FD-FC41-85EF-1BA216D312BC}" type="pres">
      <dgm:prSet presAssocID="{A8B93CB8-2E76-47A1-8C89-F42C6EF1AD28}" presName="node" presStyleLbl="node1" presStyleIdx="2" presStyleCnt="19">
        <dgm:presLayoutVars>
          <dgm:bulletEnabled val="1"/>
        </dgm:presLayoutVars>
      </dgm:prSet>
      <dgm:spPr/>
    </dgm:pt>
    <dgm:pt modelId="{7904E13F-8059-B441-8C4E-1D0587769EAC}" type="pres">
      <dgm:prSet presAssocID="{C99ECD32-E046-43E1-B59B-6842CDD556DF}" presName="sibTrans" presStyleCnt="0"/>
      <dgm:spPr/>
    </dgm:pt>
    <dgm:pt modelId="{28A31934-A2EA-9149-BE19-1D66BDEFA85A}" type="pres">
      <dgm:prSet presAssocID="{DA686BC7-D607-411C-8693-4BAFA907F55F}" presName="node" presStyleLbl="node1" presStyleIdx="3" presStyleCnt="19">
        <dgm:presLayoutVars>
          <dgm:bulletEnabled val="1"/>
        </dgm:presLayoutVars>
      </dgm:prSet>
      <dgm:spPr/>
    </dgm:pt>
    <dgm:pt modelId="{959691E5-A9F7-A043-96D8-33A6BEA58656}" type="pres">
      <dgm:prSet presAssocID="{A0E66122-BF84-4F0C-8656-BCF66367BE5E}" presName="sibTrans" presStyleCnt="0"/>
      <dgm:spPr/>
    </dgm:pt>
    <dgm:pt modelId="{C2025C3B-FC2F-8A4A-954E-144CD6AC26B7}" type="pres">
      <dgm:prSet presAssocID="{CD73E554-FFB7-4120-9616-562F1525DB69}" presName="node" presStyleLbl="node1" presStyleIdx="4" presStyleCnt="19">
        <dgm:presLayoutVars>
          <dgm:bulletEnabled val="1"/>
        </dgm:presLayoutVars>
      </dgm:prSet>
      <dgm:spPr/>
    </dgm:pt>
    <dgm:pt modelId="{FE97FEBB-F9DA-744E-A064-CE5F8B3E6710}" type="pres">
      <dgm:prSet presAssocID="{D57CBD11-EB5F-424E-843E-E45FC87375A6}" presName="sibTrans" presStyleCnt="0"/>
      <dgm:spPr/>
    </dgm:pt>
    <dgm:pt modelId="{DD0946EC-81C0-8643-A196-6FB02777D594}" type="pres">
      <dgm:prSet presAssocID="{59F83318-EF44-465C-8DAC-F6D007B2E9B2}" presName="node" presStyleLbl="node1" presStyleIdx="5" presStyleCnt="19">
        <dgm:presLayoutVars>
          <dgm:bulletEnabled val="1"/>
        </dgm:presLayoutVars>
      </dgm:prSet>
      <dgm:spPr/>
    </dgm:pt>
    <dgm:pt modelId="{6A9D5352-9C4F-C443-A490-4F81674F1305}" type="pres">
      <dgm:prSet presAssocID="{003673A6-BB24-4184-B358-67DB4A7A97EE}" presName="sibTrans" presStyleCnt="0"/>
      <dgm:spPr/>
    </dgm:pt>
    <dgm:pt modelId="{99221B7A-6FBD-734D-AD34-B50C908E2E90}" type="pres">
      <dgm:prSet presAssocID="{7BFCC07B-A4C1-4FC6-9A42-E4334E0CD587}" presName="node" presStyleLbl="node1" presStyleIdx="6" presStyleCnt="19">
        <dgm:presLayoutVars>
          <dgm:bulletEnabled val="1"/>
        </dgm:presLayoutVars>
      </dgm:prSet>
      <dgm:spPr/>
    </dgm:pt>
    <dgm:pt modelId="{BB1582E8-0B53-6347-AAF4-958587D5A388}" type="pres">
      <dgm:prSet presAssocID="{DAE5CD82-F95D-4770-983D-DE36E67D4CD6}" presName="sibTrans" presStyleCnt="0"/>
      <dgm:spPr/>
    </dgm:pt>
    <dgm:pt modelId="{C538C5B0-8E85-3845-9CF5-D3C03B65C6A3}" type="pres">
      <dgm:prSet presAssocID="{BF6B6C67-3AC9-4E0C-B2CD-2CCC3050E884}" presName="node" presStyleLbl="node1" presStyleIdx="7" presStyleCnt="19">
        <dgm:presLayoutVars>
          <dgm:bulletEnabled val="1"/>
        </dgm:presLayoutVars>
      </dgm:prSet>
      <dgm:spPr/>
    </dgm:pt>
    <dgm:pt modelId="{B067CB8C-1346-914C-99BF-769EB294287F}" type="pres">
      <dgm:prSet presAssocID="{051445B0-FA11-4FCD-8AE8-66852D9BB9D9}" presName="sibTrans" presStyleCnt="0"/>
      <dgm:spPr/>
    </dgm:pt>
    <dgm:pt modelId="{2EC06732-8021-FF4B-B4E8-A44262B16352}" type="pres">
      <dgm:prSet presAssocID="{56ABB256-1BA2-44B3-AF92-31EA889301E3}" presName="node" presStyleLbl="node1" presStyleIdx="8" presStyleCnt="19">
        <dgm:presLayoutVars>
          <dgm:bulletEnabled val="1"/>
        </dgm:presLayoutVars>
      </dgm:prSet>
      <dgm:spPr/>
    </dgm:pt>
    <dgm:pt modelId="{86EDB52E-D1D5-0B4F-A559-6F7419080E02}" type="pres">
      <dgm:prSet presAssocID="{288AFB4A-A05D-41CE-B240-1CCAF189B761}" presName="sibTrans" presStyleCnt="0"/>
      <dgm:spPr/>
    </dgm:pt>
    <dgm:pt modelId="{6AA79B9B-43AB-6B47-AE25-8829ED08141D}" type="pres">
      <dgm:prSet presAssocID="{8D2CD4B6-9AD6-4E03-9043-7CCE0060E7F5}" presName="node" presStyleLbl="node1" presStyleIdx="9" presStyleCnt="19">
        <dgm:presLayoutVars>
          <dgm:bulletEnabled val="1"/>
        </dgm:presLayoutVars>
      </dgm:prSet>
      <dgm:spPr/>
    </dgm:pt>
    <dgm:pt modelId="{1D3C1135-46D7-9B4C-89F1-CB173268AE0E}" type="pres">
      <dgm:prSet presAssocID="{157173DB-F3CC-4838-A8C3-2F3433CBE5C4}" presName="sibTrans" presStyleCnt="0"/>
      <dgm:spPr/>
    </dgm:pt>
    <dgm:pt modelId="{62C28656-3873-F14C-98A6-DDEBCAF5FC22}" type="pres">
      <dgm:prSet presAssocID="{12322A17-F23C-4CD5-8835-A7E01B05AD8A}" presName="node" presStyleLbl="node1" presStyleIdx="10" presStyleCnt="19">
        <dgm:presLayoutVars>
          <dgm:bulletEnabled val="1"/>
        </dgm:presLayoutVars>
      </dgm:prSet>
      <dgm:spPr/>
    </dgm:pt>
    <dgm:pt modelId="{BA7D447A-10A0-FD48-909A-4578D6FDFDCB}" type="pres">
      <dgm:prSet presAssocID="{19C73C4D-2DCC-44FB-A7C9-B3C2AB5D056B}" presName="sibTrans" presStyleCnt="0"/>
      <dgm:spPr/>
    </dgm:pt>
    <dgm:pt modelId="{507D1942-EF88-FB41-92E8-2458E34F3AC3}" type="pres">
      <dgm:prSet presAssocID="{94A6DD37-F215-41D7-9DB2-F9DCD4975F54}" presName="node" presStyleLbl="node1" presStyleIdx="11" presStyleCnt="19">
        <dgm:presLayoutVars>
          <dgm:bulletEnabled val="1"/>
        </dgm:presLayoutVars>
      </dgm:prSet>
      <dgm:spPr/>
    </dgm:pt>
    <dgm:pt modelId="{1BD2DCE8-C3B9-5043-A39D-26607CBE9C5C}" type="pres">
      <dgm:prSet presAssocID="{50DD1C9C-4E51-4B18-9C1E-E63917302DE6}" presName="sibTrans" presStyleCnt="0"/>
      <dgm:spPr/>
    </dgm:pt>
    <dgm:pt modelId="{4B6CC068-5A16-4044-83C3-100FBAA7494D}" type="pres">
      <dgm:prSet presAssocID="{D6ECD02E-FCE4-42D9-A345-CCA04F75B59A}" presName="node" presStyleLbl="node1" presStyleIdx="12" presStyleCnt="19">
        <dgm:presLayoutVars>
          <dgm:bulletEnabled val="1"/>
        </dgm:presLayoutVars>
      </dgm:prSet>
      <dgm:spPr/>
    </dgm:pt>
    <dgm:pt modelId="{5CD77F15-C0CA-5943-856E-3F26D330FF37}" type="pres">
      <dgm:prSet presAssocID="{6F582573-95CD-4935-BB48-AA347EFCF9A8}" presName="sibTrans" presStyleCnt="0"/>
      <dgm:spPr/>
    </dgm:pt>
    <dgm:pt modelId="{BA809380-678D-F344-968B-9EEFFFF4CEFA}" type="pres">
      <dgm:prSet presAssocID="{96166A06-A1DB-4F5E-86FE-43F7E1341AC2}" presName="node" presStyleLbl="node1" presStyleIdx="13" presStyleCnt="19">
        <dgm:presLayoutVars>
          <dgm:bulletEnabled val="1"/>
        </dgm:presLayoutVars>
      </dgm:prSet>
      <dgm:spPr/>
    </dgm:pt>
    <dgm:pt modelId="{94E06F2D-20C6-B946-AE2D-6DC48FC13E81}" type="pres">
      <dgm:prSet presAssocID="{1F8158FC-3411-4B70-84EC-8AC8D173FAE7}" presName="sibTrans" presStyleCnt="0"/>
      <dgm:spPr/>
    </dgm:pt>
    <dgm:pt modelId="{1C28A87D-8654-2646-A7C5-64879949DC41}" type="pres">
      <dgm:prSet presAssocID="{4790C90A-436E-4AB7-B71C-B084C26B351D}" presName="node" presStyleLbl="node1" presStyleIdx="14" presStyleCnt="19">
        <dgm:presLayoutVars>
          <dgm:bulletEnabled val="1"/>
        </dgm:presLayoutVars>
      </dgm:prSet>
      <dgm:spPr/>
    </dgm:pt>
    <dgm:pt modelId="{18952BB1-A119-1940-AF61-7BF5889D094B}" type="pres">
      <dgm:prSet presAssocID="{A8F16747-FC14-4534-A633-FA8C579C47E5}" presName="sibTrans" presStyleCnt="0"/>
      <dgm:spPr/>
    </dgm:pt>
    <dgm:pt modelId="{487A783B-B920-FD44-9734-C3212CCC40FB}" type="pres">
      <dgm:prSet presAssocID="{8FECB2DF-AAAB-4390-8105-11F56091A0F7}" presName="node" presStyleLbl="node1" presStyleIdx="15" presStyleCnt="19">
        <dgm:presLayoutVars>
          <dgm:bulletEnabled val="1"/>
        </dgm:presLayoutVars>
      </dgm:prSet>
      <dgm:spPr/>
    </dgm:pt>
    <dgm:pt modelId="{D7F488A7-2AEF-7D4A-8314-28FAD9F06D43}" type="pres">
      <dgm:prSet presAssocID="{8416AE68-A146-4042-A48E-BD1D62720C87}" presName="sibTrans" presStyleCnt="0"/>
      <dgm:spPr/>
    </dgm:pt>
    <dgm:pt modelId="{882EAF9B-2F46-BF4E-876A-7B8A05A6A20E}" type="pres">
      <dgm:prSet presAssocID="{12685FD8-979C-4061-A194-000874A5FBE8}" presName="node" presStyleLbl="node1" presStyleIdx="16" presStyleCnt="19">
        <dgm:presLayoutVars>
          <dgm:bulletEnabled val="1"/>
        </dgm:presLayoutVars>
      </dgm:prSet>
      <dgm:spPr/>
    </dgm:pt>
    <dgm:pt modelId="{CC3B0268-2C77-3C45-AC8E-639E5B9D05C3}" type="pres">
      <dgm:prSet presAssocID="{B13A235A-4456-4833-A168-357C5CB1ECFF}" presName="sibTrans" presStyleCnt="0"/>
      <dgm:spPr/>
    </dgm:pt>
    <dgm:pt modelId="{BC7AF7DA-FC72-5549-99E7-7E60D2BEC5E1}" type="pres">
      <dgm:prSet presAssocID="{7DEC7B25-D8A8-42F1-901B-30B23C1361E0}" presName="node" presStyleLbl="node1" presStyleIdx="17" presStyleCnt="19">
        <dgm:presLayoutVars>
          <dgm:bulletEnabled val="1"/>
        </dgm:presLayoutVars>
      </dgm:prSet>
      <dgm:spPr/>
    </dgm:pt>
    <dgm:pt modelId="{7884950F-C82B-6F45-98F8-0695FE2B726C}" type="pres">
      <dgm:prSet presAssocID="{C77D9C99-DC09-4C9D-9ECF-FBB0F66E047C}" presName="sibTrans" presStyleCnt="0"/>
      <dgm:spPr/>
    </dgm:pt>
    <dgm:pt modelId="{71A2F14B-C21E-4443-8D42-897E037B0BE9}" type="pres">
      <dgm:prSet presAssocID="{E2BE8BAC-4AB2-41FD-A5E3-32DA8C2A8BD8}" presName="node" presStyleLbl="node1" presStyleIdx="18" presStyleCnt="19">
        <dgm:presLayoutVars>
          <dgm:bulletEnabled val="1"/>
        </dgm:presLayoutVars>
      </dgm:prSet>
      <dgm:spPr/>
    </dgm:pt>
  </dgm:ptLst>
  <dgm:cxnLst>
    <dgm:cxn modelId="{C008B708-895B-DF4E-9CE4-5A7C9F7DEEEE}" type="presOf" srcId="{96166A06-A1DB-4F5E-86FE-43F7E1341AC2}" destId="{BA809380-678D-F344-968B-9EEFFFF4CEFA}" srcOrd="0" destOrd="0" presId="urn:microsoft.com/office/officeart/2005/8/layout/default"/>
    <dgm:cxn modelId="{5178EB09-12E2-614C-B32C-842BA0761F07}" type="presOf" srcId="{7BFCC07B-A4C1-4FC6-9A42-E4334E0CD587}" destId="{99221B7A-6FBD-734D-AD34-B50C908E2E90}" srcOrd="0" destOrd="0" presId="urn:microsoft.com/office/officeart/2005/8/layout/default"/>
    <dgm:cxn modelId="{26AC690F-BD35-FB49-8CC0-6A9CF8843691}" type="presOf" srcId="{8FECB2DF-AAAB-4390-8105-11F56091A0F7}" destId="{487A783B-B920-FD44-9734-C3212CCC40FB}" srcOrd="0" destOrd="0" presId="urn:microsoft.com/office/officeart/2005/8/layout/default"/>
    <dgm:cxn modelId="{8CFC2B14-AA6D-4EF7-9442-FB1085BD7656}" srcId="{6D6B6569-5B9A-45F7-9976-1DCB882B88FC}" destId="{BF6B6C67-3AC9-4E0C-B2CD-2CCC3050E884}" srcOrd="7" destOrd="0" parTransId="{1A732F11-392E-433F-A87B-3CF245EBD80D}" sibTransId="{051445B0-FA11-4FCD-8AE8-66852D9BB9D9}"/>
    <dgm:cxn modelId="{9374101A-E771-6F4E-AE9F-50C997DD9B44}" type="presOf" srcId="{A8B93CB8-2E76-47A1-8C89-F42C6EF1AD28}" destId="{06720CBA-00FD-FC41-85EF-1BA216D312BC}" srcOrd="0" destOrd="0" presId="urn:microsoft.com/office/officeart/2005/8/layout/default"/>
    <dgm:cxn modelId="{5E724A1A-6F7F-B74C-97B4-E29F4927FAF8}" type="presOf" srcId="{7DEC7B25-D8A8-42F1-901B-30B23C1361E0}" destId="{BC7AF7DA-FC72-5549-99E7-7E60D2BEC5E1}" srcOrd="0" destOrd="0" presId="urn:microsoft.com/office/officeart/2005/8/layout/default"/>
    <dgm:cxn modelId="{7A00FB2B-4D19-1247-85D2-90AE0DCA9B70}" type="presOf" srcId="{56ABB256-1BA2-44B3-AF92-31EA889301E3}" destId="{2EC06732-8021-FF4B-B4E8-A44262B16352}" srcOrd="0" destOrd="0" presId="urn:microsoft.com/office/officeart/2005/8/layout/default"/>
    <dgm:cxn modelId="{268BE337-FA77-7A43-AD2D-70A797FD1266}" type="presOf" srcId="{6D6B6569-5B9A-45F7-9976-1DCB882B88FC}" destId="{65C5196D-A0A8-234A-9592-CF084B2A3C04}" srcOrd="0" destOrd="0" presId="urn:microsoft.com/office/officeart/2005/8/layout/default"/>
    <dgm:cxn modelId="{CEE76C3F-3B12-482C-9601-3CD7F3B66C51}" srcId="{6D6B6569-5B9A-45F7-9976-1DCB882B88FC}" destId="{96166A06-A1DB-4F5E-86FE-43F7E1341AC2}" srcOrd="13" destOrd="0" parTransId="{6CAF7969-3DCB-47FF-A354-6167A4FCEEBF}" sibTransId="{1F8158FC-3411-4B70-84EC-8AC8D173FAE7}"/>
    <dgm:cxn modelId="{B3FA2640-B62F-7849-8306-2E8EEBB1A3CE}" type="presOf" srcId="{DA686BC7-D607-411C-8693-4BAFA907F55F}" destId="{28A31934-A2EA-9149-BE19-1D66BDEFA85A}" srcOrd="0" destOrd="0" presId="urn:microsoft.com/office/officeart/2005/8/layout/default"/>
    <dgm:cxn modelId="{AAA86243-C6D1-4ED1-84DC-A4197CA4DA19}" srcId="{6D6B6569-5B9A-45F7-9976-1DCB882B88FC}" destId="{12685FD8-979C-4061-A194-000874A5FBE8}" srcOrd="16" destOrd="0" parTransId="{A5BFFDF5-2368-455C-9FE7-86D801DD145F}" sibTransId="{B13A235A-4456-4833-A168-357C5CB1ECFF}"/>
    <dgm:cxn modelId="{D7CA3467-0A92-42B2-86E1-5E85F25C9A73}" srcId="{6D6B6569-5B9A-45F7-9976-1DCB882B88FC}" destId="{05A02676-09CC-4968-9225-F8174A252933}" srcOrd="0" destOrd="0" parTransId="{2D80FFE7-1541-443F-B892-DAEC75CEDDFB}" sibTransId="{4CCE5344-EE39-4582-9B38-4F5D3A0B2120}"/>
    <dgm:cxn modelId="{19225647-CD9D-4EC3-9169-B2F150649E21}" srcId="{6D6B6569-5B9A-45F7-9976-1DCB882B88FC}" destId="{94A6DD37-F215-41D7-9DB2-F9DCD4975F54}" srcOrd="11" destOrd="0" parTransId="{E2EBD307-FF2A-4FF8-B205-0E8CDD49D252}" sibTransId="{50DD1C9C-4E51-4B18-9C1E-E63917302DE6}"/>
    <dgm:cxn modelId="{B0A6A64E-656D-A449-A387-5B55E32480C6}" type="presOf" srcId="{8340073E-CAB6-4D33-AF63-CFDDCB6422B3}" destId="{B0FF85E0-966D-634F-87D7-6676159E0297}" srcOrd="0" destOrd="0" presId="urn:microsoft.com/office/officeart/2005/8/layout/default"/>
    <dgm:cxn modelId="{688B026F-F469-054C-8110-6655906EEE92}" type="presOf" srcId="{CD73E554-FFB7-4120-9616-562F1525DB69}" destId="{C2025C3B-FC2F-8A4A-954E-144CD6AC26B7}" srcOrd="0" destOrd="0" presId="urn:microsoft.com/office/officeart/2005/8/layout/default"/>
    <dgm:cxn modelId="{D7B6D176-9444-6C4A-8639-D692A9BBEF80}" type="presOf" srcId="{05A02676-09CC-4968-9225-F8174A252933}" destId="{A49DBEE5-B68F-924A-A710-66268F2D1358}" srcOrd="0" destOrd="0" presId="urn:microsoft.com/office/officeart/2005/8/layout/default"/>
    <dgm:cxn modelId="{BC3B8A59-CD10-4657-A4FF-D949C5747681}" srcId="{6D6B6569-5B9A-45F7-9976-1DCB882B88FC}" destId="{4790C90A-436E-4AB7-B71C-B084C26B351D}" srcOrd="14" destOrd="0" parTransId="{A8B4F293-40F0-4C17-8B6F-0B6D2620F21D}" sibTransId="{A8F16747-FC14-4534-A633-FA8C579C47E5}"/>
    <dgm:cxn modelId="{9ED9D279-1D4A-437D-89E8-D8B144EA7B67}" srcId="{6D6B6569-5B9A-45F7-9976-1DCB882B88FC}" destId="{DA686BC7-D607-411C-8693-4BAFA907F55F}" srcOrd="3" destOrd="0" parTransId="{ED14C434-9408-4AD3-A278-341EF529D473}" sibTransId="{A0E66122-BF84-4F0C-8656-BCF66367BE5E}"/>
    <dgm:cxn modelId="{1ADADD7E-9778-4A10-9939-9B68DA698FB1}" srcId="{6D6B6569-5B9A-45F7-9976-1DCB882B88FC}" destId="{56ABB256-1BA2-44B3-AF92-31EA889301E3}" srcOrd="8" destOrd="0" parTransId="{BA8B005B-813E-4A9F-8F22-060EE230BA33}" sibTransId="{288AFB4A-A05D-41CE-B240-1CCAF189B761}"/>
    <dgm:cxn modelId="{C9D4E17E-558F-4DA6-9661-233923715E11}" srcId="{6D6B6569-5B9A-45F7-9976-1DCB882B88FC}" destId="{8FECB2DF-AAAB-4390-8105-11F56091A0F7}" srcOrd="15" destOrd="0" parTransId="{A7E3D033-9AB1-4810-B0AB-22C1903E8428}" sibTransId="{8416AE68-A146-4042-A48E-BD1D62720C87}"/>
    <dgm:cxn modelId="{61A5168D-4A31-4A2D-92A1-BC4B9F0A8A56}" srcId="{6D6B6569-5B9A-45F7-9976-1DCB882B88FC}" destId="{7BFCC07B-A4C1-4FC6-9A42-E4334E0CD587}" srcOrd="6" destOrd="0" parTransId="{ACFE48A5-DAAB-4780-81D8-E73946B93ACD}" sibTransId="{DAE5CD82-F95D-4770-983D-DE36E67D4CD6}"/>
    <dgm:cxn modelId="{AC5FA498-C21E-B543-B6EB-25968A7E41DC}" type="presOf" srcId="{D6ECD02E-FCE4-42D9-A345-CCA04F75B59A}" destId="{4B6CC068-5A16-4044-83C3-100FBAA7494D}" srcOrd="0" destOrd="0" presId="urn:microsoft.com/office/officeart/2005/8/layout/default"/>
    <dgm:cxn modelId="{488C809C-7045-4551-B50D-8B9C5CE4008B}" srcId="{6D6B6569-5B9A-45F7-9976-1DCB882B88FC}" destId="{8D2CD4B6-9AD6-4E03-9043-7CCE0060E7F5}" srcOrd="9" destOrd="0" parTransId="{31D39A6F-BC57-4B83-8AD7-CD09B9036E51}" sibTransId="{157173DB-F3CC-4838-A8C3-2F3433CBE5C4}"/>
    <dgm:cxn modelId="{3E85869D-7931-452C-9D1C-2BCE7682E9A0}" srcId="{6D6B6569-5B9A-45F7-9976-1DCB882B88FC}" destId="{A8B93CB8-2E76-47A1-8C89-F42C6EF1AD28}" srcOrd="2" destOrd="0" parTransId="{2D859C4B-F4BF-43CE-9C64-4C625FF79D7B}" sibTransId="{C99ECD32-E046-43E1-B59B-6842CDD556DF}"/>
    <dgm:cxn modelId="{2D999F9E-73BE-6942-A496-F6D5D58AC06F}" type="presOf" srcId="{59F83318-EF44-465C-8DAC-F6D007B2E9B2}" destId="{DD0946EC-81C0-8643-A196-6FB02777D594}" srcOrd="0" destOrd="0" presId="urn:microsoft.com/office/officeart/2005/8/layout/default"/>
    <dgm:cxn modelId="{ADD5DAAB-B811-4B6A-B78B-9E07871DDDC9}" srcId="{6D6B6569-5B9A-45F7-9976-1DCB882B88FC}" destId="{12322A17-F23C-4CD5-8835-A7E01B05AD8A}" srcOrd="10" destOrd="0" parTransId="{B673BDAA-DDF9-479A-8489-0B1A26365431}" sibTransId="{19C73C4D-2DCC-44FB-A7C9-B3C2AB5D056B}"/>
    <dgm:cxn modelId="{726DBCAC-33B5-4702-9634-35B5B055A408}" srcId="{6D6B6569-5B9A-45F7-9976-1DCB882B88FC}" destId="{7DEC7B25-D8A8-42F1-901B-30B23C1361E0}" srcOrd="17" destOrd="0" parTransId="{12141F46-F72D-4A2C-BAE7-545D80349187}" sibTransId="{C77D9C99-DC09-4C9D-9ECF-FBB0F66E047C}"/>
    <dgm:cxn modelId="{91DD9CB6-FF4F-F541-BC3D-DF88A9CB2A36}" type="presOf" srcId="{8D2CD4B6-9AD6-4E03-9043-7CCE0060E7F5}" destId="{6AA79B9B-43AB-6B47-AE25-8829ED08141D}" srcOrd="0" destOrd="0" presId="urn:microsoft.com/office/officeart/2005/8/layout/default"/>
    <dgm:cxn modelId="{36ABE6B8-8DE2-0C42-86CF-EEFED760253C}" type="presOf" srcId="{12685FD8-979C-4061-A194-000874A5FBE8}" destId="{882EAF9B-2F46-BF4E-876A-7B8A05A6A20E}" srcOrd="0" destOrd="0" presId="urn:microsoft.com/office/officeart/2005/8/layout/default"/>
    <dgm:cxn modelId="{54B972C0-8193-C842-B04F-8BB55D4C7A47}" type="presOf" srcId="{94A6DD37-F215-41D7-9DB2-F9DCD4975F54}" destId="{507D1942-EF88-FB41-92E8-2458E34F3AC3}" srcOrd="0" destOrd="0" presId="urn:microsoft.com/office/officeart/2005/8/layout/default"/>
    <dgm:cxn modelId="{AD169FCA-159C-E447-BBC1-675E315CFFD3}" type="presOf" srcId="{4790C90A-436E-4AB7-B71C-B084C26B351D}" destId="{1C28A87D-8654-2646-A7C5-64879949DC41}" srcOrd="0" destOrd="0" presId="urn:microsoft.com/office/officeart/2005/8/layout/default"/>
    <dgm:cxn modelId="{5BA4A2CE-4DD2-DB43-8941-4626E99260A4}" type="presOf" srcId="{BF6B6C67-3AC9-4E0C-B2CD-2CCC3050E884}" destId="{C538C5B0-8E85-3845-9CF5-D3C03B65C6A3}" srcOrd="0" destOrd="0" presId="urn:microsoft.com/office/officeart/2005/8/layout/default"/>
    <dgm:cxn modelId="{9AD525D6-5FBD-4B3A-9348-8CCC01AF7FF1}" srcId="{6D6B6569-5B9A-45F7-9976-1DCB882B88FC}" destId="{CD73E554-FFB7-4120-9616-562F1525DB69}" srcOrd="4" destOrd="0" parTransId="{22E0EBC2-C295-4772-AA2C-67082810602A}" sibTransId="{D57CBD11-EB5F-424E-843E-E45FC87375A6}"/>
    <dgm:cxn modelId="{2D7BA6D7-590F-F841-910D-B3DB1AA6C7A1}" type="presOf" srcId="{E2BE8BAC-4AB2-41FD-A5E3-32DA8C2A8BD8}" destId="{71A2F14B-C21E-4443-8D42-897E037B0BE9}" srcOrd="0" destOrd="0" presId="urn:microsoft.com/office/officeart/2005/8/layout/default"/>
    <dgm:cxn modelId="{CC3174DB-B1AA-4A58-8720-7E4E8118E55B}" srcId="{6D6B6569-5B9A-45F7-9976-1DCB882B88FC}" destId="{8340073E-CAB6-4D33-AF63-CFDDCB6422B3}" srcOrd="1" destOrd="0" parTransId="{67C700FE-88A7-42E5-A392-B5C0AB7035AB}" sibTransId="{DBE134F0-F405-4FF6-9423-1438C50E377F}"/>
    <dgm:cxn modelId="{4C0D45DC-A18B-E748-939E-A97ECCCDAC82}" type="presOf" srcId="{12322A17-F23C-4CD5-8835-A7E01B05AD8A}" destId="{62C28656-3873-F14C-98A6-DDEBCAF5FC22}" srcOrd="0" destOrd="0" presId="urn:microsoft.com/office/officeart/2005/8/layout/default"/>
    <dgm:cxn modelId="{0BD6C2E3-66B7-4D02-ABD8-BE5A0ED68924}" srcId="{6D6B6569-5B9A-45F7-9976-1DCB882B88FC}" destId="{59F83318-EF44-465C-8DAC-F6D007B2E9B2}" srcOrd="5" destOrd="0" parTransId="{99BB4A42-491D-4BA9-8AC6-A215309C4E0A}" sibTransId="{003673A6-BB24-4184-B358-67DB4A7A97EE}"/>
    <dgm:cxn modelId="{54A700EB-345A-4651-87E3-3D2D27A38034}" srcId="{6D6B6569-5B9A-45F7-9976-1DCB882B88FC}" destId="{E2BE8BAC-4AB2-41FD-A5E3-32DA8C2A8BD8}" srcOrd="18" destOrd="0" parTransId="{71A4653F-A5CF-4C10-B444-A28F0849EB60}" sibTransId="{09952855-1294-4659-A6EB-38C5E273FCF9}"/>
    <dgm:cxn modelId="{F4D5F0F0-04B3-4C8E-B839-E2FC2DA64B0D}" srcId="{6D6B6569-5B9A-45F7-9976-1DCB882B88FC}" destId="{D6ECD02E-FCE4-42D9-A345-CCA04F75B59A}" srcOrd="12" destOrd="0" parTransId="{5DE68E1E-EEA8-4532-9E10-9E1E7A7C12CA}" sibTransId="{6F582573-95CD-4935-BB48-AA347EFCF9A8}"/>
    <dgm:cxn modelId="{D9C02781-89D6-A847-BB8F-F5785B5FEED6}" type="presParOf" srcId="{65C5196D-A0A8-234A-9592-CF084B2A3C04}" destId="{A49DBEE5-B68F-924A-A710-66268F2D1358}" srcOrd="0" destOrd="0" presId="urn:microsoft.com/office/officeart/2005/8/layout/default"/>
    <dgm:cxn modelId="{36460A80-788B-E445-B746-9648C3AE5B46}" type="presParOf" srcId="{65C5196D-A0A8-234A-9592-CF084B2A3C04}" destId="{F7C622CF-BAD2-154C-99E0-C05F29C0E42C}" srcOrd="1" destOrd="0" presId="urn:microsoft.com/office/officeart/2005/8/layout/default"/>
    <dgm:cxn modelId="{18EE3159-4F8F-2A41-83AA-77A591AC9606}" type="presParOf" srcId="{65C5196D-A0A8-234A-9592-CF084B2A3C04}" destId="{B0FF85E0-966D-634F-87D7-6676159E0297}" srcOrd="2" destOrd="0" presId="urn:microsoft.com/office/officeart/2005/8/layout/default"/>
    <dgm:cxn modelId="{7AA8E56A-BBDE-CF41-A1B6-A81A0FAF68D0}" type="presParOf" srcId="{65C5196D-A0A8-234A-9592-CF084B2A3C04}" destId="{A29A2F43-6914-7E46-B3B3-0557E88C02D8}" srcOrd="3" destOrd="0" presId="urn:microsoft.com/office/officeart/2005/8/layout/default"/>
    <dgm:cxn modelId="{6D5E6264-B89F-2D40-8EE5-5318E6C91F5A}" type="presParOf" srcId="{65C5196D-A0A8-234A-9592-CF084B2A3C04}" destId="{06720CBA-00FD-FC41-85EF-1BA216D312BC}" srcOrd="4" destOrd="0" presId="urn:microsoft.com/office/officeart/2005/8/layout/default"/>
    <dgm:cxn modelId="{EBCBED55-7D3F-CA42-9FC2-CA2CB4949395}" type="presParOf" srcId="{65C5196D-A0A8-234A-9592-CF084B2A3C04}" destId="{7904E13F-8059-B441-8C4E-1D0587769EAC}" srcOrd="5" destOrd="0" presId="urn:microsoft.com/office/officeart/2005/8/layout/default"/>
    <dgm:cxn modelId="{34C1B34F-E74A-4641-9370-2C2DF1F078D9}" type="presParOf" srcId="{65C5196D-A0A8-234A-9592-CF084B2A3C04}" destId="{28A31934-A2EA-9149-BE19-1D66BDEFA85A}" srcOrd="6" destOrd="0" presId="urn:microsoft.com/office/officeart/2005/8/layout/default"/>
    <dgm:cxn modelId="{4A834BDB-FAFA-0142-B436-1D621AB072D3}" type="presParOf" srcId="{65C5196D-A0A8-234A-9592-CF084B2A3C04}" destId="{959691E5-A9F7-A043-96D8-33A6BEA58656}" srcOrd="7" destOrd="0" presId="urn:microsoft.com/office/officeart/2005/8/layout/default"/>
    <dgm:cxn modelId="{861A347C-5999-FE44-A161-3935E2C0A17E}" type="presParOf" srcId="{65C5196D-A0A8-234A-9592-CF084B2A3C04}" destId="{C2025C3B-FC2F-8A4A-954E-144CD6AC26B7}" srcOrd="8" destOrd="0" presId="urn:microsoft.com/office/officeart/2005/8/layout/default"/>
    <dgm:cxn modelId="{FA716B87-F9B9-B147-9DF0-55AB4074AB47}" type="presParOf" srcId="{65C5196D-A0A8-234A-9592-CF084B2A3C04}" destId="{FE97FEBB-F9DA-744E-A064-CE5F8B3E6710}" srcOrd="9" destOrd="0" presId="urn:microsoft.com/office/officeart/2005/8/layout/default"/>
    <dgm:cxn modelId="{D850E64D-5C04-F14B-B642-DB472753909C}" type="presParOf" srcId="{65C5196D-A0A8-234A-9592-CF084B2A3C04}" destId="{DD0946EC-81C0-8643-A196-6FB02777D594}" srcOrd="10" destOrd="0" presId="urn:microsoft.com/office/officeart/2005/8/layout/default"/>
    <dgm:cxn modelId="{7841B4B9-767D-8E4D-B50C-943903746D5B}" type="presParOf" srcId="{65C5196D-A0A8-234A-9592-CF084B2A3C04}" destId="{6A9D5352-9C4F-C443-A490-4F81674F1305}" srcOrd="11" destOrd="0" presId="urn:microsoft.com/office/officeart/2005/8/layout/default"/>
    <dgm:cxn modelId="{54C7D608-BBAB-724C-BA39-B28ABF4DB0A7}" type="presParOf" srcId="{65C5196D-A0A8-234A-9592-CF084B2A3C04}" destId="{99221B7A-6FBD-734D-AD34-B50C908E2E90}" srcOrd="12" destOrd="0" presId="urn:microsoft.com/office/officeart/2005/8/layout/default"/>
    <dgm:cxn modelId="{6F098189-A136-D245-8546-F27D0A16CD94}" type="presParOf" srcId="{65C5196D-A0A8-234A-9592-CF084B2A3C04}" destId="{BB1582E8-0B53-6347-AAF4-958587D5A388}" srcOrd="13" destOrd="0" presId="urn:microsoft.com/office/officeart/2005/8/layout/default"/>
    <dgm:cxn modelId="{14F9F849-1735-4043-9003-B74FE46B7744}" type="presParOf" srcId="{65C5196D-A0A8-234A-9592-CF084B2A3C04}" destId="{C538C5B0-8E85-3845-9CF5-D3C03B65C6A3}" srcOrd="14" destOrd="0" presId="urn:microsoft.com/office/officeart/2005/8/layout/default"/>
    <dgm:cxn modelId="{B28114D6-24DF-264A-BC1F-E6F43E071037}" type="presParOf" srcId="{65C5196D-A0A8-234A-9592-CF084B2A3C04}" destId="{B067CB8C-1346-914C-99BF-769EB294287F}" srcOrd="15" destOrd="0" presId="urn:microsoft.com/office/officeart/2005/8/layout/default"/>
    <dgm:cxn modelId="{83647027-E198-CE4E-9E50-67368C16DE40}" type="presParOf" srcId="{65C5196D-A0A8-234A-9592-CF084B2A3C04}" destId="{2EC06732-8021-FF4B-B4E8-A44262B16352}" srcOrd="16" destOrd="0" presId="urn:microsoft.com/office/officeart/2005/8/layout/default"/>
    <dgm:cxn modelId="{D5118704-5C79-1947-8E75-7B87D839B2E6}" type="presParOf" srcId="{65C5196D-A0A8-234A-9592-CF084B2A3C04}" destId="{86EDB52E-D1D5-0B4F-A559-6F7419080E02}" srcOrd="17" destOrd="0" presId="urn:microsoft.com/office/officeart/2005/8/layout/default"/>
    <dgm:cxn modelId="{0ABC93A3-DB2B-A145-99C2-21C08D7C8C0D}" type="presParOf" srcId="{65C5196D-A0A8-234A-9592-CF084B2A3C04}" destId="{6AA79B9B-43AB-6B47-AE25-8829ED08141D}" srcOrd="18" destOrd="0" presId="urn:microsoft.com/office/officeart/2005/8/layout/default"/>
    <dgm:cxn modelId="{07AAEEAC-C613-AE46-A9D6-A5839496F2ED}" type="presParOf" srcId="{65C5196D-A0A8-234A-9592-CF084B2A3C04}" destId="{1D3C1135-46D7-9B4C-89F1-CB173268AE0E}" srcOrd="19" destOrd="0" presId="urn:microsoft.com/office/officeart/2005/8/layout/default"/>
    <dgm:cxn modelId="{62C31C45-BF08-7E42-8D83-E20500496425}" type="presParOf" srcId="{65C5196D-A0A8-234A-9592-CF084B2A3C04}" destId="{62C28656-3873-F14C-98A6-DDEBCAF5FC22}" srcOrd="20" destOrd="0" presId="urn:microsoft.com/office/officeart/2005/8/layout/default"/>
    <dgm:cxn modelId="{FBE3C25A-AC0C-084A-9FA2-F384DD15EF41}" type="presParOf" srcId="{65C5196D-A0A8-234A-9592-CF084B2A3C04}" destId="{BA7D447A-10A0-FD48-909A-4578D6FDFDCB}" srcOrd="21" destOrd="0" presId="urn:microsoft.com/office/officeart/2005/8/layout/default"/>
    <dgm:cxn modelId="{C49EF812-0D9E-B14B-AC83-35973C044D40}" type="presParOf" srcId="{65C5196D-A0A8-234A-9592-CF084B2A3C04}" destId="{507D1942-EF88-FB41-92E8-2458E34F3AC3}" srcOrd="22" destOrd="0" presId="urn:microsoft.com/office/officeart/2005/8/layout/default"/>
    <dgm:cxn modelId="{BE8419B2-72E9-744D-8384-075A2FA4E841}" type="presParOf" srcId="{65C5196D-A0A8-234A-9592-CF084B2A3C04}" destId="{1BD2DCE8-C3B9-5043-A39D-26607CBE9C5C}" srcOrd="23" destOrd="0" presId="urn:microsoft.com/office/officeart/2005/8/layout/default"/>
    <dgm:cxn modelId="{A73B2F42-6E68-534D-939A-588B3F0E6110}" type="presParOf" srcId="{65C5196D-A0A8-234A-9592-CF084B2A3C04}" destId="{4B6CC068-5A16-4044-83C3-100FBAA7494D}" srcOrd="24" destOrd="0" presId="urn:microsoft.com/office/officeart/2005/8/layout/default"/>
    <dgm:cxn modelId="{C28CF24A-673D-8941-84F1-7EB23259A319}" type="presParOf" srcId="{65C5196D-A0A8-234A-9592-CF084B2A3C04}" destId="{5CD77F15-C0CA-5943-856E-3F26D330FF37}" srcOrd="25" destOrd="0" presId="urn:microsoft.com/office/officeart/2005/8/layout/default"/>
    <dgm:cxn modelId="{C1B0482E-2C01-3D4F-A655-5BE7A45E017A}" type="presParOf" srcId="{65C5196D-A0A8-234A-9592-CF084B2A3C04}" destId="{BA809380-678D-F344-968B-9EEFFFF4CEFA}" srcOrd="26" destOrd="0" presId="urn:microsoft.com/office/officeart/2005/8/layout/default"/>
    <dgm:cxn modelId="{4D281960-B6E4-9D4B-B3BE-26AA259F1EA2}" type="presParOf" srcId="{65C5196D-A0A8-234A-9592-CF084B2A3C04}" destId="{94E06F2D-20C6-B946-AE2D-6DC48FC13E81}" srcOrd="27" destOrd="0" presId="urn:microsoft.com/office/officeart/2005/8/layout/default"/>
    <dgm:cxn modelId="{BB8A06D7-FCF8-494D-B56A-39D69A17BDC9}" type="presParOf" srcId="{65C5196D-A0A8-234A-9592-CF084B2A3C04}" destId="{1C28A87D-8654-2646-A7C5-64879949DC41}" srcOrd="28" destOrd="0" presId="urn:microsoft.com/office/officeart/2005/8/layout/default"/>
    <dgm:cxn modelId="{DA124B11-02B8-B746-91C9-3D874A2C3A44}" type="presParOf" srcId="{65C5196D-A0A8-234A-9592-CF084B2A3C04}" destId="{18952BB1-A119-1940-AF61-7BF5889D094B}" srcOrd="29" destOrd="0" presId="urn:microsoft.com/office/officeart/2005/8/layout/default"/>
    <dgm:cxn modelId="{DFC2C6A4-F08E-5746-AC0F-6036952AA0F6}" type="presParOf" srcId="{65C5196D-A0A8-234A-9592-CF084B2A3C04}" destId="{487A783B-B920-FD44-9734-C3212CCC40FB}" srcOrd="30" destOrd="0" presId="urn:microsoft.com/office/officeart/2005/8/layout/default"/>
    <dgm:cxn modelId="{7A9D5CD1-B048-E74E-AD12-66CF45533EFE}" type="presParOf" srcId="{65C5196D-A0A8-234A-9592-CF084B2A3C04}" destId="{D7F488A7-2AEF-7D4A-8314-28FAD9F06D43}" srcOrd="31" destOrd="0" presId="urn:microsoft.com/office/officeart/2005/8/layout/default"/>
    <dgm:cxn modelId="{FF7B2D94-2B71-A041-9002-1AB36A01ED58}" type="presParOf" srcId="{65C5196D-A0A8-234A-9592-CF084B2A3C04}" destId="{882EAF9B-2F46-BF4E-876A-7B8A05A6A20E}" srcOrd="32" destOrd="0" presId="urn:microsoft.com/office/officeart/2005/8/layout/default"/>
    <dgm:cxn modelId="{4608F703-D9FF-7045-BCC2-BD0F54285663}" type="presParOf" srcId="{65C5196D-A0A8-234A-9592-CF084B2A3C04}" destId="{CC3B0268-2C77-3C45-AC8E-639E5B9D05C3}" srcOrd="33" destOrd="0" presId="urn:microsoft.com/office/officeart/2005/8/layout/default"/>
    <dgm:cxn modelId="{0937ED11-2897-0846-811E-97A58B706F68}" type="presParOf" srcId="{65C5196D-A0A8-234A-9592-CF084B2A3C04}" destId="{BC7AF7DA-FC72-5549-99E7-7E60D2BEC5E1}" srcOrd="34" destOrd="0" presId="urn:microsoft.com/office/officeart/2005/8/layout/default"/>
    <dgm:cxn modelId="{BD3126C3-EEE0-C44B-8A58-836B48587C5F}" type="presParOf" srcId="{65C5196D-A0A8-234A-9592-CF084B2A3C04}" destId="{7884950F-C82B-6F45-98F8-0695FE2B726C}" srcOrd="35" destOrd="0" presId="urn:microsoft.com/office/officeart/2005/8/layout/default"/>
    <dgm:cxn modelId="{AAA276D5-BF6F-7343-AAAE-72F7006AC47C}" type="presParOf" srcId="{65C5196D-A0A8-234A-9592-CF084B2A3C04}" destId="{71A2F14B-C21E-4443-8D42-897E037B0BE9}" srcOrd="3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287BFC-7D1E-4E2A-B770-7EEDC866ABCB}">
      <dsp:nvSpPr>
        <dsp:cNvPr id="0" name=""/>
        <dsp:cNvSpPr/>
      </dsp:nvSpPr>
      <dsp:spPr>
        <a:xfrm>
          <a:off x="542399" y="154327"/>
          <a:ext cx="584147" cy="5841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6196887-DB7C-428B-96DE-B2B09C20541A}">
      <dsp:nvSpPr>
        <dsp:cNvPr id="0" name=""/>
        <dsp:cNvSpPr/>
      </dsp:nvSpPr>
      <dsp:spPr>
        <a:xfrm>
          <a:off x="6373" y="952104"/>
          <a:ext cx="1668993" cy="594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b="1" i="0" kern="1200" dirty="0"/>
            <a:t>Slime Moulds: Definition and Characteristics</a:t>
          </a:r>
          <a:endParaRPr lang="en-US" sz="1400" kern="1200" dirty="0"/>
        </a:p>
      </dsp:txBody>
      <dsp:txXfrm>
        <a:off x="6373" y="952104"/>
        <a:ext cx="1668993" cy="594578"/>
      </dsp:txXfrm>
    </dsp:sp>
    <dsp:sp modelId="{AFAD1890-C6E9-4734-9537-F9A99288A692}">
      <dsp:nvSpPr>
        <dsp:cNvPr id="0" name=""/>
        <dsp:cNvSpPr/>
      </dsp:nvSpPr>
      <dsp:spPr>
        <a:xfrm>
          <a:off x="6373" y="1634533"/>
          <a:ext cx="1668993" cy="2937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i="0" kern="1200"/>
            <a:t>Definition:</a:t>
          </a:r>
          <a:r>
            <a:rPr lang="en-US" sz="1100" b="0" i="0" kern="1200"/>
            <a:t> Slime moulds are simple, single-celled organisms found in nature, capable of forming multicellular structures. They are known for their ability to efficiently navigate and connect different points in their environment to find food.</a:t>
          </a:r>
          <a:endParaRPr lang="en-US" sz="1100" kern="1200"/>
        </a:p>
        <a:p>
          <a:pPr marL="0" lvl="0" indent="0" algn="ctr" defTabSz="488950">
            <a:lnSpc>
              <a:spcPct val="90000"/>
            </a:lnSpc>
            <a:spcBef>
              <a:spcPct val="0"/>
            </a:spcBef>
            <a:spcAft>
              <a:spcPct val="35000"/>
            </a:spcAft>
            <a:buNone/>
          </a:pPr>
          <a:r>
            <a:rPr lang="en-US" sz="1100" b="1" i="0" kern="1200"/>
            <a:t>Characteristics:</a:t>
          </a:r>
          <a:r>
            <a:rPr lang="en-US" sz="1100" b="0" i="0" kern="1200"/>
            <a:t> Slime moulds can move and spread out to explore their surroundings, creating networks that connect food sources in the shortest and most efficient way possible.</a:t>
          </a:r>
          <a:endParaRPr lang="en-US" sz="1100" kern="1200"/>
        </a:p>
      </dsp:txBody>
      <dsp:txXfrm>
        <a:off x="6373" y="1634533"/>
        <a:ext cx="1668993" cy="2937063"/>
      </dsp:txXfrm>
    </dsp:sp>
    <dsp:sp modelId="{8F38D955-EB3F-44EF-817A-A6213B0D86F2}">
      <dsp:nvSpPr>
        <dsp:cNvPr id="0" name=""/>
        <dsp:cNvSpPr/>
      </dsp:nvSpPr>
      <dsp:spPr>
        <a:xfrm>
          <a:off x="2461425" y="177465"/>
          <a:ext cx="584147" cy="5841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C833C57-AFA4-465C-8AD1-9201D3418471}">
      <dsp:nvSpPr>
        <dsp:cNvPr id="0" name=""/>
        <dsp:cNvSpPr/>
      </dsp:nvSpPr>
      <dsp:spPr>
        <a:xfrm>
          <a:off x="1967441" y="952104"/>
          <a:ext cx="1668993" cy="594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b="1" i="0" kern="1200" dirty="0"/>
            <a:t>SMA Inspiration</a:t>
          </a:r>
          <a:endParaRPr lang="en-US" sz="1400" kern="1200" dirty="0"/>
        </a:p>
      </dsp:txBody>
      <dsp:txXfrm>
        <a:off x="1967441" y="952104"/>
        <a:ext cx="1668993" cy="594578"/>
      </dsp:txXfrm>
    </dsp:sp>
    <dsp:sp modelId="{B9D08E90-D2F9-42BB-9285-420BDBF8A113}">
      <dsp:nvSpPr>
        <dsp:cNvPr id="0" name=""/>
        <dsp:cNvSpPr/>
      </dsp:nvSpPr>
      <dsp:spPr>
        <a:xfrm>
          <a:off x="1967441" y="1634533"/>
          <a:ext cx="1668993" cy="2937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a:t>The Slime Mould Algorithm is an optimization technique inspired by the foraging behavior of slime moulds. It mimics their natural ability to create efficient networks and find the shortest paths to food sources.</a:t>
          </a:r>
          <a:endParaRPr lang="en-US" sz="1100" kern="1200"/>
        </a:p>
      </dsp:txBody>
      <dsp:txXfrm>
        <a:off x="1967441" y="1634533"/>
        <a:ext cx="1668993" cy="2937063"/>
      </dsp:txXfrm>
    </dsp:sp>
    <dsp:sp modelId="{ECF75580-90E4-433E-B451-36986A955433}">
      <dsp:nvSpPr>
        <dsp:cNvPr id="0" name=""/>
        <dsp:cNvSpPr/>
      </dsp:nvSpPr>
      <dsp:spPr>
        <a:xfrm>
          <a:off x="4485557" y="154327"/>
          <a:ext cx="584147" cy="58414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43DD8E0-837F-4F89-B0DA-BE07B3B290D9}">
      <dsp:nvSpPr>
        <dsp:cNvPr id="0" name=""/>
        <dsp:cNvSpPr/>
      </dsp:nvSpPr>
      <dsp:spPr>
        <a:xfrm>
          <a:off x="3928508" y="952104"/>
          <a:ext cx="1668993" cy="594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b="1" i="0" kern="1200"/>
            <a:t>Key Characteristics</a:t>
          </a:r>
          <a:endParaRPr lang="en-US" sz="1400" kern="1200"/>
        </a:p>
      </dsp:txBody>
      <dsp:txXfrm>
        <a:off x="3928508" y="952104"/>
        <a:ext cx="1668993" cy="594578"/>
      </dsp:txXfrm>
    </dsp:sp>
    <dsp:sp modelId="{B94683A0-98CF-41B9-AC8F-EDDE8983C194}">
      <dsp:nvSpPr>
        <dsp:cNvPr id="0" name=""/>
        <dsp:cNvSpPr/>
      </dsp:nvSpPr>
      <dsp:spPr>
        <a:xfrm>
          <a:off x="3928508" y="1634533"/>
          <a:ext cx="1668993" cy="2937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a:t>Uses dynamic adjustment of weights based on the concentration of food sources (or objectives), simulating the expansion and contraction behavior of slime moulds.</a:t>
          </a:r>
          <a:endParaRPr lang="en-US" sz="1100" kern="1200"/>
        </a:p>
        <a:p>
          <a:pPr marL="0" lvl="0" indent="0" algn="ctr" defTabSz="488950">
            <a:lnSpc>
              <a:spcPct val="90000"/>
            </a:lnSpc>
            <a:spcBef>
              <a:spcPct val="0"/>
            </a:spcBef>
            <a:spcAft>
              <a:spcPct val="35000"/>
            </a:spcAft>
            <a:buNone/>
          </a:pPr>
          <a:r>
            <a:rPr lang="en-US" sz="1100" b="0" i="0" kern="1200"/>
            <a:t>Capable of escaping local optima and finding global optimal solutions by effectively exploring and exploiting the search space.</a:t>
          </a:r>
          <a:endParaRPr lang="en-US" sz="1100" kern="1200"/>
        </a:p>
      </dsp:txBody>
      <dsp:txXfrm>
        <a:off x="3928508" y="1634533"/>
        <a:ext cx="1668993" cy="2937063"/>
      </dsp:txXfrm>
    </dsp:sp>
    <dsp:sp modelId="{2FE4801E-6DF2-46D9-80EB-A09D8255FB53}">
      <dsp:nvSpPr>
        <dsp:cNvPr id="0" name=""/>
        <dsp:cNvSpPr/>
      </dsp:nvSpPr>
      <dsp:spPr>
        <a:xfrm>
          <a:off x="6367437" y="154327"/>
          <a:ext cx="584147" cy="58414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C387B08-7C3E-4D20-B5E6-899D192F6004}">
      <dsp:nvSpPr>
        <dsp:cNvPr id="0" name=""/>
        <dsp:cNvSpPr/>
      </dsp:nvSpPr>
      <dsp:spPr>
        <a:xfrm>
          <a:off x="5889575" y="952104"/>
          <a:ext cx="1668993" cy="594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b="1" i="0" kern="1200"/>
            <a:t>Applications in Supply Chain</a:t>
          </a:r>
          <a:endParaRPr lang="en-US" sz="1400" kern="1200"/>
        </a:p>
      </dsp:txBody>
      <dsp:txXfrm>
        <a:off x="5889575" y="952104"/>
        <a:ext cx="1668993" cy="594578"/>
      </dsp:txXfrm>
    </dsp:sp>
    <dsp:sp modelId="{26EEDC2B-2B74-4714-9E52-537F2F4F8E8A}">
      <dsp:nvSpPr>
        <dsp:cNvPr id="0" name=""/>
        <dsp:cNvSpPr/>
      </dsp:nvSpPr>
      <dsp:spPr>
        <a:xfrm>
          <a:off x="5889575" y="1634533"/>
          <a:ext cx="1668993" cy="2937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i="0" kern="1200"/>
            <a:t>Route Optimization:</a:t>
          </a:r>
          <a:r>
            <a:rPr lang="en-US" sz="1100" b="0" i="0" kern="1200"/>
            <a:t> Finding the most efficient paths for logistics and transportation.</a:t>
          </a:r>
          <a:endParaRPr lang="en-US" sz="1100" kern="1200"/>
        </a:p>
        <a:p>
          <a:pPr marL="0" lvl="0" indent="0" algn="ctr" defTabSz="488950">
            <a:lnSpc>
              <a:spcPct val="90000"/>
            </a:lnSpc>
            <a:spcBef>
              <a:spcPct val="0"/>
            </a:spcBef>
            <a:spcAft>
              <a:spcPct val="35000"/>
            </a:spcAft>
            <a:buNone/>
          </a:pPr>
          <a:r>
            <a:rPr lang="en-US" sz="1100" b="1" i="0" kern="1200"/>
            <a:t>Network Design:</a:t>
          </a:r>
          <a:r>
            <a:rPr lang="en-US" sz="1100" b="0" i="0" kern="1200"/>
            <a:t> Creating optimal supply chain networks with minimal costs and high efficiency.</a:t>
          </a:r>
          <a:endParaRPr lang="en-US" sz="1100" kern="1200"/>
        </a:p>
        <a:p>
          <a:pPr marL="0" lvl="0" indent="0" algn="ctr" defTabSz="488950">
            <a:lnSpc>
              <a:spcPct val="90000"/>
            </a:lnSpc>
            <a:spcBef>
              <a:spcPct val="0"/>
            </a:spcBef>
            <a:spcAft>
              <a:spcPct val="35000"/>
            </a:spcAft>
            <a:buNone/>
          </a:pPr>
          <a:r>
            <a:rPr lang="en-US" sz="1100" b="1" i="0" kern="1200"/>
            <a:t>Resource Allocation:</a:t>
          </a:r>
          <a:r>
            <a:rPr lang="en-US" sz="1100" b="0" i="0" kern="1200"/>
            <a:t> Efficiently distributing resources to meet demand and minimize waste.</a:t>
          </a:r>
          <a:endParaRPr lang="en-US" sz="1100" kern="1200"/>
        </a:p>
      </dsp:txBody>
      <dsp:txXfrm>
        <a:off x="5889575" y="1634533"/>
        <a:ext cx="1668993" cy="29370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2F56D8-8DF4-9849-84B3-C01961BDA4DE}">
      <dsp:nvSpPr>
        <dsp:cNvPr id="0" name=""/>
        <dsp:cNvSpPr/>
      </dsp:nvSpPr>
      <dsp:spPr>
        <a:xfrm>
          <a:off x="0" y="515"/>
          <a:ext cx="8082455" cy="0"/>
        </a:xfrm>
        <a:prstGeom prst="line">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w="9525" cap="rnd" cmpd="sng" algn="ctr">
          <a:solidFill>
            <a:schemeClr val="accent3">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51C9D629-09BB-2743-AE7E-7F323BD5B445}">
      <dsp:nvSpPr>
        <dsp:cNvPr id="0" name=""/>
        <dsp:cNvSpPr/>
      </dsp:nvSpPr>
      <dsp:spPr>
        <a:xfrm>
          <a:off x="0" y="515"/>
          <a:ext cx="8082455" cy="422412"/>
        </a:xfrm>
        <a:prstGeom prst="rect">
          <a:avLst/>
        </a:prstGeom>
        <a:solidFill>
          <a:schemeClr val="accent3"/>
        </a:solidFill>
        <a:ln w="19050" cap="rnd" cmpd="sng" algn="ctr">
          <a:solidFill>
            <a:schemeClr val="accent3">
              <a:shade val="15000"/>
            </a:schemeClr>
          </a:solidFill>
          <a:prstDash val="solid"/>
        </a:ln>
        <a:effectLst/>
      </dsp:spPr>
      <dsp:style>
        <a:lnRef idx="2">
          <a:schemeClr val="accent3">
            <a:shade val="15000"/>
          </a:schemeClr>
        </a:lnRef>
        <a:fillRef idx="1">
          <a:schemeClr val="accent3"/>
        </a:fillRef>
        <a:effectRef idx="0">
          <a:schemeClr val="accent3"/>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Slime Mould Behavior: Inspiration</a:t>
          </a:r>
          <a:endParaRPr lang="en-US" sz="1200" kern="1200" dirty="0"/>
        </a:p>
      </dsp:txBody>
      <dsp:txXfrm>
        <a:off x="0" y="515"/>
        <a:ext cx="8082455" cy="422412"/>
      </dsp:txXfrm>
    </dsp:sp>
    <dsp:sp modelId="{A14986EE-231B-DF44-AA60-3E03E99AE4E7}">
      <dsp:nvSpPr>
        <dsp:cNvPr id="0" name=""/>
        <dsp:cNvSpPr/>
      </dsp:nvSpPr>
      <dsp:spPr>
        <a:xfrm>
          <a:off x="0" y="422928"/>
          <a:ext cx="8082455" cy="0"/>
        </a:xfrm>
        <a:prstGeom prst="line">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w="9525" cap="rnd" cmpd="sng" algn="ctr">
          <a:solidFill>
            <a:schemeClr val="accent3">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148F595D-6CD0-6646-94E6-DA61C61FB518}">
      <dsp:nvSpPr>
        <dsp:cNvPr id="0" name=""/>
        <dsp:cNvSpPr/>
      </dsp:nvSpPr>
      <dsp:spPr>
        <a:xfrm>
          <a:off x="0" y="422928"/>
          <a:ext cx="8082455" cy="422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1" kern="1200" dirty="0"/>
            <a:t>Observation:</a:t>
          </a:r>
          <a:r>
            <a:rPr lang="en-US" sz="1200" kern="1200" dirty="0"/>
            <a:t> Slime moulds explore their environment by expanding and contracting, forming efficient networks to connect food sources.</a:t>
          </a:r>
        </a:p>
      </dsp:txBody>
      <dsp:txXfrm>
        <a:off x="0" y="422928"/>
        <a:ext cx="8082455" cy="422412"/>
      </dsp:txXfrm>
    </dsp:sp>
    <dsp:sp modelId="{998BA022-0D8A-D74B-B4D5-E9AC8A672BF7}">
      <dsp:nvSpPr>
        <dsp:cNvPr id="0" name=""/>
        <dsp:cNvSpPr/>
      </dsp:nvSpPr>
      <dsp:spPr>
        <a:xfrm>
          <a:off x="0" y="845341"/>
          <a:ext cx="8082455" cy="0"/>
        </a:xfrm>
        <a:prstGeom prst="line">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w="9525" cap="rnd" cmpd="sng" algn="ctr">
          <a:solidFill>
            <a:schemeClr val="accent3">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1E73EE9F-BD90-E84C-B46E-C3869D4E4DB3}">
      <dsp:nvSpPr>
        <dsp:cNvPr id="0" name=""/>
        <dsp:cNvSpPr/>
      </dsp:nvSpPr>
      <dsp:spPr>
        <a:xfrm>
          <a:off x="0" y="845341"/>
          <a:ext cx="8082455" cy="422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1" kern="1200" dirty="0"/>
            <a:t>Mechanism:</a:t>
          </a:r>
          <a:r>
            <a:rPr lang="en-US" sz="1200" kern="1200" dirty="0"/>
            <a:t> They adjust their growth direction based on nutrient concentration, demonstrating an efficient problem-solving capability.</a:t>
          </a:r>
        </a:p>
      </dsp:txBody>
      <dsp:txXfrm>
        <a:off x="0" y="845341"/>
        <a:ext cx="8082455" cy="422412"/>
      </dsp:txXfrm>
    </dsp:sp>
    <dsp:sp modelId="{065B63EF-9841-5343-AD06-64DECD902A82}">
      <dsp:nvSpPr>
        <dsp:cNvPr id="0" name=""/>
        <dsp:cNvSpPr/>
      </dsp:nvSpPr>
      <dsp:spPr>
        <a:xfrm>
          <a:off x="0" y="1267754"/>
          <a:ext cx="8082455" cy="0"/>
        </a:xfrm>
        <a:prstGeom prst="line">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w="9525" cap="rnd" cmpd="sng" algn="ctr">
          <a:solidFill>
            <a:schemeClr val="accent3">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F235E255-4F42-374D-989C-85E05224933C}">
      <dsp:nvSpPr>
        <dsp:cNvPr id="0" name=""/>
        <dsp:cNvSpPr/>
      </dsp:nvSpPr>
      <dsp:spPr>
        <a:xfrm>
          <a:off x="0" y="1267754"/>
          <a:ext cx="8082455" cy="422412"/>
        </a:xfrm>
        <a:prstGeom prst="rect">
          <a:avLst/>
        </a:prstGeom>
        <a:solidFill>
          <a:schemeClr val="accent3"/>
        </a:solid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Weight Adjustment</a:t>
          </a:r>
          <a:endParaRPr lang="en-US" sz="1200" kern="1200" dirty="0"/>
        </a:p>
      </dsp:txBody>
      <dsp:txXfrm>
        <a:off x="0" y="1267754"/>
        <a:ext cx="8082455" cy="422412"/>
      </dsp:txXfrm>
    </dsp:sp>
    <dsp:sp modelId="{3AEB30F7-FED7-314B-B624-4F5371D0B44F}">
      <dsp:nvSpPr>
        <dsp:cNvPr id="0" name=""/>
        <dsp:cNvSpPr/>
      </dsp:nvSpPr>
      <dsp:spPr>
        <a:xfrm>
          <a:off x="0" y="1690166"/>
          <a:ext cx="8082455" cy="0"/>
        </a:xfrm>
        <a:prstGeom prst="line">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w="9525" cap="rnd" cmpd="sng" algn="ctr">
          <a:solidFill>
            <a:schemeClr val="accent3">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142D6E53-736F-3948-9CD9-741539A2C51A}">
      <dsp:nvSpPr>
        <dsp:cNvPr id="0" name=""/>
        <dsp:cNvSpPr/>
      </dsp:nvSpPr>
      <dsp:spPr>
        <a:xfrm>
          <a:off x="0" y="1690166"/>
          <a:ext cx="8082455" cy="422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1" kern="1200" dirty="0"/>
            <a:t>Dynamic Weights:</a:t>
          </a:r>
          <a:r>
            <a:rPr lang="en-US" sz="1200" kern="1200" dirty="0"/>
            <a:t> SMA simulates the slime mould's behavior by adjusting weights that influence the movement of agents (representing the mould).</a:t>
          </a:r>
        </a:p>
      </dsp:txBody>
      <dsp:txXfrm>
        <a:off x="0" y="1690166"/>
        <a:ext cx="8082455" cy="422412"/>
      </dsp:txXfrm>
    </dsp:sp>
    <dsp:sp modelId="{56901ECC-D284-FC48-8ED5-3ED0B32F2C47}">
      <dsp:nvSpPr>
        <dsp:cNvPr id="0" name=""/>
        <dsp:cNvSpPr/>
      </dsp:nvSpPr>
      <dsp:spPr>
        <a:xfrm>
          <a:off x="0" y="2112579"/>
          <a:ext cx="8082455" cy="0"/>
        </a:xfrm>
        <a:prstGeom prst="line">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w="9525" cap="rnd" cmpd="sng" algn="ctr">
          <a:solidFill>
            <a:schemeClr val="accent3">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C3E05140-8463-654A-B1B1-F0FC8119731A}">
      <dsp:nvSpPr>
        <dsp:cNvPr id="0" name=""/>
        <dsp:cNvSpPr/>
      </dsp:nvSpPr>
      <dsp:spPr>
        <a:xfrm>
          <a:off x="0" y="2112579"/>
          <a:ext cx="8082455" cy="422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1" kern="1200" dirty="0"/>
            <a:t>Attraction to Food:</a:t>
          </a:r>
          <a:r>
            <a:rPr lang="en-US" sz="1200" kern="1200" dirty="0"/>
            <a:t> Weights are increased towards regions with higher objective values (analogous to nutrient concentration), guiding agents to optimal solutions.</a:t>
          </a:r>
        </a:p>
      </dsp:txBody>
      <dsp:txXfrm>
        <a:off x="0" y="2112579"/>
        <a:ext cx="8082455" cy="422412"/>
      </dsp:txXfrm>
    </dsp:sp>
    <dsp:sp modelId="{0F5E1741-666E-064F-A863-9D50F0D775CC}">
      <dsp:nvSpPr>
        <dsp:cNvPr id="0" name=""/>
        <dsp:cNvSpPr/>
      </dsp:nvSpPr>
      <dsp:spPr>
        <a:xfrm>
          <a:off x="0" y="2534992"/>
          <a:ext cx="8082455" cy="0"/>
        </a:xfrm>
        <a:prstGeom prst="line">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w="9525" cap="rnd" cmpd="sng" algn="ctr">
          <a:solidFill>
            <a:schemeClr val="accent3">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69DEA3E5-D49D-7840-B80A-FFA59A54E205}">
      <dsp:nvSpPr>
        <dsp:cNvPr id="0" name=""/>
        <dsp:cNvSpPr/>
      </dsp:nvSpPr>
      <dsp:spPr>
        <a:xfrm>
          <a:off x="0" y="2534992"/>
          <a:ext cx="8082455" cy="422412"/>
        </a:xfrm>
        <a:prstGeom prst="rect">
          <a:avLst/>
        </a:prstGeom>
        <a:solidFill>
          <a:schemeClr val="accent3"/>
        </a:solid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Exploration and Exploitation</a:t>
          </a:r>
          <a:endParaRPr lang="en-US" sz="1200" kern="1200" dirty="0"/>
        </a:p>
      </dsp:txBody>
      <dsp:txXfrm>
        <a:off x="0" y="2534992"/>
        <a:ext cx="8082455" cy="422412"/>
      </dsp:txXfrm>
    </dsp:sp>
    <dsp:sp modelId="{0F026DF6-98C2-0548-827B-97BDF801851A}">
      <dsp:nvSpPr>
        <dsp:cNvPr id="0" name=""/>
        <dsp:cNvSpPr/>
      </dsp:nvSpPr>
      <dsp:spPr>
        <a:xfrm>
          <a:off x="0" y="2957404"/>
          <a:ext cx="8082455" cy="0"/>
        </a:xfrm>
        <a:prstGeom prst="line">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w="9525" cap="rnd" cmpd="sng" algn="ctr">
          <a:solidFill>
            <a:schemeClr val="accent3">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C91A82DC-2939-B541-AC1D-0563CE16235E}">
      <dsp:nvSpPr>
        <dsp:cNvPr id="0" name=""/>
        <dsp:cNvSpPr/>
      </dsp:nvSpPr>
      <dsp:spPr>
        <a:xfrm>
          <a:off x="0" y="2957404"/>
          <a:ext cx="8082455" cy="422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1" kern="1200" dirty="0"/>
            <a:t>Exploration Phase:</a:t>
          </a:r>
          <a:r>
            <a:rPr lang="en-US" sz="1200" kern="1200" dirty="0"/>
            <a:t> Agents spread out to explore the search space, avoiding premature convergence to local optima.</a:t>
          </a:r>
        </a:p>
      </dsp:txBody>
      <dsp:txXfrm>
        <a:off x="0" y="2957404"/>
        <a:ext cx="8082455" cy="422412"/>
      </dsp:txXfrm>
    </dsp:sp>
    <dsp:sp modelId="{B86ED48A-3777-FE4C-9174-59679E340C39}">
      <dsp:nvSpPr>
        <dsp:cNvPr id="0" name=""/>
        <dsp:cNvSpPr/>
      </dsp:nvSpPr>
      <dsp:spPr>
        <a:xfrm>
          <a:off x="0" y="3379817"/>
          <a:ext cx="8082455" cy="0"/>
        </a:xfrm>
        <a:prstGeom prst="line">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w="9525" cap="rnd" cmpd="sng" algn="ctr">
          <a:solidFill>
            <a:schemeClr val="accent3">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23617130-3F9F-AA4B-BB7B-8A8F2FC67634}">
      <dsp:nvSpPr>
        <dsp:cNvPr id="0" name=""/>
        <dsp:cNvSpPr/>
      </dsp:nvSpPr>
      <dsp:spPr>
        <a:xfrm>
          <a:off x="0" y="3379817"/>
          <a:ext cx="8082455" cy="422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1" kern="1200" dirty="0"/>
            <a:t>Exploitation Phase:</a:t>
          </a:r>
          <a:r>
            <a:rPr lang="en-US" sz="1200" kern="1200" dirty="0"/>
            <a:t> Agents converge towards promising regions, refining the search around optimal solutions.</a:t>
          </a:r>
        </a:p>
      </dsp:txBody>
      <dsp:txXfrm>
        <a:off x="0" y="3379817"/>
        <a:ext cx="8082455" cy="422412"/>
      </dsp:txXfrm>
    </dsp:sp>
    <dsp:sp modelId="{23B57E49-EB1D-A649-A0D2-545B80EBEB24}">
      <dsp:nvSpPr>
        <dsp:cNvPr id="0" name=""/>
        <dsp:cNvSpPr/>
      </dsp:nvSpPr>
      <dsp:spPr>
        <a:xfrm>
          <a:off x="0" y="3802230"/>
          <a:ext cx="8082455" cy="0"/>
        </a:xfrm>
        <a:prstGeom prst="line">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w="9525" cap="rnd" cmpd="sng" algn="ctr">
          <a:solidFill>
            <a:schemeClr val="accent3">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B171E234-A966-AF43-83D4-C78C6AF27018}">
      <dsp:nvSpPr>
        <dsp:cNvPr id="0" name=""/>
        <dsp:cNvSpPr/>
      </dsp:nvSpPr>
      <dsp:spPr>
        <a:xfrm>
          <a:off x="0" y="3802230"/>
          <a:ext cx="8082455" cy="422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1" kern="1200" dirty="0"/>
            <a:t>Balancing Act:</a:t>
          </a:r>
          <a:r>
            <a:rPr lang="en-US" sz="1200" kern="1200" dirty="0"/>
            <a:t> The algorithm dynamically balances between exploration (finding new areas) and exploitation (focusing on known good areas).</a:t>
          </a:r>
        </a:p>
      </dsp:txBody>
      <dsp:txXfrm>
        <a:off x="0" y="3802230"/>
        <a:ext cx="8082455" cy="4224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9DBEE5-B68F-924A-A710-66268F2D1358}">
      <dsp:nvSpPr>
        <dsp:cNvPr id="0" name=""/>
        <dsp:cNvSpPr/>
      </dsp:nvSpPr>
      <dsp:spPr>
        <a:xfrm>
          <a:off x="188054" y="609"/>
          <a:ext cx="1267208" cy="760325"/>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Optimal routes</a:t>
          </a:r>
        </a:p>
      </dsp:txBody>
      <dsp:txXfrm>
        <a:off x="188054" y="609"/>
        <a:ext cx="1267208" cy="760325"/>
      </dsp:txXfrm>
    </dsp:sp>
    <dsp:sp modelId="{B0FF85E0-966D-634F-87D7-6676159E0297}">
      <dsp:nvSpPr>
        <dsp:cNvPr id="0" name=""/>
        <dsp:cNvSpPr/>
      </dsp:nvSpPr>
      <dsp:spPr>
        <a:xfrm>
          <a:off x="1581984" y="609"/>
          <a:ext cx="1267208" cy="760325"/>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Reduced travel time</a:t>
          </a:r>
        </a:p>
      </dsp:txBody>
      <dsp:txXfrm>
        <a:off x="1581984" y="609"/>
        <a:ext cx="1267208" cy="760325"/>
      </dsp:txXfrm>
    </dsp:sp>
    <dsp:sp modelId="{06720CBA-00FD-FC41-85EF-1BA216D312BC}">
      <dsp:nvSpPr>
        <dsp:cNvPr id="0" name=""/>
        <dsp:cNvSpPr/>
      </dsp:nvSpPr>
      <dsp:spPr>
        <a:xfrm>
          <a:off x="2975914" y="609"/>
          <a:ext cx="1267208" cy="760325"/>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Lower fuel costs</a:t>
          </a:r>
        </a:p>
      </dsp:txBody>
      <dsp:txXfrm>
        <a:off x="2975914" y="609"/>
        <a:ext cx="1267208" cy="760325"/>
      </dsp:txXfrm>
    </dsp:sp>
    <dsp:sp modelId="{28A31934-A2EA-9149-BE19-1D66BDEFA85A}">
      <dsp:nvSpPr>
        <dsp:cNvPr id="0" name=""/>
        <dsp:cNvSpPr/>
      </dsp:nvSpPr>
      <dsp:spPr>
        <a:xfrm>
          <a:off x="4369843" y="609"/>
          <a:ext cx="1267208" cy="760325"/>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Inventory optimization</a:t>
          </a:r>
        </a:p>
      </dsp:txBody>
      <dsp:txXfrm>
        <a:off x="4369843" y="609"/>
        <a:ext cx="1267208" cy="760325"/>
      </dsp:txXfrm>
    </dsp:sp>
    <dsp:sp modelId="{C2025C3B-FC2F-8A4A-954E-144CD6AC26B7}">
      <dsp:nvSpPr>
        <dsp:cNvPr id="0" name=""/>
        <dsp:cNvSpPr/>
      </dsp:nvSpPr>
      <dsp:spPr>
        <a:xfrm>
          <a:off x="5763773" y="609"/>
          <a:ext cx="1267208" cy="760325"/>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Minimized holding costs</a:t>
          </a:r>
        </a:p>
      </dsp:txBody>
      <dsp:txXfrm>
        <a:off x="5763773" y="609"/>
        <a:ext cx="1267208" cy="760325"/>
      </dsp:txXfrm>
    </dsp:sp>
    <dsp:sp modelId="{DD0946EC-81C0-8643-A196-6FB02777D594}">
      <dsp:nvSpPr>
        <dsp:cNvPr id="0" name=""/>
        <dsp:cNvSpPr/>
      </dsp:nvSpPr>
      <dsp:spPr>
        <a:xfrm>
          <a:off x="188054" y="887655"/>
          <a:ext cx="1267208" cy="760325"/>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Optimal layout</a:t>
          </a:r>
        </a:p>
      </dsp:txBody>
      <dsp:txXfrm>
        <a:off x="188054" y="887655"/>
        <a:ext cx="1267208" cy="760325"/>
      </dsp:txXfrm>
    </dsp:sp>
    <dsp:sp modelId="{99221B7A-6FBD-734D-AD34-B50C908E2E90}">
      <dsp:nvSpPr>
        <dsp:cNvPr id="0" name=""/>
        <dsp:cNvSpPr/>
      </dsp:nvSpPr>
      <dsp:spPr>
        <a:xfrm>
          <a:off x="1581984" y="887655"/>
          <a:ext cx="1267208" cy="760325"/>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Enhanced connectivity</a:t>
          </a:r>
        </a:p>
      </dsp:txBody>
      <dsp:txXfrm>
        <a:off x="1581984" y="887655"/>
        <a:ext cx="1267208" cy="760325"/>
      </dsp:txXfrm>
    </dsp:sp>
    <dsp:sp modelId="{C538C5B0-8E85-3845-9CF5-D3C03B65C6A3}">
      <dsp:nvSpPr>
        <dsp:cNvPr id="0" name=""/>
        <dsp:cNvSpPr/>
      </dsp:nvSpPr>
      <dsp:spPr>
        <a:xfrm>
          <a:off x="2975914" y="887655"/>
          <a:ext cx="1267208" cy="760325"/>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Cost minimization</a:t>
          </a:r>
        </a:p>
      </dsp:txBody>
      <dsp:txXfrm>
        <a:off x="2975914" y="887655"/>
        <a:ext cx="1267208" cy="760325"/>
      </dsp:txXfrm>
    </dsp:sp>
    <dsp:sp modelId="{2EC06732-8021-FF4B-B4E8-A44262B16352}">
      <dsp:nvSpPr>
        <dsp:cNvPr id="0" name=""/>
        <dsp:cNvSpPr/>
      </dsp:nvSpPr>
      <dsp:spPr>
        <a:xfrm>
          <a:off x="4369843" y="887655"/>
          <a:ext cx="1267208" cy="760325"/>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Efficiency maximization</a:t>
          </a:r>
        </a:p>
      </dsp:txBody>
      <dsp:txXfrm>
        <a:off x="4369843" y="887655"/>
        <a:ext cx="1267208" cy="760325"/>
      </dsp:txXfrm>
    </dsp:sp>
    <dsp:sp modelId="{6AA79B9B-43AB-6B47-AE25-8829ED08141D}">
      <dsp:nvSpPr>
        <dsp:cNvPr id="0" name=""/>
        <dsp:cNvSpPr/>
      </dsp:nvSpPr>
      <dsp:spPr>
        <a:xfrm>
          <a:off x="5763773" y="887655"/>
          <a:ext cx="1267208" cy="760325"/>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Dynamic adjustments</a:t>
          </a:r>
        </a:p>
      </dsp:txBody>
      <dsp:txXfrm>
        <a:off x="5763773" y="887655"/>
        <a:ext cx="1267208" cy="760325"/>
      </dsp:txXfrm>
    </dsp:sp>
    <dsp:sp modelId="{62C28656-3873-F14C-98A6-DDEBCAF5FC22}">
      <dsp:nvSpPr>
        <dsp:cNvPr id="0" name=""/>
        <dsp:cNvSpPr/>
      </dsp:nvSpPr>
      <dsp:spPr>
        <a:xfrm>
          <a:off x="188054" y="1774701"/>
          <a:ext cx="1267208" cy="760325"/>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Demand fluctuations</a:t>
          </a:r>
        </a:p>
      </dsp:txBody>
      <dsp:txXfrm>
        <a:off x="188054" y="1774701"/>
        <a:ext cx="1267208" cy="760325"/>
      </dsp:txXfrm>
    </dsp:sp>
    <dsp:sp modelId="{507D1942-EF88-FB41-92E8-2458E34F3AC3}">
      <dsp:nvSpPr>
        <dsp:cNvPr id="0" name=""/>
        <dsp:cNvSpPr/>
      </dsp:nvSpPr>
      <dsp:spPr>
        <a:xfrm>
          <a:off x="1581984" y="1774701"/>
          <a:ext cx="1267208" cy="760325"/>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Disruption handling</a:t>
          </a:r>
        </a:p>
      </dsp:txBody>
      <dsp:txXfrm>
        <a:off x="1581984" y="1774701"/>
        <a:ext cx="1267208" cy="760325"/>
      </dsp:txXfrm>
    </dsp:sp>
    <dsp:sp modelId="{4B6CC068-5A16-4044-83C3-100FBAA7494D}">
      <dsp:nvSpPr>
        <dsp:cNvPr id="0" name=""/>
        <dsp:cNvSpPr/>
      </dsp:nvSpPr>
      <dsp:spPr>
        <a:xfrm>
          <a:off x="2975914" y="1774701"/>
          <a:ext cx="1267208" cy="760325"/>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Exploration and exploitation</a:t>
          </a:r>
        </a:p>
      </dsp:txBody>
      <dsp:txXfrm>
        <a:off x="2975914" y="1774701"/>
        <a:ext cx="1267208" cy="760325"/>
      </dsp:txXfrm>
    </dsp:sp>
    <dsp:sp modelId="{BA809380-678D-F344-968B-9EEFFFF4CEFA}">
      <dsp:nvSpPr>
        <dsp:cNvPr id="0" name=""/>
        <dsp:cNvSpPr/>
      </dsp:nvSpPr>
      <dsp:spPr>
        <a:xfrm>
          <a:off x="4369843" y="1774701"/>
          <a:ext cx="1267208" cy="760325"/>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Robust solutions</a:t>
          </a:r>
        </a:p>
      </dsp:txBody>
      <dsp:txXfrm>
        <a:off x="4369843" y="1774701"/>
        <a:ext cx="1267208" cy="760325"/>
      </dsp:txXfrm>
    </dsp:sp>
    <dsp:sp modelId="{1C28A87D-8654-2646-A7C5-64879949DC41}">
      <dsp:nvSpPr>
        <dsp:cNvPr id="0" name=""/>
        <dsp:cNvSpPr/>
      </dsp:nvSpPr>
      <dsp:spPr>
        <a:xfrm>
          <a:off x="5763773" y="1774701"/>
          <a:ext cx="1267208" cy="760325"/>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Efficient distribution</a:t>
          </a:r>
        </a:p>
      </dsp:txBody>
      <dsp:txXfrm>
        <a:off x="5763773" y="1774701"/>
        <a:ext cx="1267208" cy="760325"/>
      </dsp:txXfrm>
    </dsp:sp>
    <dsp:sp modelId="{487A783B-B920-FD44-9734-C3212CCC40FB}">
      <dsp:nvSpPr>
        <dsp:cNvPr id="0" name=""/>
        <dsp:cNvSpPr/>
      </dsp:nvSpPr>
      <dsp:spPr>
        <a:xfrm>
          <a:off x="885019" y="2661748"/>
          <a:ext cx="1267208" cy="760325"/>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Resource optimization</a:t>
          </a:r>
        </a:p>
      </dsp:txBody>
      <dsp:txXfrm>
        <a:off x="885019" y="2661748"/>
        <a:ext cx="1267208" cy="760325"/>
      </dsp:txXfrm>
    </dsp:sp>
    <dsp:sp modelId="{882EAF9B-2F46-BF4E-876A-7B8A05A6A20E}">
      <dsp:nvSpPr>
        <dsp:cNvPr id="0" name=""/>
        <dsp:cNvSpPr/>
      </dsp:nvSpPr>
      <dsp:spPr>
        <a:xfrm>
          <a:off x="2278949" y="2661748"/>
          <a:ext cx="1267208" cy="760325"/>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Waste reduction</a:t>
          </a:r>
        </a:p>
      </dsp:txBody>
      <dsp:txXfrm>
        <a:off x="2278949" y="2661748"/>
        <a:ext cx="1267208" cy="760325"/>
      </dsp:txXfrm>
    </dsp:sp>
    <dsp:sp modelId="{BC7AF7DA-FC72-5549-99E7-7E60D2BEC5E1}">
      <dsp:nvSpPr>
        <dsp:cNvPr id="0" name=""/>
        <dsp:cNvSpPr/>
      </dsp:nvSpPr>
      <dsp:spPr>
        <a:xfrm>
          <a:off x="3672878" y="2661748"/>
          <a:ext cx="1267208" cy="760325"/>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High service levels</a:t>
          </a:r>
        </a:p>
      </dsp:txBody>
      <dsp:txXfrm>
        <a:off x="3672878" y="2661748"/>
        <a:ext cx="1267208" cy="760325"/>
      </dsp:txXfrm>
    </dsp:sp>
    <dsp:sp modelId="{71A2F14B-C21E-4443-8D42-897E037B0BE9}">
      <dsp:nvSpPr>
        <dsp:cNvPr id="0" name=""/>
        <dsp:cNvSpPr/>
      </dsp:nvSpPr>
      <dsp:spPr>
        <a:xfrm>
          <a:off x="5066808" y="2661748"/>
          <a:ext cx="1267208" cy="760325"/>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Customer satisfaction</a:t>
          </a:r>
        </a:p>
      </dsp:txBody>
      <dsp:txXfrm>
        <a:off x="5066808" y="2661748"/>
        <a:ext cx="1267208" cy="760325"/>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A9811C-2A89-8A44-A7AC-0079476C0BE8}" type="datetimeFigureOut">
              <a:rPr lang="en-US" smtClean="0"/>
              <a:t>1/28/2025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85C027-5345-A94D-9994-73D8E219843F}" type="slidenum">
              <a:rPr lang="en-US" smtClean="0"/>
              <a:t>‹#›</a:t>
            </a:fld>
            <a:endParaRPr lang="en-US"/>
          </a:p>
        </p:txBody>
      </p:sp>
    </p:spTree>
    <p:extLst>
      <p:ext uri="{BB962C8B-B14F-4D97-AF65-F5344CB8AC3E}">
        <p14:creationId xmlns:p14="http://schemas.microsoft.com/office/powerpoint/2010/main" val="2332887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en-US"/>
              <a:t>Click to edit Master title style</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EB8577B1-DA00-CA4B-BAE4-B7AE8CEF3F84}" type="datetime1">
              <a:rPr lang="en-US" smtClean="0"/>
              <a:t>1/28/2025</a:t>
            </a:fld>
            <a:endParaRPr lang="en-US"/>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endParaRPr lang="en-US"/>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400292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04ADCD-011A-4B4E-81BC-EED16F51E2F3}" type="datetime1">
              <a:rPr lang="en-US" smtClean="0"/>
              <a:t>1/28/2025</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995502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en-US"/>
              <a:t>Click to edit Master title style</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2CCDD5-BCCC-5047-895D-776AC9AF44D9}" type="datetime1">
              <a:rPr lang="en-US" smtClean="0"/>
              <a:t>1/28/2025</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39901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en-US"/>
              <a:t>Click to edit Master title style</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CC84634-FC45-E54D-98EA-B2307E63E9B1}" type="datetime1">
              <a:rPr lang="en-US" smtClean="0"/>
              <a:t>1/28/2025</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088797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2E4E16-EF3A-6146-9D1B-BAD3BFB9CFF6}" type="datetime1">
              <a:rPr lang="en-US" smtClean="0"/>
              <a:t>1/28/2025</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353620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D3C3E31-E313-A24E-91DA-871F4A0F02EC}" type="datetime1">
              <a:rPr lang="en-US" smtClean="0"/>
              <a:t>1/28/2025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160574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6812008-A965-0940-AFF0-0CC08A714B16}" type="datetime1">
              <a:rPr lang="en-US" smtClean="0"/>
              <a:t>1/28/2025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295167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75C055-8B49-1B45-AB40-6549E1F9EA0E}" type="datetime1">
              <a:rPr lang="en-US" smtClean="0"/>
              <a:t>1/28/2025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960975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19E8A8-CC6E-6646-8A31-96EE0F55E5B0}" type="datetime1">
              <a:rPr lang="en-US" smtClean="0"/>
              <a:t>1/28/2025</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4020786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E20855-DB73-CD43-844C-835BB0EA0E4B}" type="datetime1">
              <a:rPr lang="en-US" smtClean="0"/>
              <a:t>1/28/2025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691395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D1F1BC-306E-CF4D-94AF-4F2DFC9401D1}" type="datetime1">
              <a:rPr lang="en-US" smtClean="0"/>
              <a:t>1/28/2025</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751353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9A8510-217E-814C-946F-A1E363D2CE61}" type="datetime1">
              <a:rPr lang="en-US" smtClean="0"/>
              <a:t>1/28/2025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629966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C92808-BBBD-FD4D-B752-6E9B6260E5DA}" type="datetime1">
              <a:rPr lang="en-US" smtClean="0"/>
              <a:t>1/28/2025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083639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F7B9F9-7F36-AE40-9C6B-E0049459EAD9}" type="datetime1">
              <a:rPr lang="en-US" smtClean="0"/>
              <a:t>1/28/2025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953169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FAA01957-0FD3-B84B-BCE1-271178898C69}" type="datetime1">
              <a:rPr lang="en-US" smtClean="0"/>
              <a:t>1/28/2025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311089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A8E80D-D5F8-7F47-80DD-4779C08DCF69}" type="datetime1">
              <a:rPr lang="en-US" smtClean="0"/>
              <a:t>1/28/2025</a:t>
            </a:fld>
            <a:endParaRPr lang="en-US"/>
          </a:p>
        </p:txBody>
      </p:sp>
      <p:sp>
        <p:nvSpPr>
          <p:cNvPr id="6" name="Footer Placeholder 5"/>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69486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FC7790-F847-F04E-9DF1-5A763FDF082F}" type="datetime1">
              <a:rPr lang="en-US" smtClean="0"/>
              <a:t>1/28/2025</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384784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CBAAA490-7E84-5840-A2E6-9B69DBA548F0}" type="datetime1">
              <a:rPr lang="en-US" smtClean="0"/>
              <a:t>1/28/2025</a:t>
            </a:fld>
            <a:endParaRPr lang="en-US"/>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en-US"/>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3991241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youtu.be/lQ-3nl1CKnQ?si=rmX_PaIsyDHPEuqy"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668F1A4-6DBB-4F0B-A679-6EE548363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5">
            <a:extLst>
              <a:ext uri="{FF2B5EF4-FFF2-40B4-BE49-F238E27FC236}">
                <a16:creationId xmlns:a16="http://schemas.microsoft.com/office/drawing/2014/main" id="{B8DBF1C0-B8F1-4AAC-8704-256BA0E9D6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9144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pic>
        <p:nvPicPr>
          <p:cNvPr id="4" name="Picture 3" descr="A close-up of a tree bark&#10;&#10;Description automatically generated">
            <a:extLst>
              <a:ext uri="{FF2B5EF4-FFF2-40B4-BE49-F238E27FC236}">
                <a16:creationId xmlns:a16="http://schemas.microsoft.com/office/drawing/2014/main" id="{6B5B8AD0-7710-71E4-90AB-F5E0728A619E}"/>
              </a:ext>
            </a:extLst>
          </p:cNvPr>
          <p:cNvPicPr>
            <a:picLocks noChangeAspect="1"/>
          </p:cNvPicPr>
          <p:nvPr/>
        </p:nvPicPr>
        <p:blipFill rotWithShape="1">
          <a:blip r:embed="rId2" cstate="print">
            <a:alphaModFix amt="35000"/>
            <a:extLst>
              <a:ext uri="{28A0092B-C50C-407E-A947-70E740481C1C}">
                <a14:useLocalDpi xmlns:a14="http://schemas.microsoft.com/office/drawing/2010/main" val="0"/>
              </a:ext>
            </a:extLst>
          </a:blip>
          <a:srcRect b="2327"/>
          <a:stretch/>
        </p:blipFill>
        <p:spPr>
          <a:xfrm>
            <a:off x="355599" y="483690"/>
            <a:ext cx="8432801" cy="5909733"/>
          </a:xfrm>
          <a:prstGeom prst="rect">
            <a:avLst/>
          </a:prstGeom>
        </p:spPr>
      </p:pic>
      <p:sp>
        <p:nvSpPr>
          <p:cNvPr id="2" name="Title 1"/>
          <p:cNvSpPr>
            <a:spLocks noGrp="1"/>
          </p:cNvSpPr>
          <p:nvPr>
            <p:ph type="ctrTitle"/>
          </p:nvPr>
        </p:nvSpPr>
        <p:spPr>
          <a:xfrm>
            <a:off x="866215" y="1218772"/>
            <a:ext cx="6620434" cy="2677648"/>
          </a:xfrm>
        </p:spPr>
        <p:txBody>
          <a:bodyPr>
            <a:normAutofit/>
          </a:bodyPr>
          <a:lstStyle/>
          <a:p>
            <a:pPr>
              <a:lnSpc>
                <a:spcPct val="90000"/>
              </a:lnSpc>
            </a:pPr>
            <a:r>
              <a:rPr lang="en-US" sz="3700" dirty="0">
                <a:solidFill>
                  <a:srgbClr val="FFFFFF"/>
                </a:solidFill>
              </a:rPr>
              <a:t>Harnessing the Slime Mould Algorithm: Optimizing Supply Chain Logistics</a:t>
            </a:r>
            <a:br>
              <a:rPr lang="en-US" sz="3700" dirty="0">
                <a:solidFill>
                  <a:srgbClr val="FFFFFF"/>
                </a:solidFill>
              </a:rPr>
            </a:br>
            <a:endParaRPr lang="en-US" sz="3700" dirty="0">
              <a:solidFill>
                <a:srgbClr val="FFFFFF"/>
              </a:solidFill>
            </a:endParaRPr>
          </a:p>
        </p:txBody>
      </p:sp>
      <p:sp>
        <p:nvSpPr>
          <p:cNvPr id="3" name="Subtitle 2"/>
          <p:cNvSpPr>
            <a:spLocks noGrp="1"/>
          </p:cNvSpPr>
          <p:nvPr>
            <p:ph type="subTitle" idx="1"/>
          </p:nvPr>
        </p:nvSpPr>
        <p:spPr>
          <a:xfrm>
            <a:off x="866215" y="4777380"/>
            <a:ext cx="6620434" cy="861420"/>
          </a:xfrm>
        </p:spPr>
        <p:txBody>
          <a:bodyPr>
            <a:normAutofit/>
          </a:bodyPr>
          <a:lstStyle/>
          <a:p>
            <a:r>
              <a:rPr lang="en-US">
                <a:solidFill>
                  <a:srgbClr val="FFFFFF"/>
                </a:solidFill>
              </a:rPr>
              <a:t>Course: SCH-MGMT 663</a:t>
            </a:r>
          </a:p>
          <a:p>
            <a:r>
              <a:rPr lang="en-US">
                <a:solidFill>
                  <a:srgbClr val="FFFFFF"/>
                </a:solidFill>
              </a:rPr>
              <a:t>Presented by: Anand Gupta</a:t>
            </a:r>
          </a:p>
        </p:txBody>
      </p:sp>
      <p:sp>
        <p:nvSpPr>
          <p:cNvPr id="24" name="Rectangle 23">
            <a:extLst>
              <a:ext uri="{FF2B5EF4-FFF2-40B4-BE49-F238E27FC236}">
                <a16:creationId xmlns:a16="http://schemas.microsoft.com/office/drawing/2014/main" id="{B70F7E59-C971-4F55-8E3A-1E583B65F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49"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1942938" y="1881194"/>
            <a:ext cx="3299407" cy="330693"/>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51" name="Freeform: Shape 50">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122264" y="751601"/>
            <a:ext cx="6053670" cy="5354799"/>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txBody>
          <a:bodyPr/>
          <a:lstStyle/>
          <a:p>
            <a:endParaRPr lang="en-US"/>
          </a:p>
        </p:txBody>
      </p:sp>
      <p:sp>
        <p:nvSpPr>
          <p:cNvPr id="53"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9144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sp>
        <p:nvSpPr>
          <p:cNvPr id="2" name="Title 1"/>
          <p:cNvSpPr>
            <a:spLocks noGrp="1"/>
          </p:cNvSpPr>
          <p:nvPr>
            <p:ph type="title"/>
          </p:nvPr>
        </p:nvSpPr>
        <p:spPr>
          <a:xfrm>
            <a:off x="745565" y="1130603"/>
            <a:ext cx="2506831" cy="4596794"/>
          </a:xfrm>
        </p:spPr>
        <p:txBody>
          <a:bodyPr anchor="ctr">
            <a:normAutofit/>
          </a:bodyPr>
          <a:lstStyle/>
          <a:p>
            <a:r>
              <a:rPr lang="en-US" sz="2800" dirty="0">
                <a:solidFill>
                  <a:srgbClr val="EBEBEB"/>
                </a:solidFill>
              </a:rPr>
              <a:t>Case Studies</a:t>
            </a:r>
          </a:p>
        </p:txBody>
      </p:sp>
      <p:sp>
        <p:nvSpPr>
          <p:cNvPr id="3" name="Content Placeholder 2"/>
          <p:cNvSpPr>
            <a:spLocks noGrp="1"/>
          </p:cNvSpPr>
          <p:nvPr>
            <p:ph idx="1"/>
          </p:nvPr>
        </p:nvSpPr>
        <p:spPr>
          <a:xfrm>
            <a:off x="3890477" y="437513"/>
            <a:ext cx="4936022" cy="5954325"/>
          </a:xfrm>
        </p:spPr>
        <p:txBody>
          <a:bodyPr numCol="2" anchor="ctr">
            <a:normAutofit/>
          </a:bodyPr>
          <a:lstStyle/>
          <a:p>
            <a:pPr>
              <a:lnSpc>
                <a:spcPct val="90000"/>
              </a:lnSpc>
            </a:pPr>
            <a:r>
              <a:rPr lang="en-US" sz="900" b="1" i="0" u="none" strike="noStrike" dirty="0">
                <a:effectLst/>
              </a:rPr>
              <a:t>Case Study 1: Tokyo Rail Network</a:t>
            </a:r>
          </a:p>
          <a:p>
            <a:pPr>
              <a:lnSpc>
                <a:spcPct val="90000"/>
              </a:lnSpc>
              <a:buFont typeface="Arial" panose="020B0604020202020204" pitchFamily="34" charset="0"/>
              <a:buChar char="•"/>
            </a:pPr>
            <a:r>
              <a:rPr lang="en-US" sz="900" b="1" i="0" u="none" strike="noStrike" dirty="0">
                <a:effectLst/>
              </a:rPr>
              <a:t>Efficient Design</a:t>
            </a:r>
            <a:r>
              <a:rPr lang="en-US" sz="900" b="0" i="0" u="none" strike="noStrike" dirty="0">
                <a:effectLst/>
              </a:rPr>
              <a:t>: Slime molds create nutrient-channeling networks similar to Tokyo's rail system.</a:t>
            </a:r>
          </a:p>
          <a:p>
            <a:pPr>
              <a:lnSpc>
                <a:spcPct val="90000"/>
              </a:lnSpc>
              <a:buFont typeface="Arial" panose="020B0604020202020204" pitchFamily="34" charset="0"/>
              <a:buChar char="•"/>
            </a:pPr>
            <a:r>
              <a:rPr lang="en-US" sz="900" b="1" i="0" u="none" strike="noStrike" dirty="0">
                <a:effectLst/>
              </a:rPr>
              <a:t>Research</a:t>
            </a:r>
            <a:r>
              <a:rPr lang="en-US" sz="900" b="0" i="0" u="none" strike="noStrike" dirty="0">
                <a:effectLst/>
              </a:rPr>
              <a:t>: Oat flakes arranged as cities; slime mold mimicked rail network layout.</a:t>
            </a:r>
          </a:p>
          <a:p>
            <a:pPr>
              <a:lnSpc>
                <a:spcPct val="90000"/>
              </a:lnSpc>
              <a:buFont typeface="Arial" panose="020B0604020202020204" pitchFamily="34" charset="0"/>
              <a:buChar char="•"/>
            </a:pPr>
            <a:r>
              <a:rPr lang="en-US" sz="900" b="1" i="0" u="none" strike="noStrike" dirty="0">
                <a:effectLst/>
              </a:rPr>
              <a:t>Implications</a:t>
            </a:r>
            <a:r>
              <a:rPr lang="en-US" sz="900" b="0" i="0" u="none" strike="noStrike" dirty="0">
                <a:effectLst/>
              </a:rPr>
              <a:t>: Potential for designing efficient, adaptable networks.</a:t>
            </a:r>
          </a:p>
          <a:p>
            <a:pPr>
              <a:lnSpc>
                <a:spcPct val="90000"/>
              </a:lnSpc>
            </a:pPr>
            <a:r>
              <a:rPr lang="en-US" sz="900" b="1" i="0" u="none" strike="noStrike" dirty="0">
                <a:effectLst/>
              </a:rPr>
              <a:t>Case Study 2: Optimizing Urban Transport Networks</a:t>
            </a:r>
          </a:p>
          <a:p>
            <a:pPr>
              <a:lnSpc>
                <a:spcPct val="90000"/>
              </a:lnSpc>
              <a:buFont typeface="Arial" panose="020B0604020202020204" pitchFamily="34" charset="0"/>
              <a:buChar char="•"/>
            </a:pPr>
            <a:r>
              <a:rPr lang="en-US" sz="900" b="1" i="0" u="none" strike="noStrike" dirty="0">
                <a:effectLst/>
              </a:rPr>
              <a:t>Urban Planning</a:t>
            </a:r>
            <a:r>
              <a:rPr lang="en-US" sz="900" b="0" i="0" u="none" strike="noStrike" dirty="0">
                <a:effectLst/>
              </a:rPr>
              <a:t>: SMA models urban transport networks based on slime mold behavior.</a:t>
            </a:r>
          </a:p>
          <a:p>
            <a:pPr>
              <a:lnSpc>
                <a:spcPct val="90000"/>
              </a:lnSpc>
              <a:buFont typeface="Arial" panose="020B0604020202020204" pitchFamily="34" charset="0"/>
              <a:buChar char="•"/>
            </a:pPr>
            <a:r>
              <a:rPr lang="en-US" sz="900" b="1" i="0" u="none" strike="noStrike" dirty="0">
                <a:effectLst/>
              </a:rPr>
              <a:t>Tokyo Model</a:t>
            </a:r>
            <a:r>
              <a:rPr lang="en-US" sz="900" b="0" i="0" u="none" strike="noStrike" dirty="0">
                <a:effectLst/>
              </a:rPr>
              <a:t>: Slime mold replicated Tokyo’s rail system, identifying efficient routes.</a:t>
            </a:r>
          </a:p>
          <a:p>
            <a:pPr>
              <a:lnSpc>
                <a:spcPct val="90000"/>
              </a:lnSpc>
              <a:buFont typeface="Arial" panose="020B0604020202020204" pitchFamily="34" charset="0"/>
              <a:buChar char="•"/>
            </a:pPr>
            <a:r>
              <a:rPr lang="en-US" sz="900" b="1" i="0" u="none" strike="noStrike" dirty="0">
                <a:effectLst/>
              </a:rPr>
              <a:t>Global Efficiency</a:t>
            </a:r>
            <a:r>
              <a:rPr lang="en-US" sz="900" b="0" i="0" u="none" strike="noStrike" dirty="0">
                <a:effectLst/>
              </a:rPr>
              <a:t>: Compared 14 countries' motorways; Belgium, Canada, China most efficient.</a:t>
            </a:r>
          </a:p>
          <a:p>
            <a:pPr>
              <a:lnSpc>
                <a:spcPct val="90000"/>
              </a:lnSpc>
              <a:buFont typeface="Arial" panose="020B0604020202020204" pitchFamily="34" charset="0"/>
              <a:buChar char="•"/>
            </a:pPr>
            <a:r>
              <a:rPr lang="en-US" sz="900" b="1" i="0" u="none" strike="noStrike" dirty="0">
                <a:effectLst/>
              </a:rPr>
              <a:t>Supply Chain Benefits</a:t>
            </a:r>
            <a:r>
              <a:rPr lang="en-US" sz="900" b="0" i="0" u="none" strike="noStrike" dirty="0">
                <a:effectLst/>
              </a:rPr>
              <a:t>: Optimizes logistics, reduces congestion, improves efficiency.</a:t>
            </a:r>
          </a:p>
          <a:p>
            <a:pPr>
              <a:lnSpc>
                <a:spcPct val="90000"/>
              </a:lnSpc>
            </a:pPr>
            <a:r>
              <a:rPr lang="en-US" sz="900" b="1" i="0" u="none" strike="noStrike" dirty="0">
                <a:effectLst/>
              </a:rPr>
              <a:t>Case Study 3: Dynamic Traffic Management</a:t>
            </a:r>
          </a:p>
          <a:p>
            <a:pPr>
              <a:lnSpc>
                <a:spcPct val="90000"/>
              </a:lnSpc>
              <a:buFont typeface="Arial" panose="020B0604020202020204" pitchFamily="34" charset="0"/>
              <a:buChar char="•"/>
            </a:pPr>
            <a:r>
              <a:rPr lang="en-US" sz="900" b="1" i="0" u="none" strike="noStrike" dirty="0">
                <a:effectLst/>
              </a:rPr>
              <a:t>Adaptive SMA</a:t>
            </a:r>
            <a:r>
              <a:rPr lang="en-US" sz="900" b="0" i="0" u="none" strike="noStrike" dirty="0">
                <a:effectLst/>
              </a:rPr>
              <a:t>: Adapts to disruptions like road crashes and flooding.</a:t>
            </a:r>
          </a:p>
          <a:p>
            <a:pPr>
              <a:lnSpc>
                <a:spcPct val="90000"/>
              </a:lnSpc>
              <a:buFont typeface="Arial" panose="020B0604020202020204" pitchFamily="34" charset="0"/>
              <a:buChar char="•"/>
            </a:pPr>
            <a:r>
              <a:rPr lang="en-US" sz="900" b="1" i="0" u="none" strike="noStrike" dirty="0">
                <a:effectLst/>
              </a:rPr>
              <a:t>Simulation</a:t>
            </a:r>
            <a:r>
              <a:rPr lang="en-US" sz="900" b="0" i="0" u="none" strike="noStrike" dirty="0">
                <a:effectLst/>
              </a:rPr>
              <a:t>: Salt used to simulate disruptions; slime mold rerouted around affected areas.</a:t>
            </a:r>
          </a:p>
          <a:p>
            <a:pPr>
              <a:lnSpc>
                <a:spcPct val="90000"/>
              </a:lnSpc>
              <a:buFont typeface="Arial" panose="020B0604020202020204" pitchFamily="34" charset="0"/>
              <a:buChar char="•"/>
            </a:pPr>
            <a:r>
              <a:rPr lang="en-US" sz="900" b="1" i="0" u="none" strike="noStrike" dirty="0">
                <a:effectLst/>
              </a:rPr>
              <a:t>Resilience</a:t>
            </a:r>
            <a:r>
              <a:rPr lang="en-US" sz="900" b="0" i="0" u="none" strike="noStrike" dirty="0">
                <a:effectLst/>
              </a:rPr>
              <a:t>: Helps maintain goods flow during disruptions, strengthens supply chain.</a:t>
            </a:r>
          </a:p>
          <a:p>
            <a:pPr>
              <a:lnSpc>
                <a:spcPct val="90000"/>
              </a:lnSpc>
            </a:pPr>
            <a:r>
              <a:rPr lang="en-US" sz="900" b="1" i="0" u="none" strike="noStrike" dirty="0">
                <a:effectLst/>
              </a:rPr>
              <a:t>Case Study 4: Predictive Adaptation to Regular Events</a:t>
            </a:r>
          </a:p>
          <a:p>
            <a:pPr>
              <a:lnSpc>
                <a:spcPct val="90000"/>
              </a:lnSpc>
              <a:buFont typeface="Arial" panose="020B0604020202020204" pitchFamily="34" charset="0"/>
              <a:buChar char="•"/>
            </a:pPr>
            <a:r>
              <a:rPr lang="en-US" sz="900" b="1" i="0" u="none" strike="noStrike" dirty="0">
                <a:effectLst/>
              </a:rPr>
              <a:t>Predictive Behavior</a:t>
            </a:r>
            <a:r>
              <a:rPr lang="en-US" sz="900" b="0" i="0" u="none" strike="noStrike" dirty="0">
                <a:effectLst/>
              </a:rPr>
              <a:t>: Slime molds anticipate and adapt to regular changes.</a:t>
            </a:r>
          </a:p>
          <a:p>
            <a:pPr>
              <a:lnSpc>
                <a:spcPct val="90000"/>
              </a:lnSpc>
              <a:buFont typeface="Arial" panose="020B0604020202020204" pitchFamily="34" charset="0"/>
              <a:buChar char="•"/>
            </a:pPr>
            <a:r>
              <a:rPr lang="en-US" sz="900" b="1" i="0" u="none" strike="noStrike" dirty="0">
                <a:effectLst/>
              </a:rPr>
              <a:t>Experiment</a:t>
            </a:r>
            <a:r>
              <a:rPr lang="en-US" sz="900" b="0" i="0" u="none" strike="noStrike" dirty="0">
                <a:effectLst/>
              </a:rPr>
              <a:t>: Exposed to low temperatures and dry air; slowed growth in anticipation.</a:t>
            </a:r>
          </a:p>
          <a:p>
            <a:pPr>
              <a:lnSpc>
                <a:spcPct val="90000"/>
              </a:lnSpc>
              <a:buFont typeface="Arial" panose="020B0604020202020204" pitchFamily="34" charset="0"/>
              <a:buChar char="•"/>
            </a:pPr>
            <a:r>
              <a:rPr lang="en-US" sz="900" b="1" i="0" u="none" strike="noStrike" dirty="0">
                <a:effectLst/>
              </a:rPr>
              <a:t>Applications</a:t>
            </a:r>
            <a:r>
              <a:rPr lang="en-US" sz="900" b="0" i="0" u="none" strike="noStrike" dirty="0">
                <a:effectLst/>
              </a:rPr>
              <a:t>: Models rush hours, seasonal demand, optimizes inventory and distribution.</a:t>
            </a:r>
          </a:p>
          <a:p>
            <a:pPr>
              <a:lnSpc>
                <a:spcPct val="90000"/>
              </a:lnSpc>
            </a:pPr>
            <a:r>
              <a:rPr lang="en-US" sz="900" b="1" i="0" u="none" strike="noStrike" dirty="0">
                <a:effectLst/>
              </a:rPr>
              <a:t>Case Study 5: Food Delivery Optimization</a:t>
            </a:r>
          </a:p>
          <a:p>
            <a:pPr>
              <a:lnSpc>
                <a:spcPct val="90000"/>
              </a:lnSpc>
              <a:buFont typeface="Arial" panose="020B0604020202020204" pitchFamily="34" charset="0"/>
              <a:buChar char="•"/>
            </a:pPr>
            <a:r>
              <a:rPr lang="en-US" sz="900" b="1" i="0" u="none" strike="noStrike" dirty="0">
                <a:effectLst/>
              </a:rPr>
              <a:t>Route Optimization</a:t>
            </a:r>
            <a:r>
              <a:rPr lang="en-US" sz="900" b="0" i="0" u="none" strike="noStrike" dirty="0">
                <a:effectLst/>
              </a:rPr>
              <a:t>: SMA improved delivery routes.</a:t>
            </a:r>
          </a:p>
          <a:p>
            <a:pPr>
              <a:lnSpc>
                <a:spcPct val="90000"/>
              </a:lnSpc>
              <a:buFont typeface="Arial" panose="020B0604020202020204" pitchFamily="34" charset="0"/>
              <a:buChar char="•"/>
            </a:pPr>
            <a:r>
              <a:rPr lang="en-US" sz="900" b="1" i="0" u="none" strike="noStrike" dirty="0">
                <a:effectLst/>
              </a:rPr>
              <a:t>Results</a:t>
            </a:r>
            <a:r>
              <a:rPr lang="en-US" sz="900" b="0" i="0" u="none" strike="noStrike" dirty="0">
                <a:effectLst/>
              </a:rPr>
              <a:t>: Reduced delivery time by 20%, decreased fuel costs by 15%.</a:t>
            </a:r>
          </a:p>
          <a:p>
            <a:pPr>
              <a:lnSpc>
                <a:spcPct val="90000"/>
              </a:lnSpc>
            </a:pPr>
            <a:r>
              <a:rPr lang="en-US" sz="900" b="1" i="0" u="none" strike="noStrike" dirty="0">
                <a:effectLst/>
              </a:rPr>
              <a:t>Other Application Areas</a:t>
            </a:r>
          </a:p>
          <a:p>
            <a:pPr>
              <a:lnSpc>
                <a:spcPct val="90000"/>
              </a:lnSpc>
              <a:buFont typeface="Arial" panose="020B0604020202020204" pitchFamily="34" charset="0"/>
              <a:buChar char="•"/>
            </a:pPr>
            <a:r>
              <a:rPr lang="en-US" sz="900" b="1" i="0" u="none" strike="noStrike" dirty="0">
                <a:effectLst/>
              </a:rPr>
              <a:t>Urban Water Demand</a:t>
            </a:r>
            <a:r>
              <a:rPr lang="en-US" sz="900" b="0" i="0" u="none" strike="noStrike" dirty="0">
                <a:effectLst/>
              </a:rPr>
              <a:t>: Optimized neural networks for water demand prediction.</a:t>
            </a:r>
          </a:p>
          <a:p>
            <a:pPr>
              <a:lnSpc>
                <a:spcPct val="90000"/>
              </a:lnSpc>
              <a:buFont typeface="Arial" panose="020B0604020202020204" pitchFamily="34" charset="0"/>
              <a:buChar char="•"/>
            </a:pPr>
            <a:r>
              <a:rPr lang="en-US" sz="900" b="1" i="0" u="none" strike="noStrike" dirty="0">
                <a:effectLst/>
              </a:rPr>
              <a:t>Solar PV Parameters</a:t>
            </a:r>
            <a:r>
              <a:rPr lang="en-US" sz="900" b="0" i="0" u="none" strike="noStrike" dirty="0">
                <a:effectLst/>
              </a:rPr>
              <a:t>: Estimated parameters for solar cells.</a:t>
            </a:r>
          </a:p>
          <a:p>
            <a:pPr>
              <a:lnSpc>
                <a:spcPct val="90000"/>
              </a:lnSpc>
              <a:buFont typeface="Arial" panose="020B0604020202020204" pitchFamily="34" charset="0"/>
              <a:buChar char="•"/>
            </a:pPr>
            <a:r>
              <a:rPr lang="en-US" sz="900" b="1" i="0" u="none" strike="noStrike" dirty="0">
                <a:effectLst/>
              </a:rPr>
              <a:t>COVID-19 X-ray Analysis</a:t>
            </a:r>
            <a:r>
              <a:rPr lang="en-US" sz="900" b="0" i="0" u="none" strike="noStrike" dirty="0">
                <a:effectLst/>
              </a:rPr>
              <a:t>: Integrated with other solvers for image analysis.</a:t>
            </a:r>
          </a:p>
          <a:p>
            <a:pPr>
              <a:lnSpc>
                <a:spcPct val="90000"/>
              </a:lnSpc>
              <a:buFont typeface="Arial" panose="020B0604020202020204" pitchFamily="34" charset="0"/>
              <a:buChar char="•"/>
            </a:pPr>
            <a:r>
              <a:rPr lang="en-US" sz="900" b="1" i="0" u="none" strike="noStrike" dirty="0">
                <a:effectLst/>
              </a:rPr>
              <a:t>Solar PV Panels</a:t>
            </a:r>
            <a:r>
              <a:rPr lang="en-US" sz="900" b="0" i="0" u="none" strike="noStrike" dirty="0">
                <a:effectLst/>
              </a:rPr>
              <a:t>: Solved optimal model parameters.</a:t>
            </a:r>
          </a:p>
          <a:p>
            <a:pPr>
              <a:lnSpc>
                <a:spcPct val="90000"/>
              </a:lnSpc>
              <a:buFont typeface="Arial" panose="020B0604020202020204" pitchFamily="34" charset="0"/>
              <a:buChar char="•"/>
            </a:pPr>
            <a:r>
              <a:rPr lang="en-US" sz="900" b="1" i="0" u="none" strike="noStrike" dirty="0">
                <a:effectLst/>
              </a:rPr>
              <a:t>SVR Prediction</a:t>
            </a:r>
            <a:r>
              <a:rPr lang="en-US" sz="900" b="0" i="0" u="none" strike="noStrike" dirty="0">
                <a:effectLst/>
              </a:rPr>
              <a:t>: Combined with chaos for clustering and prediction.</a:t>
            </a:r>
          </a:p>
          <a:p>
            <a:pPr>
              <a:lnSpc>
                <a:spcPct val="90000"/>
              </a:lnSpc>
            </a:pPr>
            <a:endParaRPr lang="en-US" sz="9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9" name="Group 78">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6858000"/>
            <a:chOff x="0" y="0"/>
            <a:chExt cx="12192000" cy="6858000"/>
          </a:xfrm>
        </p:grpSpPr>
        <p:sp>
          <p:nvSpPr>
            <p:cNvPr id="80" name="Rectangle 79">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81"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grpSp>
      <p:sp>
        <p:nvSpPr>
          <p:cNvPr id="2" name="Title 1"/>
          <p:cNvSpPr>
            <a:spLocks noGrp="1"/>
          </p:cNvSpPr>
          <p:nvPr>
            <p:ph type="title"/>
          </p:nvPr>
        </p:nvSpPr>
        <p:spPr>
          <a:xfrm>
            <a:off x="627185" y="1085549"/>
            <a:ext cx="2573210" cy="4686903"/>
          </a:xfrm>
        </p:spPr>
        <p:txBody>
          <a:bodyPr anchor="ctr">
            <a:normAutofit/>
          </a:bodyPr>
          <a:lstStyle/>
          <a:p>
            <a:pPr algn="r"/>
            <a:r>
              <a:rPr lang="en-US">
                <a:solidFill>
                  <a:schemeClr val="tx1"/>
                </a:solidFill>
              </a:rPr>
              <a:t>Conclusion</a:t>
            </a:r>
          </a:p>
        </p:txBody>
      </p:sp>
      <p:cxnSp>
        <p:nvCxnSpPr>
          <p:cNvPr id="83" name="Straight Connector 82">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81049" y="1085549"/>
            <a:ext cx="4184780" cy="4686903"/>
          </a:xfrm>
        </p:spPr>
        <p:txBody>
          <a:bodyPr anchor="ctr">
            <a:normAutofit/>
          </a:bodyPr>
          <a:lstStyle/>
          <a:p>
            <a:pPr marL="0" indent="0">
              <a:buNone/>
            </a:pPr>
            <a:r>
              <a:rPr lang="en-US">
                <a:solidFill>
                  <a:schemeClr val="tx1"/>
                </a:solidFill>
              </a:rPr>
              <a:t>SMA stands at the forefront of supply chain innovation, offering a powerful, nature-inspired solution to complex logistical challenges. Its ability to adapt and optimize in a constantly changing environment makes it an invaluable tool for achieving unparalleled efficiency and resilience in supply chain management. </a:t>
            </a:r>
          </a:p>
          <a:p>
            <a:pPr marL="0" indent="0">
              <a:buNone/>
            </a:pPr>
            <a:endParaRPr lang="en-US">
              <a:solidFill>
                <a:schemeClr val="tx1"/>
              </a:solidFill>
            </a:endParaRPr>
          </a:p>
          <a:p>
            <a:pPr marL="0" indent="0">
              <a:buNone/>
            </a:pPr>
            <a:r>
              <a:rPr lang="en-US">
                <a:solidFill>
                  <a:schemeClr val="tx1"/>
                </a:solidFill>
              </a:rPr>
              <a:t>‘The future of logistics is here, and it’s inspired by nature’s own ingenuity.’</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6858000"/>
            <a:chOff x="0" y="0"/>
            <a:chExt cx="12192000" cy="6858000"/>
          </a:xfrm>
        </p:grpSpPr>
        <p:sp>
          <p:nvSpPr>
            <p:cNvPr id="24" name="Rectangle 23">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5"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grpSp>
      <p:sp>
        <p:nvSpPr>
          <p:cNvPr id="2" name="Title 1"/>
          <p:cNvSpPr>
            <a:spLocks noGrp="1"/>
          </p:cNvSpPr>
          <p:nvPr>
            <p:ph type="title"/>
          </p:nvPr>
        </p:nvSpPr>
        <p:spPr>
          <a:xfrm>
            <a:off x="627185" y="1085549"/>
            <a:ext cx="2573210" cy="4686903"/>
          </a:xfrm>
        </p:spPr>
        <p:txBody>
          <a:bodyPr anchor="ctr">
            <a:normAutofit/>
          </a:bodyPr>
          <a:lstStyle/>
          <a:p>
            <a:pPr algn="r"/>
            <a:r>
              <a:rPr lang="en-US" dirty="0">
                <a:solidFill>
                  <a:schemeClr val="tx1"/>
                </a:solidFill>
              </a:rPr>
              <a:t>What is a Cognitive Supply Chain?</a:t>
            </a:r>
          </a:p>
        </p:txBody>
      </p:sp>
      <p:cxnSp>
        <p:nvCxnSpPr>
          <p:cNvPr id="27" name="Straight Connector 26">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29187" y="764628"/>
            <a:ext cx="4595693" cy="5328744"/>
          </a:xfrm>
        </p:spPr>
        <p:txBody>
          <a:bodyPr anchor="ctr">
            <a:normAutofit fontScale="92500" lnSpcReduction="10000"/>
          </a:bodyPr>
          <a:lstStyle/>
          <a:p>
            <a:pPr marL="0" indent="0" algn="ctr">
              <a:lnSpc>
                <a:spcPct val="90000"/>
              </a:lnSpc>
              <a:buNone/>
            </a:pPr>
            <a:r>
              <a:rPr lang="en-US" sz="1200" b="1" dirty="0">
                <a:solidFill>
                  <a:schemeClr val="tx1"/>
                </a:solidFill>
              </a:rPr>
              <a:t>Definition</a:t>
            </a:r>
          </a:p>
          <a:p>
            <a:pPr marL="0" indent="0">
              <a:lnSpc>
                <a:spcPct val="90000"/>
              </a:lnSpc>
              <a:buNone/>
            </a:pPr>
            <a:endParaRPr lang="en-US" sz="1100" b="1" dirty="0">
              <a:solidFill>
                <a:schemeClr val="tx1"/>
              </a:solidFill>
            </a:endParaRPr>
          </a:p>
          <a:p>
            <a:pPr marL="0" indent="0" algn="ctr">
              <a:lnSpc>
                <a:spcPct val="90000"/>
              </a:lnSpc>
              <a:buNone/>
            </a:pPr>
            <a:r>
              <a:rPr lang="en-US" sz="1100" b="1" dirty="0">
                <a:solidFill>
                  <a:schemeClr val="tx1"/>
                </a:solidFill>
              </a:rPr>
              <a:t>An advanced supply chain system leveraging artificial intelligence (AI) and machine learning (ML) to enhance decision-making and efficiency.</a:t>
            </a:r>
          </a:p>
          <a:p>
            <a:pPr marL="0" indent="0">
              <a:lnSpc>
                <a:spcPct val="90000"/>
              </a:lnSpc>
              <a:buNone/>
            </a:pPr>
            <a:endParaRPr lang="en-US" sz="900" b="1" dirty="0">
              <a:solidFill>
                <a:schemeClr val="tx1"/>
              </a:solidFill>
            </a:endParaRPr>
          </a:p>
          <a:p>
            <a:pPr>
              <a:lnSpc>
                <a:spcPct val="90000"/>
              </a:lnSpc>
            </a:pPr>
            <a:r>
              <a:rPr lang="en-US" sz="900" b="1" dirty="0">
                <a:solidFill>
                  <a:schemeClr val="tx1"/>
                </a:solidFill>
              </a:rPr>
              <a:t>Components</a:t>
            </a:r>
            <a:endParaRPr lang="en-US" sz="900" dirty="0">
              <a:solidFill>
                <a:schemeClr val="tx1"/>
              </a:solidFill>
            </a:endParaRPr>
          </a:p>
          <a:p>
            <a:pPr>
              <a:lnSpc>
                <a:spcPct val="90000"/>
              </a:lnSpc>
              <a:buFont typeface="Arial" panose="020B0604020202020204" pitchFamily="34" charset="0"/>
              <a:buChar char="•"/>
            </a:pPr>
            <a:r>
              <a:rPr lang="en-US" sz="900" b="1" dirty="0">
                <a:solidFill>
                  <a:schemeClr val="tx1"/>
                </a:solidFill>
              </a:rPr>
              <a:t>AI and ML Algorithms:</a:t>
            </a:r>
            <a:r>
              <a:rPr lang="en-US" sz="900" dirty="0">
                <a:solidFill>
                  <a:schemeClr val="tx1"/>
                </a:solidFill>
              </a:rPr>
              <a:t> Core technologies driving cognitive supply chains.</a:t>
            </a:r>
          </a:p>
          <a:p>
            <a:pPr>
              <a:lnSpc>
                <a:spcPct val="90000"/>
              </a:lnSpc>
              <a:buFont typeface="Arial" panose="020B0604020202020204" pitchFamily="34" charset="0"/>
              <a:buChar char="•"/>
            </a:pPr>
            <a:r>
              <a:rPr lang="en-US" sz="900" b="1" dirty="0">
                <a:solidFill>
                  <a:schemeClr val="tx1"/>
                </a:solidFill>
              </a:rPr>
              <a:t>Data Integration:</a:t>
            </a:r>
            <a:r>
              <a:rPr lang="en-US" sz="900" dirty="0">
                <a:solidFill>
                  <a:schemeClr val="tx1"/>
                </a:solidFill>
              </a:rPr>
              <a:t> Combining data from various sources (IoT devices, ERP systems, etc.).</a:t>
            </a:r>
          </a:p>
          <a:p>
            <a:pPr>
              <a:lnSpc>
                <a:spcPct val="90000"/>
              </a:lnSpc>
              <a:buFont typeface="Arial" panose="020B0604020202020204" pitchFamily="34" charset="0"/>
              <a:buChar char="•"/>
            </a:pPr>
            <a:r>
              <a:rPr lang="en-US" sz="900" b="1" dirty="0">
                <a:solidFill>
                  <a:schemeClr val="tx1"/>
                </a:solidFill>
              </a:rPr>
              <a:t>Real-time Analytics:</a:t>
            </a:r>
            <a:r>
              <a:rPr lang="en-US" sz="900" dirty="0">
                <a:solidFill>
                  <a:schemeClr val="tx1"/>
                </a:solidFill>
              </a:rPr>
              <a:t> Continuous analysis of data for real-time insights.</a:t>
            </a:r>
          </a:p>
          <a:p>
            <a:pPr>
              <a:lnSpc>
                <a:spcPct val="90000"/>
              </a:lnSpc>
              <a:buFont typeface="Arial" panose="020B0604020202020204" pitchFamily="34" charset="0"/>
              <a:buChar char="•"/>
            </a:pPr>
            <a:r>
              <a:rPr lang="en-US" sz="900" b="1" dirty="0">
                <a:solidFill>
                  <a:schemeClr val="tx1"/>
                </a:solidFill>
              </a:rPr>
              <a:t>Automation:</a:t>
            </a:r>
            <a:r>
              <a:rPr lang="en-US" sz="900" dirty="0">
                <a:solidFill>
                  <a:schemeClr val="tx1"/>
                </a:solidFill>
              </a:rPr>
              <a:t> Streamlining processes through intelligent automation.</a:t>
            </a:r>
          </a:p>
          <a:p>
            <a:pPr marL="0" indent="0">
              <a:lnSpc>
                <a:spcPct val="90000"/>
              </a:lnSpc>
              <a:buNone/>
            </a:pPr>
            <a:endParaRPr lang="en-US" sz="900" dirty="0">
              <a:solidFill>
                <a:schemeClr val="tx1"/>
              </a:solidFill>
            </a:endParaRPr>
          </a:p>
          <a:p>
            <a:pPr>
              <a:lnSpc>
                <a:spcPct val="90000"/>
              </a:lnSpc>
            </a:pPr>
            <a:r>
              <a:rPr lang="en-US" sz="900" b="1" dirty="0">
                <a:solidFill>
                  <a:schemeClr val="tx1"/>
                </a:solidFill>
              </a:rPr>
              <a:t>Benefits</a:t>
            </a:r>
            <a:endParaRPr lang="en-US" sz="900" dirty="0">
              <a:solidFill>
                <a:schemeClr val="tx1"/>
              </a:solidFill>
            </a:endParaRPr>
          </a:p>
          <a:p>
            <a:pPr>
              <a:lnSpc>
                <a:spcPct val="90000"/>
              </a:lnSpc>
              <a:buFont typeface="Arial" panose="020B0604020202020204" pitchFamily="34" charset="0"/>
              <a:buChar char="•"/>
            </a:pPr>
            <a:r>
              <a:rPr lang="en-US" sz="900" b="1" dirty="0">
                <a:solidFill>
                  <a:schemeClr val="tx1"/>
                </a:solidFill>
              </a:rPr>
              <a:t>Enhanced Decision-Making:</a:t>
            </a:r>
            <a:r>
              <a:rPr lang="en-US" sz="900" dirty="0">
                <a:solidFill>
                  <a:schemeClr val="tx1"/>
                </a:solidFill>
              </a:rPr>
              <a:t> AI provides actionable insights and predictive analytics.</a:t>
            </a:r>
          </a:p>
          <a:p>
            <a:pPr>
              <a:lnSpc>
                <a:spcPct val="90000"/>
              </a:lnSpc>
              <a:buFont typeface="Arial" panose="020B0604020202020204" pitchFamily="34" charset="0"/>
              <a:buChar char="•"/>
            </a:pPr>
            <a:r>
              <a:rPr lang="en-US" sz="900" b="1" dirty="0">
                <a:solidFill>
                  <a:schemeClr val="tx1"/>
                </a:solidFill>
              </a:rPr>
              <a:t>Improved Efficiency:</a:t>
            </a:r>
            <a:r>
              <a:rPr lang="en-US" sz="900" dirty="0">
                <a:solidFill>
                  <a:schemeClr val="tx1"/>
                </a:solidFill>
              </a:rPr>
              <a:t> Optimized processes reduce time and cost.</a:t>
            </a:r>
          </a:p>
          <a:p>
            <a:pPr>
              <a:lnSpc>
                <a:spcPct val="90000"/>
              </a:lnSpc>
              <a:buFont typeface="Arial" panose="020B0604020202020204" pitchFamily="34" charset="0"/>
              <a:buChar char="•"/>
            </a:pPr>
            <a:r>
              <a:rPr lang="en-US" sz="900" b="1" dirty="0">
                <a:solidFill>
                  <a:schemeClr val="tx1"/>
                </a:solidFill>
              </a:rPr>
              <a:t>Greater Agility:</a:t>
            </a:r>
            <a:r>
              <a:rPr lang="en-US" sz="900" dirty="0">
                <a:solidFill>
                  <a:schemeClr val="tx1"/>
                </a:solidFill>
              </a:rPr>
              <a:t> Rapid response to market changes and disruptions.</a:t>
            </a:r>
          </a:p>
          <a:p>
            <a:pPr>
              <a:lnSpc>
                <a:spcPct val="90000"/>
              </a:lnSpc>
              <a:buFont typeface="Arial" panose="020B0604020202020204" pitchFamily="34" charset="0"/>
              <a:buChar char="•"/>
            </a:pPr>
            <a:r>
              <a:rPr lang="en-US" sz="900" b="1" dirty="0">
                <a:solidFill>
                  <a:schemeClr val="tx1"/>
                </a:solidFill>
              </a:rPr>
              <a:t>Increased Transparency:</a:t>
            </a:r>
            <a:r>
              <a:rPr lang="en-US" sz="900" dirty="0">
                <a:solidFill>
                  <a:schemeClr val="tx1"/>
                </a:solidFill>
              </a:rPr>
              <a:t> Better visibility across the supply chain.</a:t>
            </a:r>
          </a:p>
          <a:p>
            <a:pPr marL="0" indent="0">
              <a:lnSpc>
                <a:spcPct val="90000"/>
              </a:lnSpc>
              <a:buNone/>
            </a:pPr>
            <a:endParaRPr lang="en-US" sz="900" dirty="0">
              <a:solidFill>
                <a:schemeClr val="tx1"/>
              </a:solidFill>
            </a:endParaRPr>
          </a:p>
          <a:p>
            <a:pPr>
              <a:lnSpc>
                <a:spcPct val="90000"/>
              </a:lnSpc>
            </a:pPr>
            <a:r>
              <a:rPr lang="en-US" sz="900" b="1" dirty="0">
                <a:solidFill>
                  <a:schemeClr val="tx1"/>
                </a:solidFill>
              </a:rPr>
              <a:t>Applications</a:t>
            </a:r>
            <a:endParaRPr lang="en-US" sz="900" dirty="0">
              <a:solidFill>
                <a:schemeClr val="tx1"/>
              </a:solidFill>
            </a:endParaRPr>
          </a:p>
          <a:p>
            <a:pPr>
              <a:lnSpc>
                <a:spcPct val="90000"/>
              </a:lnSpc>
              <a:buFont typeface="Arial" panose="020B0604020202020204" pitchFamily="34" charset="0"/>
              <a:buChar char="•"/>
            </a:pPr>
            <a:r>
              <a:rPr lang="en-US" sz="900" b="1" dirty="0">
                <a:solidFill>
                  <a:schemeClr val="tx1"/>
                </a:solidFill>
              </a:rPr>
              <a:t>Demand Forecasting:</a:t>
            </a:r>
            <a:r>
              <a:rPr lang="en-US" sz="900" dirty="0">
                <a:solidFill>
                  <a:schemeClr val="tx1"/>
                </a:solidFill>
              </a:rPr>
              <a:t> Predicting customer demand more accurately.</a:t>
            </a:r>
          </a:p>
          <a:p>
            <a:pPr>
              <a:lnSpc>
                <a:spcPct val="90000"/>
              </a:lnSpc>
              <a:buFont typeface="Arial" panose="020B0604020202020204" pitchFamily="34" charset="0"/>
              <a:buChar char="•"/>
            </a:pPr>
            <a:r>
              <a:rPr lang="en-US" sz="900" b="1" dirty="0">
                <a:solidFill>
                  <a:schemeClr val="tx1"/>
                </a:solidFill>
              </a:rPr>
              <a:t>Inventory Management:</a:t>
            </a:r>
            <a:r>
              <a:rPr lang="en-US" sz="900" dirty="0">
                <a:solidFill>
                  <a:schemeClr val="tx1"/>
                </a:solidFill>
              </a:rPr>
              <a:t> Optimizing stock levels and reducing excess inventory.</a:t>
            </a:r>
          </a:p>
          <a:p>
            <a:pPr>
              <a:lnSpc>
                <a:spcPct val="90000"/>
              </a:lnSpc>
              <a:buFont typeface="Arial" panose="020B0604020202020204" pitchFamily="34" charset="0"/>
              <a:buChar char="•"/>
            </a:pPr>
            <a:r>
              <a:rPr lang="en-US" sz="900" b="1" dirty="0">
                <a:solidFill>
                  <a:schemeClr val="tx1"/>
                </a:solidFill>
              </a:rPr>
              <a:t>Supply Chain Optimization:</a:t>
            </a:r>
            <a:r>
              <a:rPr lang="en-US" sz="900" dirty="0">
                <a:solidFill>
                  <a:schemeClr val="tx1"/>
                </a:solidFill>
              </a:rPr>
              <a:t> Streamlining operations for cost and time efficiency.</a:t>
            </a:r>
          </a:p>
          <a:p>
            <a:pPr>
              <a:lnSpc>
                <a:spcPct val="90000"/>
              </a:lnSpc>
              <a:buFont typeface="Arial" panose="020B0604020202020204" pitchFamily="34" charset="0"/>
              <a:buChar char="•"/>
            </a:pPr>
            <a:r>
              <a:rPr lang="en-US" sz="900" b="1" dirty="0">
                <a:solidFill>
                  <a:schemeClr val="tx1"/>
                </a:solidFill>
              </a:rPr>
              <a:t>Risk Management:</a:t>
            </a:r>
            <a:r>
              <a:rPr lang="en-US" sz="900" dirty="0">
                <a:solidFill>
                  <a:schemeClr val="tx1"/>
                </a:solidFill>
              </a:rPr>
              <a:t> Identifying and mitigating potential risks.</a:t>
            </a:r>
          </a:p>
          <a:p>
            <a:pPr>
              <a:lnSpc>
                <a:spcPct val="90000"/>
              </a:lnSpc>
            </a:pPr>
            <a:endParaRPr lang="en-US" sz="900" dirty="0">
              <a:solidFill>
                <a:schemeClr val="tx1"/>
              </a:solidFill>
            </a:endParaRPr>
          </a:p>
        </p:txBody>
      </p:sp>
      <p:sp>
        <p:nvSpPr>
          <p:cNvPr id="5" name="TextBox 4">
            <a:extLst>
              <a:ext uri="{FF2B5EF4-FFF2-40B4-BE49-F238E27FC236}">
                <a16:creationId xmlns:a16="http://schemas.microsoft.com/office/drawing/2014/main" id="{60EB3635-192D-0046-5C4F-6E3D79E8E857}"/>
              </a:ext>
            </a:extLst>
          </p:cNvPr>
          <p:cNvSpPr txBox="1"/>
          <p:nvPr/>
        </p:nvSpPr>
        <p:spPr>
          <a:xfrm>
            <a:off x="4114800" y="2963917"/>
            <a:ext cx="65" cy="276999"/>
          </a:xfrm>
          <a:prstGeom prst="rect">
            <a:avLst/>
          </a:prstGeom>
          <a:noFill/>
        </p:spPr>
        <p:txBody>
          <a:bodyPr wrap="none" lIns="0" tIns="0" rIns="0" bIns="0" rtlCol="0">
            <a:spAutoFit/>
          </a:bodyPr>
          <a:lstStyle/>
          <a:p>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6858000"/>
            <a:chOff x="0" y="0"/>
            <a:chExt cx="12192000" cy="6858000"/>
          </a:xfrm>
        </p:grpSpPr>
        <p:sp>
          <p:nvSpPr>
            <p:cNvPr id="24" name="Rectangle 23">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5"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grpSp>
      <p:sp>
        <p:nvSpPr>
          <p:cNvPr id="2" name="Title 1"/>
          <p:cNvSpPr>
            <a:spLocks noGrp="1"/>
          </p:cNvSpPr>
          <p:nvPr>
            <p:ph type="title"/>
          </p:nvPr>
        </p:nvSpPr>
        <p:spPr>
          <a:xfrm>
            <a:off x="627185" y="1085549"/>
            <a:ext cx="2573210" cy="4686903"/>
          </a:xfrm>
        </p:spPr>
        <p:txBody>
          <a:bodyPr anchor="ctr">
            <a:normAutofit/>
          </a:bodyPr>
          <a:lstStyle/>
          <a:p>
            <a:pPr algn="r"/>
            <a:r>
              <a:rPr lang="en-US" sz="2700">
                <a:solidFill>
                  <a:schemeClr val="tx1"/>
                </a:solidFill>
              </a:rPr>
              <a:t>Metaheuristics</a:t>
            </a:r>
          </a:p>
        </p:txBody>
      </p:sp>
      <p:cxnSp>
        <p:nvCxnSpPr>
          <p:cNvPr id="27" name="Straight Connector 26">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81048" y="819807"/>
            <a:ext cx="4438033" cy="5360276"/>
          </a:xfrm>
        </p:spPr>
        <p:txBody>
          <a:bodyPr anchor="ctr">
            <a:normAutofit/>
          </a:bodyPr>
          <a:lstStyle/>
          <a:p>
            <a:pPr>
              <a:lnSpc>
                <a:spcPct val="90000"/>
              </a:lnSpc>
            </a:pPr>
            <a:r>
              <a:rPr lang="en-US" sz="1300" b="1" dirty="0">
                <a:solidFill>
                  <a:schemeClr val="tx1"/>
                </a:solidFill>
              </a:rPr>
              <a:t>Definition and Origin</a:t>
            </a:r>
            <a:endParaRPr lang="en-US" sz="1300" dirty="0">
              <a:solidFill>
                <a:schemeClr val="tx1"/>
              </a:solidFill>
            </a:endParaRPr>
          </a:p>
          <a:p>
            <a:pPr>
              <a:lnSpc>
                <a:spcPct val="90000"/>
              </a:lnSpc>
              <a:buFont typeface="Arial" panose="020B0604020202020204" pitchFamily="34" charset="0"/>
              <a:buChar char="•"/>
            </a:pPr>
            <a:r>
              <a:rPr lang="en-US" sz="1300" dirty="0">
                <a:solidFill>
                  <a:schemeClr val="tx1"/>
                </a:solidFill>
              </a:rPr>
              <a:t>Metaheuristics are high-level strategies for finding optimal or near-optimal solutions to complex problems. The word is derived from the Greek words "meta" (beyond) and "heuristic" (to find or discover), indicating strategies that go beyond traditional heuristics.</a:t>
            </a:r>
          </a:p>
          <a:p>
            <a:pPr marL="0" indent="0">
              <a:lnSpc>
                <a:spcPct val="90000"/>
              </a:lnSpc>
              <a:buNone/>
            </a:pPr>
            <a:endParaRPr lang="en-US" sz="1300" dirty="0">
              <a:solidFill>
                <a:schemeClr val="tx1"/>
              </a:solidFill>
            </a:endParaRPr>
          </a:p>
          <a:p>
            <a:pPr>
              <a:lnSpc>
                <a:spcPct val="90000"/>
              </a:lnSpc>
            </a:pPr>
            <a:r>
              <a:rPr lang="en-US" sz="1300" b="1" dirty="0">
                <a:solidFill>
                  <a:schemeClr val="tx1"/>
                </a:solidFill>
              </a:rPr>
              <a:t>Key Characteristics</a:t>
            </a:r>
            <a:endParaRPr lang="en-US" sz="1300" dirty="0">
              <a:solidFill>
                <a:schemeClr val="tx1"/>
              </a:solidFill>
            </a:endParaRPr>
          </a:p>
          <a:p>
            <a:pPr>
              <a:lnSpc>
                <a:spcPct val="90000"/>
              </a:lnSpc>
              <a:buFont typeface="Arial" panose="020B0604020202020204" pitchFamily="34" charset="0"/>
              <a:buChar char="•"/>
            </a:pPr>
            <a:r>
              <a:rPr lang="en-US" sz="1300" dirty="0">
                <a:solidFill>
                  <a:schemeClr val="tx1"/>
                </a:solidFill>
              </a:rPr>
              <a:t>General-purpose, flexible, and efficient, balancing exploration and exploitation in the search process.</a:t>
            </a:r>
          </a:p>
          <a:p>
            <a:pPr marL="0" indent="0">
              <a:lnSpc>
                <a:spcPct val="90000"/>
              </a:lnSpc>
              <a:buNone/>
            </a:pPr>
            <a:endParaRPr lang="en-US" sz="1300" dirty="0">
              <a:solidFill>
                <a:schemeClr val="tx1"/>
              </a:solidFill>
            </a:endParaRPr>
          </a:p>
          <a:p>
            <a:pPr>
              <a:lnSpc>
                <a:spcPct val="90000"/>
              </a:lnSpc>
            </a:pPr>
            <a:r>
              <a:rPr lang="en-US" sz="1300" b="1" dirty="0">
                <a:solidFill>
                  <a:schemeClr val="tx1"/>
                </a:solidFill>
              </a:rPr>
              <a:t>Popular Techniques</a:t>
            </a:r>
            <a:endParaRPr lang="en-US" sz="1300" dirty="0">
              <a:solidFill>
                <a:schemeClr val="tx1"/>
              </a:solidFill>
            </a:endParaRPr>
          </a:p>
          <a:p>
            <a:pPr>
              <a:lnSpc>
                <a:spcPct val="90000"/>
              </a:lnSpc>
              <a:buFont typeface="Arial" panose="020B0604020202020204" pitchFamily="34" charset="0"/>
              <a:buChar char="•"/>
            </a:pPr>
            <a:r>
              <a:rPr lang="en-US" sz="1300" dirty="0">
                <a:solidFill>
                  <a:schemeClr val="tx1"/>
                </a:solidFill>
              </a:rPr>
              <a:t>Genetic Algorithms, Simulated Annealing, Particle Swarm Optimization, and Ant Colony Optimization.</a:t>
            </a:r>
          </a:p>
          <a:p>
            <a:pPr marL="0" indent="0">
              <a:lnSpc>
                <a:spcPct val="90000"/>
              </a:lnSpc>
              <a:buNone/>
            </a:pPr>
            <a:endParaRPr lang="en-US" sz="1300" dirty="0">
              <a:solidFill>
                <a:schemeClr val="tx1"/>
              </a:solidFill>
            </a:endParaRPr>
          </a:p>
          <a:p>
            <a:pPr>
              <a:lnSpc>
                <a:spcPct val="90000"/>
              </a:lnSpc>
            </a:pPr>
            <a:r>
              <a:rPr lang="en-US" sz="1300" b="1" dirty="0">
                <a:solidFill>
                  <a:schemeClr val="tx1"/>
                </a:solidFill>
              </a:rPr>
              <a:t>Applications in Supply Chain</a:t>
            </a:r>
            <a:endParaRPr lang="en-US" sz="1300" dirty="0">
              <a:solidFill>
                <a:schemeClr val="tx1"/>
              </a:solidFill>
            </a:endParaRPr>
          </a:p>
          <a:p>
            <a:pPr>
              <a:lnSpc>
                <a:spcPct val="90000"/>
              </a:lnSpc>
              <a:buFont typeface="Arial" panose="020B0604020202020204" pitchFamily="34" charset="0"/>
              <a:buChar char="•"/>
            </a:pPr>
            <a:r>
              <a:rPr lang="en-US" sz="1300" dirty="0">
                <a:solidFill>
                  <a:schemeClr val="tx1"/>
                </a:solidFill>
              </a:rPr>
              <a:t>Route optimization, inventory management, scheduling, and network design.</a:t>
            </a:r>
          </a:p>
          <a:p>
            <a:pPr>
              <a:lnSpc>
                <a:spcPct val="90000"/>
              </a:lnSpc>
            </a:pPr>
            <a:endParaRPr lang="en-US" sz="1300" dirty="0">
              <a:solidFill>
                <a:schemeClr val="tx1"/>
              </a:solidFill>
            </a:endParaRP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6858000"/>
            <a:chOff x="0" y="0"/>
            <a:chExt cx="12192000" cy="6858000"/>
          </a:xfrm>
        </p:grpSpPr>
        <p:sp>
          <p:nvSpPr>
            <p:cNvPr id="10" name="Rectangle 9">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US"/>
            </a:p>
          </p:txBody>
        </p:sp>
      </p:grpSp>
      <p:sp>
        <p:nvSpPr>
          <p:cNvPr id="2" name="Title 1">
            <a:extLst>
              <a:ext uri="{FF2B5EF4-FFF2-40B4-BE49-F238E27FC236}">
                <a16:creationId xmlns:a16="http://schemas.microsoft.com/office/drawing/2014/main" id="{A3B1FC24-62F2-85D9-EBCC-8243D919ED2A}"/>
              </a:ext>
            </a:extLst>
          </p:cNvPr>
          <p:cNvSpPr>
            <a:spLocks noGrp="1"/>
          </p:cNvSpPr>
          <p:nvPr>
            <p:ph type="title"/>
          </p:nvPr>
        </p:nvSpPr>
        <p:spPr>
          <a:xfrm>
            <a:off x="866215" y="973668"/>
            <a:ext cx="6571060" cy="706964"/>
          </a:xfrm>
        </p:spPr>
        <p:txBody>
          <a:bodyPr>
            <a:normAutofit/>
          </a:bodyPr>
          <a:lstStyle/>
          <a:p>
            <a:pPr>
              <a:lnSpc>
                <a:spcPct val="90000"/>
              </a:lnSpc>
            </a:pPr>
            <a:r>
              <a:rPr lang="en-US" sz="2200">
                <a:solidFill>
                  <a:srgbClr val="FFFFFF"/>
                </a:solidFill>
              </a:rPr>
              <a:t>Slime Mould Algorithm (SMA)</a:t>
            </a:r>
            <a:br>
              <a:rPr lang="en-US" sz="2200">
                <a:solidFill>
                  <a:srgbClr val="FFFFFF"/>
                </a:solidFill>
              </a:rPr>
            </a:br>
            <a:endParaRPr lang="en-US" sz="2200">
              <a:solidFill>
                <a:srgbClr val="FFFFFF"/>
              </a:solidFill>
            </a:endParaRPr>
          </a:p>
        </p:txBody>
      </p:sp>
      <p:sp>
        <p:nvSpPr>
          <p:cNvPr id="13" name="Rectangle 12">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4243FE65-BFF1-5186-1E82-D5C398B860BD}"/>
              </a:ext>
            </a:extLst>
          </p:cNvPr>
          <p:cNvGraphicFramePr>
            <a:graphicFrameLocks noGrp="1"/>
          </p:cNvGraphicFramePr>
          <p:nvPr>
            <p:ph idx="1"/>
            <p:extLst>
              <p:ext uri="{D42A27DB-BD31-4B8C-83A1-F6EECF244321}">
                <p14:modId xmlns:p14="http://schemas.microsoft.com/office/powerpoint/2010/main" val="783473440"/>
              </p:ext>
            </p:extLst>
          </p:nvPr>
        </p:nvGraphicFramePr>
        <p:xfrm>
          <a:off x="777765" y="1555531"/>
          <a:ext cx="7564943" cy="47506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745695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6858000"/>
            <a:chOff x="0" y="0"/>
            <a:chExt cx="12192000" cy="6858000"/>
          </a:xfrm>
        </p:grpSpPr>
        <p:sp>
          <p:nvSpPr>
            <p:cNvPr id="8" name="Rectangle 7">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9"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11" name="Rectangle 10">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13" name="Group 12">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6858000"/>
            <a:chOff x="0" y="0"/>
            <a:chExt cx="12192000" cy="6858000"/>
          </a:xfrm>
        </p:grpSpPr>
        <p:sp useBgFill="1">
          <p:nvSpPr>
            <p:cNvPr id="14" name="Rectangle 13">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5"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US"/>
            </a:p>
          </p:txBody>
        </p:sp>
      </p:grpSp>
      <p:sp>
        <p:nvSpPr>
          <p:cNvPr id="2" name="Title 1">
            <a:extLst>
              <a:ext uri="{FF2B5EF4-FFF2-40B4-BE49-F238E27FC236}">
                <a16:creationId xmlns:a16="http://schemas.microsoft.com/office/drawing/2014/main" id="{2D81DB0F-E007-4E36-5CF4-17DEDD4577FF}"/>
              </a:ext>
            </a:extLst>
          </p:cNvPr>
          <p:cNvSpPr>
            <a:spLocks noGrp="1"/>
          </p:cNvSpPr>
          <p:nvPr>
            <p:ph type="title"/>
          </p:nvPr>
        </p:nvSpPr>
        <p:spPr>
          <a:xfrm>
            <a:off x="3508815" y="1370143"/>
            <a:ext cx="4793452" cy="4157446"/>
          </a:xfrm>
        </p:spPr>
        <p:txBody>
          <a:bodyPr vert="horz" lIns="91440" tIns="45720" rIns="91440" bIns="45720" rtlCol="0" anchor="ctr">
            <a:normAutofit/>
          </a:bodyPr>
          <a:lstStyle/>
          <a:p>
            <a:pPr marL="0" marR="0" lvl="0" indent="0" fontAlgn="auto">
              <a:spcAft>
                <a:spcPts val="0"/>
              </a:spcAft>
              <a:buClr>
                <a:srgbClr val="B31166"/>
              </a:buClr>
              <a:buSzPct val="80000"/>
              <a:tabLst/>
              <a:defRPr/>
            </a:pPr>
            <a:r>
              <a:rPr kumimoji="0" lang="en-US" sz="5700" u="none" strike="noStrike" cap="none" spc="0" normalizeH="0" baseline="0" noProof="0" dirty="0">
                <a:ln>
                  <a:noFill/>
                </a:ln>
                <a:solidFill>
                  <a:schemeClr val="tx1"/>
                </a:solidFill>
                <a:effectLst/>
                <a:uLnTx/>
                <a:uFillTx/>
                <a:hlinkClick r:id="rId3">
                  <a:extLst>
                    <a:ext uri="{A12FA001-AC4F-418D-AE19-62706E023703}">
                      <ahyp:hlinkClr xmlns:ahyp="http://schemas.microsoft.com/office/drawing/2018/hyperlinkcolor" val="tx"/>
                    </a:ext>
                  </a:extLst>
                </a:hlinkClick>
              </a:rPr>
              <a:t>Slime Mould doing something Incredible !!!</a:t>
            </a:r>
            <a:endParaRPr kumimoji="0" lang="en-US" sz="5700" u="none" strike="noStrike" cap="none" spc="0" normalizeH="0" baseline="0" noProof="0" dirty="0">
              <a:ln>
                <a:noFill/>
              </a:ln>
              <a:solidFill>
                <a:schemeClr val="tx1"/>
              </a:solidFill>
              <a:effectLst/>
              <a:uLnTx/>
              <a:uFillTx/>
            </a:endParaRPr>
          </a:p>
        </p:txBody>
      </p:sp>
      <p:cxnSp>
        <p:nvCxnSpPr>
          <p:cNvPr id="17" name="Straight Connector 16">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67515"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46167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66215" y="973668"/>
            <a:ext cx="6571060" cy="706964"/>
          </a:xfrm>
        </p:spPr>
        <p:txBody>
          <a:bodyPr>
            <a:normAutofit/>
          </a:bodyPr>
          <a:lstStyle/>
          <a:p>
            <a:r>
              <a:rPr lang="en-US"/>
              <a:t>How SMA Works?</a:t>
            </a:r>
          </a:p>
        </p:txBody>
      </p:sp>
      <p:graphicFrame>
        <p:nvGraphicFramePr>
          <p:cNvPr id="64" name="Content Placeholder 2">
            <a:extLst>
              <a:ext uri="{FF2B5EF4-FFF2-40B4-BE49-F238E27FC236}">
                <a16:creationId xmlns:a16="http://schemas.microsoft.com/office/drawing/2014/main" id="{8AA917BB-FDEC-E4E3-8B96-03FB49449C4B}"/>
              </a:ext>
            </a:extLst>
          </p:cNvPr>
          <p:cNvGraphicFramePr>
            <a:graphicFrameLocks noGrp="1"/>
          </p:cNvGraphicFramePr>
          <p:nvPr>
            <p:ph idx="1"/>
            <p:extLst>
              <p:ext uri="{D42A27DB-BD31-4B8C-83A1-F6EECF244321}">
                <p14:modId xmlns:p14="http://schemas.microsoft.com/office/powerpoint/2010/main" val="736566749"/>
              </p:ext>
            </p:extLst>
          </p:nvPr>
        </p:nvGraphicFramePr>
        <p:xfrm>
          <a:off x="504497" y="2228193"/>
          <a:ext cx="8082455" cy="42251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6858000"/>
            <a:chOff x="0" y="0"/>
            <a:chExt cx="12192000" cy="6858000"/>
          </a:xfrm>
        </p:grpSpPr>
        <p:sp>
          <p:nvSpPr>
            <p:cNvPr id="24" name="Rectangle 23">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5"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grpSp>
      <p:sp>
        <p:nvSpPr>
          <p:cNvPr id="2" name="Title 1">
            <a:extLst>
              <a:ext uri="{FF2B5EF4-FFF2-40B4-BE49-F238E27FC236}">
                <a16:creationId xmlns:a16="http://schemas.microsoft.com/office/drawing/2014/main" id="{D43B9703-AE32-2F4F-0E36-3A60785BDD02}"/>
              </a:ext>
            </a:extLst>
          </p:cNvPr>
          <p:cNvSpPr>
            <a:spLocks noGrp="1"/>
          </p:cNvSpPr>
          <p:nvPr>
            <p:ph type="title"/>
          </p:nvPr>
        </p:nvSpPr>
        <p:spPr>
          <a:xfrm>
            <a:off x="627185" y="1085549"/>
            <a:ext cx="2573210" cy="4686903"/>
          </a:xfrm>
        </p:spPr>
        <p:txBody>
          <a:bodyPr anchor="ctr">
            <a:normAutofit/>
          </a:bodyPr>
          <a:lstStyle/>
          <a:p>
            <a:pPr algn="r"/>
            <a:r>
              <a:rPr lang="en-US">
                <a:solidFill>
                  <a:schemeClr val="tx1"/>
                </a:solidFill>
              </a:rPr>
              <a:t>The Algorithm </a:t>
            </a:r>
          </a:p>
        </p:txBody>
      </p:sp>
      <p:cxnSp>
        <p:nvCxnSpPr>
          <p:cNvPr id="27" name="Straight Connector 26">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4523C4C-A8A6-31A6-F9E0-24DF6C1D5F3E}"/>
              </a:ext>
            </a:extLst>
          </p:cNvPr>
          <p:cNvSpPr>
            <a:spLocks noGrp="1"/>
          </p:cNvSpPr>
          <p:nvPr>
            <p:ph idx="1"/>
          </p:nvPr>
        </p:nvSpPr>
        <p:spPr>
          <a:xfrm>
            <a:off x="3781048" y="567559"/>
            <a:ext cx="4616693" cy="5675586"/>
          </a:xfrm>
        </p:spPr>
        <p:txBody>
          <a:bodyPr anchor="ctr">
            <a:noAutofit/>
          </a:bodyPr>
          <a:lstStyle/>
          <a:p>
            <a:pPr>
              <a:lnSpc>
                <a:spcPct val="90000"/>
              </a:lnSpc>
            </a:pPr>
            <a:r>
              <a:rPr lang="en-US" sz="800" b="1" i="0" u="none" strike="noStrike" dirty="0">
                <a:solidFill>
                  <a:schemeClr val="tx1"/>
                </a:solidFill>
                <a:effectLst/>
              </a:rPr>
              <a:t>1. Problem Definition</a:t>
            </a:r>
            <a:endParaRPr lang="en-US" sz="800" b="0" i="0" u="none" strike="noStrike" dirty="0">
              <a:solidFill>
                <a:schemeClr val="tx1"/>
              </a:solidFill>
              <a:effectLst/>
            </a:endParaRPr>
          </a:p>
          <a:p>
            <a:pPr>
              <a:lnSpc>
                <a:spcPct val="90000"/>
              </a:lnSpc>
              <a:buFont typeface="Arial" panose="020B0604020202020204" pitchFamily="34" charset="0"/>
              <a:buChar char="•"/>
            </a:pPr>
            <a:r>
              <a:rPr lang="en-US" sz="800" b="0" i="0" u="none" strike="noStrike" dirty="0">
                <a:solidFill>
                  <a:schemeClr val="tx1"/>
                </a:solidFill>
                <a:effectLst/>
              </a:rPr>
              <a:t>We start by defining the problem we want to solve, such as finding the shortest path in a network or optimizing a function.</a:t>
            </a:r>
          </a:p>
          <a:p>
            <a:pPr>
              <a:lnSpc>
                <a:spcPct val="90000"/>
              </a:lnSpc>
            </a:pPr>
            <a:r>
              <a:rPr lang="en-US" sz="800" b="1" i="0" u="none" strike="noStrike" dirty="0">
                <a:solidFill>
                  <a:schemeClr val="tx1"/>
                </a:solidFill>
                <a:effectLst/>
              </a:rPr>
              <a:t>2. Initialization</a:t>
            </a:r>
            <a:endParaRPr lang="en-US" sz="800" b="0" i="0" u="none" strike="noStrike" dirty="0">
              <a:solidFill>
                <a:schemeClr val="tx1"/>
              </a:solidFill>
              <a:effectLst/>
            </a:endParaRPr>
          </a:p>
          <a:p>
            <a:pPr>
              <a:lnSpc>
                <a:spcPct val="90000"/>
              </a:lnSpc>
              <a:buFont typeface="Arial" panose="020B0604020202020204" pitchFamily="34" charset="0"/>
              <a:buChar char="•"/>
            </a:pPr>
            <a:r>
              <a:rPr lang="en-US" sz="800" b="0" i="0" u="none" strike="noStrike" dirty="0">
                <a:solidFill>
                  <a:schemeClr val="tx1"/>
                </a:solidFill>
                <a:effectLst/>
              </a:rPr>
              <a:t>Imagine a grid where slime mold can move.</a:t>
            </a:r>
          </a:p>
          <a:p>
            <a:pPr>
              <a:lnSpc>
                <a:spcPct val="90000"/>
              </a:lnSpc>
              <a:buFont typeface="Arial" panose="020B0604020202020204" pitchFamily="34" charset="0"/>
              <a:buChar char="•"/>
            </a:pPr>
            <a:r>
              <a:rPr lang="en-US" sz="800" b="0" i="0" u="none" strike="noStrike" dirty="0">
                <a:solidFill>
                  <a:schemeClr val="tx1"/>
                </a:solidFill>
                <a:effectLst/>
              </a:rPr>
              <a:t>Place food sources (targets) on the grid, representing the goal.</a:t>
            </a:r>
          </a:p>
          <a:p>
            <a:pPr>
              <a:lnSpc>
                <a:spcPct val="90000"/>
              </a:lnSpc>
              <a:buFont typeface="Arial" panose="020B0604020202020204" pitchFamily="34" charset="0"/>
              <a:buChar char="•"/>
            </a:pPr>
            <a:r>
              <a:rPr lang="en-US" sz="800" b="0" i="0" u="none" strike="noStrike" dirty="0">
                <a:solidFill>
                  <a:schemeClr val="tx1"/>
                </a:solidFill>
                <a:effectLst/>
              </a:rPr>
              <a:t>Spread out slime mold initially at random positions.</a:t>
            </a:r>
          </a:p>
          <a:p>
            <a:pPr>
              <a:lnSpc>
                <a:spcPct val="90000"/>
              </a:lnSpc>
            </a:pPr>
            <a:r>
              <a:rPr lang="en-US" sz="800" b="1" i="0" u="none" strike="noStrike" dirty="0">
                <a:solidFill>
                  <a:schemeClr val="tx1"/>
                </a:solidFill>
                <a:effectLst/>
              </a:rPr>
              <a:t>3. Movement Rules</a:t>
            </a:r>
            <a:endParaRPr lang="en-US" sz="800" b="0" i="0" u="none" strike="noStrike" dirty="0">
              <a:solidFill>
                <a:schemeClr val="tx1"/>
              </a:solidFill>
              <a:effectLst/>
            </a:endParaRPr>
          </a:p>
          <a:p>
            <a:pPr>
              <a:lnSpc>
                <a:spcPct val="90000"/>
              </a:lnSpc>
              <a:buFont typeface="Arial" panose="020B0604020202020204" pitchFamily="34" charset="0"/>
              <a:buChar char="•"/>
            </a:pPr>
            <a:r>
              <a:rPr lang="en-US" sz="800" b="0" i="0" u="none" strike="noStrike" dirty="0">
                <a:solidFill>
                  <a:schemeClr val="tx1"/>
                </a:solidFill>
                <a:effectLst/>
              </a:rPr>
              <a:t>The slime mold moves towards the food sources by following simple rules:</a:t>
            </a:r>
          </a:p>
          <a:p>
            <a:pPr marL="742950" lvl="1" indent="-285750">
              <a:lnSpc>
                <a:spcPct val="90000"/>
              </a:lnSpc>
              <a:buFont typeface="Arial" panose="020B0604020202020204" pitchFamily="34" charset="0"/>
              <a:buChar char="•"/>
            </a:pPr>
            <a:r>
              <a:rPr lang="en-US" sz="800" b="1" i="0" u="none" strike="noStrike" dirty="0">
                <a:solidFill>
                  <a:schemeClr val="tx1"/>
                </a:solidFill>
                <a:effectLst/>
              </a:rPr>
              <a:t>Chemotaxis</a:t>
            </a:r>
            <a:r>
              <a:rPr lang="en-US" sz="800" b="0" i="0" u="none" strike="noStrike" dirty="0">
                <a:solidFill>
                  <a:schemeClr val="tx1"/>
                </a:solidFill>
                <a:effectLst/>
              </a:rPr>
              <a:t>: Moves towards areas with higher concentration of food (chemical signals).</a:t>
            </a:r>
          </a:p>
          <a:p>
            <a:pPr marL="742950" lvl="1" indent="-285750">
              <a:lnSpc>
                <a:spcPct val="90000"/>
              </a:lnSpc>
              <a:buFont typeface="Arial" panose="020B0604020202020204" pitchFamily="34" charset="0"/>
              <a:buChar char="•"/>
            </a:pPr>
            <a:r>
              <a:rPr lang="en-US" sz="800" b="1" i="0" u="none" strike="noStrike" dirty="0">
                <a:solidFill>
                  <a:schemeClr val="tx1"/>
                </a:solidFill>
                <a:effectLst/>
              </a:rPr>
              <a:t>Oscillation</a:t>
            </a:r>
            <a:r>
              <a:rPr lang="en-US" sz="800" b="0" i="0" u="none" strike="noStrike" dirty="0">
                <a:solidFill>
                  <a:schemeClr val="tx1"/>
                </a:solidFill>
                <a:effectLst/>
              </a:rPr>
              <a:t>: Moves back and forth slightly to explore new paths.</a:t>
            </a:r>
          </a:p>
          <a:p>
            <a:pPr marL="742950" lvl="1" indent="-285750">
              <a:lnSpc>
                <a:spcPct val="90000"/>
              </a:lnSpc>
              <a:buFont typeface="Arial" panose="020B0604020202020204" pitchFamily="34" charset="0"/>
              <a:buChar char="•"/>
            </a:pPr>
            <a:r>
              <a:rPr lang="en-US" sz="800" b="1" i="0" u="none" strike="noStrike" dirty="0">
                <a:solidFill>
                  <a:schemeClr val="tx1"/>
                </a:solidFill>
                <a:effectLst/>
              </a:rPr>
              <a:t>Decay</a:t>
            </a:r>
            <a:r>
              <a:rPr lang="en-US" sz="800" b="0" i="0" u="none" strike="noStrike" dirty="0">
                <a:solidFill>
                  <a:schemeClr val="tx1"/>
                </a:solidFill>
                <a:effectLst/>
              </a:rPr>
              <a:t>: If it doesn't find food, it gradually retracts to save energy.</a:t>
            </a:r>
          </a:p>
          <a:p>
            <a:pPr>
              <a:lnSpc>
                <a:spcPct val="90000"/>
              </a:lnSpc>
            </a:pPr>
            <a:r>
              <a:rPr lang="en-US" sz="800" b="1" i="0" u="none" strike="noStrike" dirty="0">
                <a:solidFill>
                  <a:schemeClr val="tx1"/>
                </a:solidFill>
                <a:effectLst/>
              </a:rPr>
              <a:t>4. Path Formation</a:t>
            </a:r>
            <a:endParaRPr lang="en-US" sz="800" b="0" i="0" u="none" strike="noStrike" dirty="0">
              <a:solidFill>
                <a:schemeClr val="tx1"/>
              </a:solidFill>
              <a:effectLst/>
            </a:endParaRPr>
          </a:p>
          <a:p>
            <a:pPr>
              <a:lnSpc>
                <a:spcPct val="90000"/>
              </a:lnSpc>
              <a:buFont typeface="Arial" panose="020B0604020202020204" pitchFamily="34" charset="0"/>
              <a:buChar char="•"/>
            </a:pPr>
            <a:r>
              <a:rPr lang="en-US" sz="800" b="0" i="0" u="none" strike="noStrike" dirty="0">
                <a:solidFill>
                  <a:schemeClr val="tx1"/>
                </a:solidFill>
                <a:effectLst/>
              </a:rPr>
              <a:t>As the slime mold moves, it leaves behind a trail (path) that reinforces the best routes to the food.</a:t>
            </a:r>
          </a:p>
          <a:p>
            <a:pPr>
              <a:lnSpc>
                <a:spcPct val="90000"/>
              </a:lnSpc>
              <a:buFont typeface="Arial" panose="020B0604020202020204" pitchFamily="34" charset="0"/>
              <a:buChar char="•"/>
            </a:pPr>
            <a:r>
              <a:rPr lang="en-US" sz="800" b="0" i="0" u="none" strike="noStrike" dirty="0">
                <a:solidFill>
                  <a:schemeClr val="tx1"/>
                </a:solidFill>
                <a:effectLst/>
              </a:rPr>
              <a:t>Over time, inefficient paths are abandoned, and only the optimal paths remain.</a:t>
            </a:r>
          </a:p>
          <a:p>
            <a:pPr>
              <a:lnSpc>
                <a:spcPct val="90000"/>
              </a:lnSpc>
            </a:pPr>
            <a:r>
              <a:rPr lang="en-US" sz="800" b="1" i="0" u="none" strike="noStrike" dirty="0">
                <a:solidFill>
                  <a:schemeClr val="tx1"/>
                </a:solidFill>
                <a:effectLst/>
              </a:rPr>
              <a:t>5. Convergence</a:t>
            </a:r>
            <a:endParaRPr lang="en-US" sz="800" b="0" i="0" u="none" strike="noStrike" dirty="0">
              <a:solidFill>
                <a:schemeClr val="tx1"/>
              </a:solidFill>
              <a:effectLst/>
            </a:endParaRPr>
          </a:p>
          <a:p>
            <a:pPr>
              <a:lnSpc>
                <a:spcPct val="90000"/>
              </a:lnSpc>
              <a:buFont typeface="Arial" panose="020B0604020202020204" pitchFamily="34" charset="0"/>
              <a:buChar char="•"/>
            </a:pPr>
            <a:r>
              <a:rPr lang="en-US" sz="800" b="0" i="0" u="none" strike="noStrike" dirty="0">
                <a:solidFill>
                  <a:schemeClr val="tx1"/>
                </a:solidFill>
                <a:effectLst/>
              </a:rPr>
              <a:t>The algorithm iterates through these steps until the slime mold consistently finds the best path to the food sources.</a:t>
            </a:r>
          </a:p>
          <a:p>
            <a:pPr>
              <a:lnSpc>
                <a:spcPct val="90000"/>
              </a:lnSpc>
              <a:buFont typeface="Arial" panose="020B0604020202020204" pitchFamily="34" charset="0"/>
              <a:buChar char="•"/>
            </a:pPr>
            <a:r>
              <a:rPr lang="en-US" sz="800" b="0" i="0" u="none" strike="noStrike" dirty="0">
                <a:solidFill>
                  <a:schemeClr val="tx1"/>
                </a:solidFill>
                <a:effectLst/>
              </a:rPr>
              <a:t>The result is an optimized solution to the problem.</a:t>
            </a:r>
          </a:p>
          <a:p>
            <a:pPr>
              <a:lnSpc>
                <a:spcPct val="90000"/>
              </a:lnSpc>
            </a:pPr>
            <a:r>
              <a:rPr lang="en-US" sz="800" b="1" i="0" u="none" strike="noStrike" dirty="0">
                <a:solidFill>
                  <a:schemeClr val="tx1"/>
                </a:solidFill>
                <a:effectLst/>
              </a:rPr>
              <a:t>6. Application</a:t>
            </a:r>
            <a:endParaRPr lang="en-US" sz="800" b="0" i="0" u="none" strike="noStrike" dirty="0">
              <a:solidFill>
                <a:schemeClr val="tx1"/>
              </a:solidFill>
              <a:effectLst/>
            </a:endParaRPr>
          </a:p>
          <a:p>
            <a:pPr>
              <a:lnSpc>
                <a:spcPct val="90000"/>
              </a:lnSpc>
              <a:buFont typeface="Arial" panose="020B0604020202020204" pitchFamily="34" charset="0"/>
              <a:buChar char="•"/>
            </a:pPr>
            <a:r>
              <a:rPr lang="en-US" sz="800" b="0" i="0" u="none" strike="noStrike" dirty="0">
                <a:solidFill>
                  <a:schemeClr val="tx1"/>
                </a:solidFill>
                <a:effectLst/>
              </a:rPr>
              <a:t>The optimized paths or solutions can be used for real-world applications like network design, logistics, or function optimization.</a:t>
            </a:r>
          </a:p>
          <a:p>
            <a:pPr>
              <a:lnSpc>
                <a:spcPct val="90000"/>
              </a:lnSpc>
            </a:pPr>
            <a:endParaRPr lang="en-US" sz="800" dirty="0">
              <a:solidFill>
                <a:schemeClr val="tx1"/>
              </a:solidFill>
            </a:endParaRPr>
          </a:p>
        </p:txBody>
      </p:sp>
    </p:spTree>
    <p:extLst>
      <p:ext uri="{BB962C8B-B14F-4D97-AF65-F5344CB8AC3E}">
        <p14:creationId xmlns:p14="http://schemas.microsoft.com/office/powerpoint/2010/main" val="12021970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DFBE54E-A701-4039-AC57-CF06B37CC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6" name="Freeform 5">
            <a:extLst>
              <a:ext uri="{FF2B5EF4-FFF2-40B4-BE49-F238E27FC236}">
                <a16:creationId xmlns:a16="http://schemas.microsoft.com/office/drawing/2014/main" id="{D33A9890-FE1F-4F08-8EF4-FD2B439546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9144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pic>
        <p:nvPicPr>
          <p:cNvPr id="5" name="Picture 4" descr="Formulae written on a blackboard">
            <a:extLst>
              <a:ext uri="{FF2B5EF4-FFF2-40B4-BE49-F238E27FC236}">
                <a16:creationId xmlns:a16="http://schemas.microsoft.com/office/drawing/2014/main" id="{8576AA26-6B30-5D1D-558A-F6056131AC38}"/>
              </a:ext>
            </a:extLst>
          </p:cNvPr>
          <p:cNvPicPr>
            <a:picLocks noChangeAspect="1"/>
          </p:cNvPicPr>
          <p:nvPr/>
        </p:nvPicPr>
        <p:blipFill rotWithShape="1">
          <a:blip r:embed="rId3">
            <a:duotone>
              <a:prstClr val="black"/>
              <a:schemeClr val="accent5">
                <a:tint val="45000"/>
                <a:satMod val="400000"/>
              </a:schemeClr>
            </a:duotone>
            <a:alphaModFix amt="25000"/>
          </a:blip>
          <a:srcRect r="13410" b="9090"/>
          <a:stretch/>
        </p:blipFill>
        <p:spPr>
          <a:xfrm>
            <a:off x="355599" y="474134"/>
            <a:ext cx="8432801" cy="5909733"/>
          </a:xfrm>
          <a:prstGeom prst="rect">
            <a:avLst/>
          </a:prstGeom>
        </p:spPr>
      </p:pic>
      <p:sp>
        <p:nvSpPr>
          <p:cNvPr id="2" name="Title 1">
            <a:extLst>
              <a:ext uri="{FF2B5EF4-FFF2-40B4-BE49-F238E27FC236}">
                <a16:creationId xmlns:a16="http://schemas.microsoft.com/office/drawing/2014/main" id="{89A268F6-F0E0-7208-E2B0-32CF4372BAF2}"/>
              </a:ext>
            </a:extLst>
          </p:cNvPr>
          <p:cNvSpPr>
            <a:spLocks noGrp="1"/>
          </p:cNvSpPr>
          <p:nvPr>
            <p:ph type="title"/>
          </p:nvPr>
        </p:nvSpPr>
        <p:spPr>
          <a:xfrm>
            <a:off x="866215" y="973668"/>
            <a:ext cx="6571060" cy="706964"/>
          </a:xfrm>
        </p:spPr>
        <p:txBody>
          <a:bodyPr>
            <a:normAutofit/>
          </a:bodyPr>
          <a:lstStyle/>
          <a:p>
            <a:pPr>
              <a:lnSpc>
                <a:spcPct val="90000"/>
              </a:lnSpc>
            </a:pPr>
            <a:r>
              <a:rPr lang="en-US" sz="2500">
                <a:solidFill>
                  <a:srgbClr val="FFFFFF"/>
                </a:solidFill>
              </a:rPr>
              <a:t>The Slime Mould Algorithm (SMA) Formula</a:t>
            </a:r>
          </a:p>
        </p:txBody>
      </p:sp>
      <p:sp>
        <p:nvSpPr>
          <p:cNvPr id="18" name="Rectangle 17">
            <a:extLst>
              <a:ext uri="{FF2B5EF4-FFF2-40B4-BE49-F238E27FC236}">
                <a16:creationId xmlns:a16="http://schemas.microsoft.com/office/drawing/2014/main" id="{92515798-C8A3-40E7-A830-82681C81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56BB95C6-E534-2678-440D-EC8A30B8B59E}"/>
              </a:ext>
            </a:extLst>
          </p:cNvPr>
          <p:cNvSpPr>
            <a:spLocks noGrp="1"/>
          </p:cNvSpPr>
          <p:nvPr>
            <p:ph idx="1"/>
          </p:nvPr>
        </p:nvSpPr>
        <p:spPr>
          <a:xfrm>
            <a:off x="866215" y="1820333"/>
            <a:ext cx="7476494" cy="4199467"/>
          </a:xfrm>
        </p:spPr>
        <p:txBody>
          <a:bodyPr anchor="ctr">
            <a:normAutofit/>
          </a:bodyPr>
          <a:lstStyle/>
          <a:p>
            <a:pPr marL="0" indent="0">
              <a:lnSpc>
                <a:spcPct val="90000"/>
              </a:lnSpc>
              <a:buNone/>
            </a:pPr>
            <a:r>
              <a:rPr lang="en-US" sz="1500" b="1" i="0" strike="noStrike" dirty="0">
                <a:solidFill>
                  <a:srgbClr val="FFFFFF"/>
                </a:solidFill>
                <a:effectLst/>
              </a:rPr>
              <a:t>Position</a:t>
            </a:r>
            <a:r>
              <a:rPr lang="en-US" sz="1500" b="1" i="0" strike="noStrike" baseline="-25000" dirty="0">
                <a:solidFill>
                  <a:srgbClr val="FFFFFF"/>
                </a:solidFill>
                <a:effectLst/>
              </a:rPr>
              <a:t>i</a:t>
            </a:r>
            <a:r>
              <a:rPr lang="en-US" sz="1500" b="1" baseline="30000" dirty="0">
                <a:solidFill>
                  <a:srgbClr val="FFFFFF"/>
                </a:solidFill>
              </a:rPr>
              <a:t>(t+1)</a:t>
            </a:r>
            <a:r>
              <a:rPr lang="en-US" sz="1500" b="1" i="0" strike="noStrike" dirty="0">
                <a:solidFill>
                  <a:srgbClr val="FFFFFF"/>
                </a:solidFill>
                <a:effectLst/>
              </a:rPr>
              <a:t> = Position</a:t>
            </a:r>
            <a:r>
              <a:rPr lang="en-US" sz="1500" b="1" i="0" strike="noStrike" baseline="-25000" dirty="0">
                <a:solidFill>
                  <a:srgbClr val="FFFFFF"/>
                </a:solidFill>
                <a:effectLst/>
              </a:rPr>
              <a:t>i</a:t>
            </a:r>
            <a:r>
              <a:rPr lang="en-US" sz="1500" b="1" i="0" strike="noStrike" baseline="30000" dirty="0">
                <a:solidFill>
                  <a:srgbClr val="FFFFFF"/>
                </a:solidFill>
                <a:effectLst/>
              </a:rPr>
              <a:t>t</a:t>
            </a:r>
            <a:r>
              <a:rPr lang="en-US" sz="1500" b="1" i="0" strike="noStrike" dirty="0">
                <a:solidFill>
                  <a:srgbClr val="FFFFFF"/>
                </a:solidFill>
                <a:effectLst/>
              </a:rPr>
              <a:t> + </a:t>
            </a:r>
            <a:r>
              <a:rPr lang="el-GR" sz="1500" b="1" i="0" strike="noStrike" dirty="0">
                <a:solidFill>
                  <a:srgbClr val="FFFFFF"/>
                </a:solidFill>
                <a:effectLst/>
              </a:rPr>
              <a:t>β ( Σ [ </a:t>
            </a:r>
            <a:r>
              <a:rPr lang="en-US" sz="1500" b="1" i="0" strike="noStrike" dirty="0">
                <a:solidFill>
                  <a:srgbClr val="FFFFFF"/>
                </a:solidFill>
                <a:effectLst/>
              </a:rPr>
              <a:t>Food</a:t>
            </a:r>
            <a:r>
              <a:rPr lang="en-US" sz="1500" b="1" i="0" strike="noStrike" baseline="-25000" dirty="0">
                <a:solidFill>
                  <a:srgbClr val="FFFFFF"/>
                </a:solidFill>
                <a:effectLst/>
              </a:rPr>
              <a:t>j</a:t>
            </a:r>
            <a:r>
              <a:rPr lang="en-US" sz="1500" b="1" i="0" strike="noStrike" dirty="0">
                <a:solidFill>
                  <a:srgbClr val="FFFFFF"/>
                </a:solidFill>
                <a:effectLst/>
              </a:rPr>
              <a:t>​ / Distance</a:t>
            </a:r>
            <a:r>
              <a:rPr lang="en-US" sz="1500" b="1" i="0" strike="noStrike" baseline="-25000" dirty="0">
                <a:solidFill>
                  <a:srgbClr val="FFFFFF"/>
                </a:solidFill>
                <a:effectLst/>
              </a:rPr>
              <a:t>ij</a:t>
            </a:r>
            <a:r>
              <a:rPr lang="en-US" sz="1500" b="1" i="0" strike="noStrike" baseline="30000" dirty="0">
                <a:solidFill>
                  <a:srgbClr val="FFFFFF"/>
                </a:solidFill>
                <a:effectLst/>
              </a:rPr>
              <a:t>2</a:t>
            </a:r>
            <a:r>
              <a:rPr lang="en-US" sz="1500" b="1" i="0" strike="noStrike" dirty="0">
                <a:solidFill>
                  <a:srgbClr val="FFFFFF"/>
                </a:solidFill>
                <a:effectLst/>
              </a:rPr>
              <a:t>​ ] - </a:t>
            </a:r>
            <a:r>
              <a:rPr lang="el-GR" sz="1500" b="1" i="0" strike="noStrike" dirty="0">
                <a:solidFill>
                  <a:srgbClr val="FFFFFF"/>
                </a:solidFill>
                <a:effectLst/>
              </a:rPr>
              <a:t>δ × </a:t>
            </a:r>
            <a:r>
              <a:rPr lang="en-US" sz="1500" b="1" i="0" strike="noStrike" dirty="0">
                <a:solidFill>
                  <a:srgbClr val="FFFFFF"/>
                </a:solidFill>
                <a:effectLst/>
              </a:rPr>
              <a:t>Decay</a:t>
            </a:r>
            <a:r>
              <a:rPr lang="en-US" sz="1500" b="1" i="0" strike="noStrike" baseline="-25000" dirty="0">
                <a:solidFill>
                  <a:srgbClr val="FFFFFF"/>
                </a:solidFill>
                <a:effectLst/>
              </a:rPr>
              <a:t>i</a:t>
            </a:r>
            <a:r>
              <a:rPr lang="en-US" sz="1500" b="1" i="0" strike="noStrike" dirty="0">
                <a:solidFill>
                  <a:srgbClr val="FFFFFF"/>
                </a:solidFill>
                <a:effectLst/>
              </a:rPr>
              <a:t>​ )</a:t>
            </a:r>
          </a:p>
          <a:p>
            <a:pPr marL="0" indent="0">
              <a:lnSpc>
                <a:spcPct val="90000"/>
              </a:lnSpc>
              <a:buNone/>
            </a:pPr>
            <a:endParaRPr lang="en-US" sz="1500" b="0" i="0" strike="noStrike" dirty="0">
              <a:solidFill>
                <a:srgbClr val="FFFFFF"/>
              </a:solidFill>
              <a:effectLst/>
            </a:endParaRPr>
          </a:p>
          <a:p>
            <a:pPr>
              <a:lnSpc>
                <a:spcPct val="90000"/>
              </a:lnSpc>
              <a:buFont typeface="Arial" panose="020B0604020202020204" pitchFamily="34" charset="0"/>
              <a:buChar char="•"/>
            </a:pPr>
            <a:r>
              <a:rPr lang="en-US" sz="1500" b="1" i="0" u="none" strike="noStrike" dirty="0">
                <a:solidFill>
                  <a:srgbClr val="FFFFFF"/>
                </a:solidFill>
                <a:effectLst/>
              </a:rPr>
              <a:t>Position</a:t>
            </a:r>
            <a:r>
              <a:rPr lang="en-US" sz="1500" b="1" i="0" u="none" strike="noStrike" baseline="-25000" dirty="0">
                <a:solidFill>
                  <a:srgbClr val="FFFFFF"/>
                </a:solidFill>
                <a:effectLst/>
              </a:rPr>
              <a:t>i</a:t>
            </a:r>
            <a:r>
              <a:rPr lang="en-US" sz="1500" b="1" baseline="30000" dirty="0">
                <a:solidFill>
                  <a:srgbClr val="FFFFFF"/>
                </a:solidFill>
              </a:rPr>
              <a:t>(t+1)</a:t>
            </a:r>
            <a:r>
              <a:rPr lang="en-US" sz="1500" b="1" i="0" u="none" strike="noStrike" dirty="0">
                <a:solidFill>
                  <a:srgbClr val="FFFFFF"/>
                </a:solidFill>
                <a:effectLst/>
              </a:rPr>
              <a:t> </a:t>
            </a:r>
            <a:r>
              <a:rPr lang="en-US" sz="1500" b="0" i="0" u="none" strike="noStrike" dirty="0">
                <a:solidFill>
                  <a:srgbClr val="FFFFFF"/>
                </a:solidFill>
                <a:effectLst/>
              </a:rPr>
              <a:t>: The new position of the slime mold at iteration t+1.</a:t>
            </a:r>
          </a:p>
          <a:p>
            <a:pPr>
              <a:lnSpc>
                <a:spcPct val="90000"/>
              </a:lnSpc>
              <a:buFont typeface="Arial" panose="020B0604020202020204" pitchFamily="34" charset="0"/>
              <a:buChar char="•"/>
            </a:pPr>
            <a:r>
              <a:rPr lang="en-US" sz="1500" b="1" i="0" u="none" strike="noStrike" dirty="0">
                <a:solidFill>
                  <a:srgbClr val="FFFFFF"/>
                </a:solidFill>
                <a:effectLst/>
              </a:rPr>
              <a:t>Position</a:t>
            </a:r>
            <a:r>
              <a:rPr lang="en-US" sz="1500" b="1" i="0" u="none" strike="noStrike" baseline="-25000" dirty="0">
                <a:solidFill>
                  <a:srgbClr val="FFFFFF"/>
                </a:solidFill>
                <a:effectLst/>
              </a:rPr>
              <a:t>i</a:t>
            </a:r>
            <a:r>
              <a:rPr lang="en-US" sz="1500" b="1" i="0" u="none" strike="noStrike" baseline="30000" dirty="0">
                <a:solidFill>
                  <a:srgbClr val="FFFFFF"/>
                </a:solidFill>
                <a:effectLst/>
              </a:rPr>
              <a:t>t</a:t>
            </a:r>
            <a:r>
              <a:rPr lang="en-US" sz="1500" b="1" i="0" u="none" strike="noStrike" dirty="0">
                <a:solidFill>
                  <a:srgbClr val="FFFFFF"/>
                </a:solidFill>
                <a:effectLst/>
              </a:rPr>
              <a:t> </a:t>
            </a:r>
            <a:r>
              <a:rPr lang="en-US" sz="1500" b="0" i="0" u="none" strike="noStrike" dirty="0">
                <a:solidFill>
                  <a:srgbClr val="FFFFFF"/>
                </a:solidFill>
                <a:effectLst/>
              </a:rPr>
              <a:t>: The current position of the slime mold at iteration t.</a:t>
            </a:r>
          </a:p>
          <a:p>
            <a:pPr>
              <a:lnSpc>
                <a:spcPct val="90000"/>
              </a:lnSpc>
              <a:buFont typeface="Arial" panose="020B0604020202020204" pitchFamily="34" charset="0"/>
              <a:buChar char="•"/>
            </a:pPr>
            <a:r>
              <a:rPr lang="en-US" sz="1500" b="1" i="0" u="none" strike="noStrike" dirty="0">
                <a:solidFill>
                  <a:srgbClr val="FFFFFF"/>
                </a:solidFill>
                <a:effectLst/>
              </a:rPr>
              <a:t>t</a:t>
            </a:r>
            <a:r>
              <a:rPr lang="en-US" sz="1500" b="0" i="0" u="none" strike="noStrike" dirty="0">
                <a:solidFill>
                  <a:srgbClr val="FFFFFF"/>
                </a:solidFill>
                <a:effectLst/>
              </a:rPr>
              <a:t>: The current iteration or time step in the algorithm.</a:t>
            </a:r>
          </a:p>
          <a:p>
            <a:pPr>
              <a:lnSpc>
                <a:spcPct val="90000"/>
              </a:lnSpc>
              <a:buFont typeface="Arial" panose="020B0604020202020204" pitchFamily="34" charset="0"/>
              <a:buChar char="•"/>
            </a:pPr>
            <a:r>
              <a:rPr lang="el-GR" sz="1500" b="1" i="0" u="none" strike="noStrike" dirty="0">
                <a:solidFill>
                  <a:srgbClr val="FFFFFF"/>
                </a:solidFill>
                <a:effectLst/>
              </a:rPr>
              <a:t>β</a:t>
            </a:r>
            <a:r>
              <a:rPr lang="el-GR" sz="1500" b="0" i="0" u="none" strike="noStrike" dirty="0">
                <a:solidFill>
                  <a:srgbClr val="FFFFFF"/>
                </a:solidFill>
                <a:effectLst/>
              </a:rPr>
              <a:t>: </a:t>
            </a:r>
            <a:r>
              <a:rPr lang="en-US" sz="1500" b="0" i="0" u="none" strike="noStrike" dirty="0">
                <a:solidFill>
                  <a:srgbClr val="FFFFFF"/>
                </a:solidFill>
                <a:effectLst/>
              </a:rPr>
              <a:t>A constant representing the movement strength.</a:t>
            </a:r>
          </a:p>
          <a:p>
            <a:pPr>
              <a:lnSpc>
                <a:spcPct val="90000"/>
              </a:lnSpc>
              <a:buFont typeface="Arial" panose="020B0604020202020204" pitchFamily="34" charset="0"/>
              <a:buChar char="•"/>
            </a:pPr>
            <a:r>
              <a:rPr lang="en-US" sz="1500" b="1" i="0" u="none" strike="noStrike" dirty="0">
                <a:solidFill>
                  <a:srgbClr val="FFFFFF"/>
                </a:solidFill>
                <a:effectLst/>
              </a:rPr>
              <a:t>Food</a:t>
            </a:r>
            <a:r>
              <a:rPr lang="en-US" sz="1500" b="1" i="0" u="none" strike="noStrike" baseline="-25000" dirty="0">
                <a:solidFill>
                  <a:srgbClr val="FFFFFF"/>
                </a:solidFill>
                <a:effectLst/>
              </a:rPr>
              <a:t>j</a:t>
            </a:r>
            <a:r>
              <a:rPr lang="en-US" sz="1500" b="1" i="0" u="none" strike="noStrike" dirty="0">
                <a:solidFill>
                  <a:srgbClr val="FFFFFF"/>
                </a:solidFill>
                <a:effectLst/>
              </a:rPr>
              <a:t>​​ </a:t>
            </a:r>
            <a:r>
              <a:rPr lang="en-US" sz="1500" b="0" i="0" u="none" strike="noStrike" dirty="0">
                <a:solidFill>
                  <a:srgbClr val="FFFFFF"/>
                </a:solidFill>
                <a:effectLst/>
              </a:rPr>
              <a:t>: The amount of food (attraction) at position j.</a:t>
            </a:r>
          </a:p>
          <a:p>
            <a:pPr>
              <a:lnSpc>
                <a:spcPct val="90000"/>
              </a:lnSpc>
              <a:buFont typeface="Arial" panose="020B0604020202020204" pitchFamily="34" charset="0"/>
              <a:buChar char="•"/>
            </a:pPr>
            <a:r>
              <a:rPr lang="en-US" sz="1500" b="1" i="0" u="none" strike="noStrike" dirty="0">
                <a:solidFill>
                  <a:srgbClr val="FFFFFF"/>
                </a:solidFill>
                <a:effectLst/>
              </a:rPr>
              <a:t>Distance</a:t>
            </a:r>
            <a:r>
              <a:rPr lang="en-US" sz="1500" b="1" i="0" u="none" strike="noStrike" baseline="-25000" dirty="0">
                <a:solidFill>
                  <a:srgbClr val="FFFFFF"/>
                </a:solidFill>
                <a:effectLst/>
              </a:rPr>
              <a:t>ij </a:t>
            </a:r>
            <a:r>
              <a:rPr lang="en-US" sz="1500" b="0" i="0" u="none" strike="noStrike" dirty="0">
                <a:solidFill>
                  <a:srgbClr val="FFFFFF"/>
                </a:solidFill>
                <a:effectLst/>
              </a:rPr>
              <a:t>: The distance between the slime mold at position i and the food at position j.</a:t>
            </a:r>
          </a:p>
          <a:p>
            <a:pPr>
              <a:lnSpc>
                <a:spcPct val="90000"/>
              </a:lnSpc>
              <a:buFont typeface="Arial" panose="020B0604020202020204" pitchFamily="34" charset="0"/>
              <a:buChar char="•"/>
            </a:pPr>
            <a:r>
              <a:rPr lang="el-GR" sz="1500" b="1" i="0" u="none" strike="noStrike" dirty="0">
                <a:solidFill>
                  <a:srgbClr val="FFFFFF"/>
                </a:solidFill>
                <a:effectLst/>
              </a:rPr>
              <a:t>δ</a:t>
            </a:r>
            <a:r>
              <a:rPr lang="el-GR" sz="1500" b="0" i="0" u="none" strike="noStrike" dirty="0">
                <a:solidFill>
                  <a:srgbClr val="FFFFFF"/>
                </a:solidFill>
                <a:effectLst/>
              </a:rPr>
              <a:t>: </a:t>
            </a:r>
            <a:r>
              <a:rPr lang="en-US" sz="1500" b="0" i="0" u="none" strike="noStrike" dirty="0">
                <a:solidFill>
                  <a:srgbClr val="FFFFFF"/>
                </a:solidFill>
                <a:effectLst/>
              </a:rPr>
              <a:t>A constant representing the decay rate.</a:t>
            </a:r>
          </a:p>
          <a:p>
            <a:pPr>
              <a:lnSpc>
                <a:spcPct val="90000"/>
              </a:lnSpc>
              <a:buFont typeface="Arial" panose="020B0604020202020204" pitchFamily="34" charset="0"/>
              <a:buChar char="•"/>
            </a:pPr>
            <a:r>
              <a:rPr lang="en-US" sz="1500" b="1" i="0" u="none" strike="noStrike" dirty="0">
                <a:solidFill>
                  <a:srgbClr val="FFFFFF"/>
                </a:solidFill>
                <a:effectLst/>
              </a:rPr>
              <a:t>Decay</a:t>
            </a:r>
            <a:r>
              <a:rPr lang="en-US" sz="1500" b="1" i="0" u="none" strike="noStrike" baseline="-25000" dirty="0">
                <a:solidFill>
                  <a:srgbClr val="FFFFFF"/>
                </a:solidFill>
                <a:effectLst/>
              </a:rPr>
              <a:t>i </a:t>
            </a:r>
            <a:r>
              <a:rPr lang="en-US" sz="1500" b="1" i="0" u="none" strike="noStrike" dirty="0">
                <a:solidFill>
                  <a:srgbClr val="FFFFFF"/>
                </a:solidFill>
                <a:effectLst/>
              </a:rPr>
              <a:t>​</a:t>
            </a:r>
            <a:r>
              <a:rPr lang="en-US" sz="1500" b="0" i="0" u="none" strike="noStrike" dirty="0">
                <a:solidFill>
                  <a:srgbClr val="FFFFFF"/>
                </a:solidFill>
                <a:effectLst/>
              </a:rPr>
              <a:t>: The decay factor for the slime mold at position i.</a:t>
            </a:r>
          </a:p>
          <a:p>
            <a:pPr>
              <a:lnSpc>
                <a:spcPct val="90000"/>
              </a:lnSpc>
            </a:pPr>
            <a:endParaRPr lang="en-US" sz="1500" dirty="0">
              <a:solidFill>
                <a:srgbClr val="FFFFFF"/>
              </a:solidFill>
            </a:endParaRPr>
          </a:p>
        </p:txBody>
      </p:sp>
    </p:spTree>
    <p:extLst>
      <p:ext uri="{BB962C8B-B14F-4D97-AF65-F5344CB8AC3E}">
        <p14:creationId xmlns:p14="http://schemas.microsoft.com/office/powerpoint/2010/main" val="1235432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6858000"/>
            <a:chOff x="0" y="0"/>
            <a:chExt cx="12192000" cy="6858000"/>
          </a:xfrm>
        </p:grpSpPr>
        <p:sp>
          <p:nvSpPr>
            <p:cNvPr id="36" name="Rectangle 35">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7"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US"/>
            </a:p>
          </p:txBody>
        </p:sp>
      </p:grpSp>
      <p:sp>
        <p:nvSpPr>
          <p:cNvPr id="2" name="Title 1">
            <a:extLst>
              <a:ext uri="{FF2B5EF4-FFF2-40B4-BE49-F238E27FC236}">
                <a16:creationId xmlns:a16="http://schemas.microsoft.com/office/drawing/2014/main" id="{D870F9D5-42EF-4343-5D74-594A807F55E3}"/>
              </a:ext>
            </a:extLst>
          </p:cNvPr>
          <p:cNvSpPr>
            <a:spLocks noGrp="1"/>
          </p:cNvSpPr>
          <p:nvPr>
            <p:ph type="title"/>
          </p:nvPr>
        </p:nvSpPr>
        <p:spPr>
          <a:xfrm>
            <a:off x="866215" y="973668"/>
            <a:ext cx="6571060" cy="706964"/>
          </a:xfrm>
        </p:spPr>
        <p:txBody>
          <a:bodyPr>
            <a:normAutofit/>
          </a:bodyPr>
          <a:lstStyle/>
          <a:p>
            <a:r>
              <a:rPr lang="en-US">
                <a:solidFill>
                  <a:srgbClr val="FFFFFF"/>
                </a:solidFill>
              </a:rPr>
              <a:t>Benefits of SMA in Supply Chains</a:t>
            </a:r>
          </a:p>
        </p:txBody>
      </p:sp>
      <p:sp>
        <p:nvSpPr>
          <p:cNvPr id="39" name="Rectangle 38">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22" name="Content Placeholder 2">
            <a:extLst>
              <a:ext uri="{FF2B5EF4-FFF2-40B4-BE49-F238E27FC236}">
                <a16:creationId xmlns:a16="http://schemas.microsoft.com/office/drawing/2014/main" id="{3078E09C-78CE-02C8-D20D-E06636ECC490}"/>
              </a:ext>
            </a:extLst>
          </p:cNvPr>
          <p:cNvGraphicFramePr>
            <a:graphicFrameLocks noGrp="1"/>
          </p:cNvGraphicFramePr>
          <p:nvPr>
            <p:ph idx="1"/>
            <p:extLst>
              <p:ext uri="{D42A27DB-BD31-4B8C-83A1-F6EECF244321}">
                <p14:modId xmlns:p14="http://schemas.microsoft.com/office/powerpoint/2010/main" val="1591317274"/>
              </p:ext>
            </p:extLst>
          </p:nvPr>
        </p:nvGraphicFramePr>
        <p:xfrm>
          <a:off x="965200" y="2324100"/>
          <a:ext cx="7219037"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655125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 Boardroom</Template>
  <TotalTime>163</TotalTime>
  <Words>1431</Words>
  <Application>Microsoft Office PowerPoint</Application>
  <PresentationFormat>On-screen Show (4:3)</PresentationFormat>
  <Paragraphs>144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Ion Boardroom</vt:lpstr>
      <vt:lpstr>Harnessing the Slime Mould Algorithm: Optimizing Supply Chain Logistics </vt:lpstr>
      <vt:lpstr>What is a Cognitive Supply Chain?</vt:lpstr>
      <vt:lpstr>Metaheuristics</vt:lpstr>
      <vt:lpstr>Slime Mould Algorithm (SMA) </vt:lpstr>
      <vt:lpstr>Slime Mould doing something Incredible !!!</vt:lpstr>
      <vt:lpstr>How SMA Works?</vt:lpstr>
      <vt:lpstr>The Algorithm </vt:lpstr>
      <vt:lpstr>The Slime Mould Algorithm (SMA) Formula</vt:lpstr>
      <vt:lpstr>Benefits of SMA in Supply Chains</vt:lpstr>
      <vt:lpstr>Case Studies</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Anand Gupta</cp:lastModifiedBy>
  <cp:revision>3</cp:revision>
  <dcterms:created xsi:type="dcterms:W3CDTF">2013-01-27T09:14:16Z</dcterms:created>
  <dcterms:modified xsi:type="dcterms:W3CDTF">2025-01-28T19:41:49Z</dcterms:modified>
  <cp:category/>
</cp:coreProperties>
</file>