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4AAD347D-5ACD-4C99-B74B-A9C85AD731AF}" type="datetimeFigureOut">
              <a:rPr lang="en-US" smtClean="0"/>
              <a:pPr/>
              <a:t>16-Feb-23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16-Feb-23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16-Feb-23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509A250-FF31-4206-8172-F9D3106AACB1}" type="datetimeFigureOut">
              <a:rPr lang="en-US" smtClean="0"/>
              <a:pPr/>
              <a:t>16-Feb-23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9796027F-7875-4030-9381-8BD8C4F21935}" type="datetimeFigureOut">
              <a:rPr lang="en-US" smtClean="0"/>
              <a:pPr/>
              <a:t>16-Feb-23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16-Feb-23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16-Feb-23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509A250-FF31-4206-8172-F9D3106AACB1}" type="datetimeFigureOut">
              <a:rPr lang="en-US" smtClean="0"/>
              <a:pPr/>
              <a:t>16-Feb-23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16-Feb-23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509A250-FF31-4206-8172-F9D3106AACB1}" type="datetimeFigureOut">
              <a:rPr lang="en-US" smtClean="0"/>
              <a:pPr/>
              <a:t>16-Feb-23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509A250-FF31-4206-8172-F9D3106AACB1}" type="datetimeFigureOut">
              <a:rPr lang="en-US" smtClean="0"/>
              <a:pPr/>
              <a:t>16-Feb-23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16-Feb-23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F13878-D9AE-43C0-99D4-2DA671B5C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8570" y="415829"/>
            <a:ext cx="8825658" cy="3329581"/>
          </a:xfrm>
        </p:spPr>
        <p:txBody>
          <a:bodyPr>
            <a:normAutofit/>
          </a:bodyPr>
          <a:lstStyle/>
          <a:p>
            <a:r>
              <a:rPr lang="en-US" sz="9600" dirty="0"/>
              <a:t>Java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xmlns="" val="225958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6B8E75-E4EB-4C2A-BB5E-D40AE601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65A312-9481-4F58-8AC3-0B263A89A4A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Java Architecture</a:t>
            </a:r>
            <a:r>
              <a:rPr lang="en-US" dirty="0"/>
              <a:t> can be explained by using the following steps:</a:t>
            </a:r>
          </a:p>
          <a:p>
            <a:r>
              <a:rPr lang="en-US" dirty="0"/>
              <a:t>There is a process of compilation and interpretation in Java.</a:t>
            </a:r>
          </a:p>
          <a:p>
            <a:r>
              <a:rPr lang="en-US" dirty="0"/>
              <a:t>Java compiler converts the Java code into byte code.</a:t>
            </a:r>
          </a:p>
          <a:p>
            <a:r>
              <a:rPr lang="en-US" dirty="0"/>
              <a:t>After that, the JVM converts the byte code into machine code.</a:t>
            </a:r>
          </a:p>
          <a:p>
            <a:r>
              <a:rPr lang="en-US" dirty="0"/>
              <a:t>The machine code is then executed by the machine.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333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E5CB1C-03C9-4A34-BA96-1052E66B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Program Structure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F5FD652-F218-4304-9E9C-E9B8B3C11FC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992437" y="2179637"/>
            <a:ext cx="5191125" cy="3714750"/>
          </a:xfrm>
        </p:spPr>
      </p:pic>
    </p:spTree>
    <p:extLst>
      <p:ext uri="{BB962C8B-B14F-4D97-AF65-F5344CB8AC3E}">
        <p14:creationId xmlns:p14="http://schemas.microsoft.com/office/powerpoint/2010/main" xmlns="" val="21545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C8EE8-5F3D-4CB2-B394-AB0AAE44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Source Code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68CDB5-0719-4F89-AF4F-8C6AC9F75F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simple, we can say source code is </a:t>
            </a:r>
            <a:r>
              <a:rPr lang="en-US" b="1" dirty="0"/>
              <a:t>a set of instructions/commands and statements which is written by a programmer by using a computer programming language</a:t>
            </a:r>
            <a:r>
              <a:rPr lang="en-US" dirty="0"/>
              <a:t> like C, C++, Java, Python, Assembly language,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1213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32A3AC-479C-43FA-9E42-050EE7039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Complier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FFA4C0-DBC9-4044-9374-1AC69DDE548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javac</a:t>
            </a:r>
            <a:r>
              <a:rPr lang="en-US" b="1" dirty="0"/>
              <a:t> tool</a:t>
            </a:r>
            <a:r>
              <a:rPr lang="en-US" dirty="0"/>
              <a:t> reads class and interface definitions, written in the Java programming language, and compiles them into bytecode class files. It can also process annotations in Java source files and classes.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4395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99B68F-6DEB-4139-ADAE-F4AB09AAE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Byte Code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F86A92-76F8-451B-8CB3-0DBBD4FC9BF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Byte Code can be defined as </a:t>
            </a:r>
            <a:r>
              <a:rPr lang="en-US" b="1" dirty="0"/>
              <a:t>an intermediate code generated by the compiler after the compilation of source code</a:t>
            </a:r>
            <a:r>
              <a:rPr lang="en-US" dirty="0"/>
              <a:t>(JAVA Program). This intermediate code makes Java a platform-independent language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5957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62391A-9289-4A47-8DF0-C4BB0F72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JVM (Java Virtual Machine)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8E35AC-BF3C-4329-BB44-8F9B3FBA703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A specification</a:t>
            </a:r>
            <a:r>
              <a:rPr lang="en-US" dirty="0"/>
              <a:t> where working of Java Virtual Machine is specified. But implementation provider is independent to choose the algorithm. Its implementation has been provided by Oracle and other companies.</a:t>
            </a:r>
          </a:p>
          <a:p>
            <a:r>
              <a:rPr lang="en-US" b="1" dirty="0"/>
              <a:t>An implementation</a:t>
            </a:r>
            <a:r>
              <a:rPr lang="en-US" dirty="0"/>
              <a:t> Its implementation is known as JRE (Java Runtime Environment).</a:t>
            </a:r>
          </a:p>
          <a:p>
            <a:r>
              <a:rPr lang="en-US" b="1" dirty="0"/>
              <a:t>Runtime Instance</a:t>
            </a:r>
            <a:r>
              <a:rPr lang="en-US" dirty="0"/>
              <a:t> Whenever you write java command on the command prompt to run the java class, an instance of JVM is created.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9273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4CF5EB-049C-4C2F-9D0C-C951DAD5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operating System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C1477C-2F3C-47BA-98B8-BB1CBBE5315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/>
              <a:t>JavaOS</a:t>
            </a:r>
            <a:r>
              <a:rPr lang="en-US" dirty="0"/>
              <a:t> is an operating system based on a Java virtual machine and predominantly used on SIM cards to run applications on behalf of operators and security services. It was originally developed by Sun Microsystems.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50182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</TotalTime>
  <Words>42</Words>
  <Application>Microsoft Office PowerPoint</Application>
  <PresentationFormat>Custom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Java</vt:lpstr>
      <vt:lpstr>Java Architecture</vt:lpstr>
      <vt:lpstr>Program Structure</vt:lpstr>
      <vt:lpstr>Source Code</vt:lpstr>
      <vt:lpstr>Java Complier</vt:lpstr>
      <vt:lpstr>Byte Code</vt:lpstr>
      <vt:lpstr>JVM (Java Virtual Machine) </vt:lpstr>
      <vt:lpstr>operating System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hp</dc:creator>
  <cp:lastModifiedBy>Anandharaj</cp:lastModifiedBy>
  <cp:revision>3</cp:revision>
  <dcterms:created xsi:type="dcterms:W3CDTF">2023-02-16T04:40:10Z</dcterms:created>
  <dcterms:modified xsi:type="dcterms:W3CDTF">2023-02-16T08:29:50Z</dcterms:modified>
</cp:coreProperties>
</file>