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00029-5ED0-6A44-8341-02D9FCC9B149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D80B6-6C01-B048-97FC-7EFEE18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80B6-6C01-B048-97FC-7EFEE18340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8CEF-B6E9-D847-BC36-54FB6E03F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FDDF1-AF03-1245-9743-794C7A6F3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F8BB-6EDA-C44C-9649-1362EE45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F165-D955-924D-B545-C0EC4560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44E9-7EDD-FF40-94C9-B724DAF4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89DB-3EFD-3340-978B-EFB990A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684D6-5775-DD4B-AA00-E05DC288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B57C-973B-6D40-AD28-BA36747A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D594-EE5D-3844-B7F9-B33C1390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095B-149B-214F-B522-A38F15A1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EE7BE-F2D3-294D-8624-53BBC94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2A038-9431-764C-976F-CFF78333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C57B-28C1-5E4E-9340-0784B4E9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4573-8586-FE49-90CE-62476711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E833-6454-9144-91C1-18075A65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7216-945F-084D-AD86-488E17C6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7653-1443-ED49-AE69-838C2B38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09A0-93AB-5F4D-8E13-EA928E86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F75DA-8110-D94B-AA2D-6E5FF353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F122-EBD9-BF4F-B0F8-71A1CF0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1F00-0978-B64B-981F-32867B3B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1B69-C69B-CA49-BCB0-BB10A65B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58C7-5B0D-B247-90B0-8942710D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76DC-B108-9340-B415-C6683BE7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72AE-7E53-BB43-ABF0-9FF70AB2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8B00-35B0-5449-A0B0-DD60DE1A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5217-6F89-F042-9EB7-B26D4E17B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3D2C-F215-D54A-B90E-565B62F5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E642E-7140-1F44-974C-B874EAAD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6D6E-33B6-FD4C-8FB0-0EEC7C88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ED6C-D0B6-3D46-9A1D-11DAE988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325C-DDCC-D64F-B034-F1D05C94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996A-394B-A045-97CE-702ED198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A2F18-A331-FA48-B542-15E35BFE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9739B-B45A-DA4B-86D4-7B72DA73C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2BE78-29B4-FF44-969E-0C7F0475B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7CD20-AA46-C34F-974D-22FE6A9D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5AE44-96D2-C24E-9646-A9BDDABD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37E91-15F7-B54F-AF2D-81224F05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C91-BDE7-2B45-BCE5-704CEF6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157BB-2500-3C41-B663-C39F87F3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554E-0F60-D245-9B34-21B9E6EB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7987E-3C25-C547-9C1F-F31AEA7B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F570A-3E42-9A45-8E3F-473A8440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24554-9958-1F4A-9E8E-4B07ACED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E7E34-5280-B945-89B9-D6E39FD1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9167-91CC-974F-8251-C379A57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7A79-BAEB-DF42-AC6D-BFAC2F0E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90AC1-DF5E-604C-A1A2-0D67BED1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9437-4F3C-2F43-840B-0FDAC34D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7178A-62F6-F04F-8617-7B99AA60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CF4A-311B-2946-9938-7273E630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B16D-2807-E84D-82DF-B636154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88E68-C8A4-2945-B516-40AB86714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51BC5-6C7C-E44A-9976-C06CAFBBE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660AA-A917-5841-B4C3-320A8769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91CA-B189-A649-A3EF-90B81BC0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C65C-4FCB-354E-9574-9CAF3CD0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E2C7F-4AD5-DB47-8FDF-A2A06A2B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AC3E-A391-B343-9443-62167C3E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BB46-1909-4243-BCE2-B6A9AF071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AFB8-9DB5-774F-96FA-08C6F3853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2B58-8AE8-7D4A-925E-3EA7046F9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v2/60323f57c973b545aa50aecd#clust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dharshan/amplifyapp/tree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3DF8-303C-3C46-B837-BC63343B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Anand K 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74575-32A3-4743-8962-47684B8F1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Order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71513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9FE9-8222-B244-9521-6D116357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3D0E-D927-0E4B-B2CD-E29B25C3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https://cloud.mongodb.com/v2/60323f57c973b545aa50aecd#clusters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DB Name : intuit</a:t>
            </a:r>
          </a:p>
          <a:p>
            <a:endParaRPr lang="en-US" dirty="0"/>
          </a:p>
          <a:p>
            <a:r>
              <a:rPr lang="en-US" dirty="0"/>
              <a:t>Collection Name : </a:t>
            </a:r>
            <a:r>
              <a:rPr lang="en-US" dirty="0" err="1"/>
              <a:t>intuitorders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3E55-5482-AF4F-85F2-77CD3A05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stack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545B-D2A7-DB46-95FE-F6C4C40F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https://github.com/anandharshan/amplifyapp/tree/master</a:t>
            </a:r>
            <a:r>
              <a:rPr lang="en-US" dirty="0"/>
              <a:t> </a:t>
            </a:r>
          </a:p>
          <a:p>
            <a:r>
              <a:rPr lang="en-US" dirty="0"/>
              <a:t>Initially tried to build in AWS Serverless Stack using Amplify</a:t>
            </a:r>
          </a:p>
          <a:p>
            <a:endParaRPr lang="en-US" dirty="0"/>
          </a:p>
          <a:p>
            <a:r>
              <a:rPr lang="en-US" dirty="0"/>
              <a:t>Amplify</a:t>
            </a:r>
          </a:p>
          <a:p>
            <a:pPr lvl="1"/>
            <a:r>
              <a:rPr lang="en-US" dirty="0"/>
              <a:t>Serverless hosting</a:t>
            </a:r>
          </a:p>
          <a:p>
            <a:pPr lvl="1"/>
            <a:r>
              <a:rPr lang="en-US" dirty="0"/>
              <a:t>Generic URL (Route 53)</a:t>
            </a:r>
          </a:p>
          <a:p>
            <a:pPr lvl="1"/>
            <a:r>
              <a:rPr lang="en-US" dirty="0"/>
              <a:t>Single sign on with Social Auth Integration (Google OAuth)</a:t>
            </a:r>
          </a:p>
          <a:p>
            <a:pPr lvl="1"/>
            <a:r>
              <a:rPr lang="en-US" dirty="0"/>
              <a:t>Backend Deployment using configuration</a:t>
            </a:r>
          </a:p>
          <a:p>
            <a:pPr lvl="2"/>
            <a:r>
              <a:rPr lang="en-US" dirty="0"/>
              <a:t>Rest API, DynamoDB,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Application Gateway and Lambda, and Elastic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1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D45B-4E4D-3443-A1FD-A348EA08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126C-C094-AA49-8D84-0E465792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– UI Rendering</a:t>
            </a:r>
          </a:p>
          <a:p>
            <a:r>
              <a:rPr lang="en-US" dirty="0"/>
              <a:t>Redux – UI State management</a:t>
            </a:r>
          </a:p>
          <a:p>
            <a:r>
              <a:rPr lang="en-US" dirty="0"/>
              <a:t>Material UI - Styling</a:t>
            </a:r>
          </a:p>
          <a:p>
            <a:r>
              <a:rPr lang="en-US" dirty="0"/>
              <a:t>Google OAuth – Log in</a:t>
            </a:r>
          </a:p>
          <a:p>
            <a:r>
              <a:rPr lang="en-US" dirty="0"/>
              <a:t>Node JS – Backend</a:t>
            </a:r>
          </a:p>
          <a:p>
            <a:r>
              <a:rPr lang="en-US" dirty="0"/>
              <a:t>Express – API</a:t>
            </a:r>
          </a:p>
          <a:p>
            <a:r>
              <a:rPr lang="en-US" dirty="0"/>
              <a:t>MongoDB – Persistence Layer</a:t>
            </a:r>
          </a:p>
          <a:p>
            <a:r>
              <a:rPr lang="en-US" dirty="0"/>
              <a:t>Mongoose – DB and Model Utility</a:t>
            </a:r>
          </a:p>
        </p:txBody>
      </p:sp>
    </p:spTree>
    <p:extLst>
      <p:ext uri="{BB962C8B-B14F-4D97-AF65-F5344CB8AC3E}">
        <p14:creationId xmlns:p14="http://schemas.microsoft.com/office/powerpoint/2010/main" val="26760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C593-3A4E-E643-96BE-CDD835CB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D3D80-F2FF-1341-91F2-2FEFA34B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React </a:t>
            </a:r>
          </a:p>
          <a:p>
            <a:pPr lvl="1"/>
            <a:r>
              <a:rPr lang="en-US" dirty="0"/>
              <a:t>For easy componentization and for quick set up</a:t>
            </a:r>
          </a:p>
          <a:p>
            <a:pPr lvl="1"/>
            <a:r>
              <a:rPr lang="en-US"/>
              <a:t>Unopinionated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Material UI</a:t>
            </a:r>
          </a:p>
          <a:p>
            <a:pPr lvl="1"/>
            <a:r>
              <a:rPr lang="en-US" dirty="0"/>
              <a:t>Easy Layout of the application</a:t>
            </a:r>
          </a:p>
          <a:p>
            <a:pPr lvl="2"/>
            <a:r>
              <a:rPr lang="en-US" dirty="0"/>
              <a:t>Cards</a:t>
            </a:r>
          </a:p>
          <a:p>
            <a:pPr lvl="2"/>
            <a:r>
              <a:rPr lang="en-US" dirty="0"/>
              <a:t>Navbar</a:t>
            </a:r>
          </a:p>
          <a:p>
            <a:pPr lvl="2"/>
            <a:r>
              <a:rPr lang="en-US" dirty="0"/>
              <a:t>Typography</a:t>
            </a:r>
          </a:p>
          <a:p>
            <a:pPr lvl="2"/>
            <a:r>
              <a:rPr lang="en-US" dirty="0"/>
              <a:t>Icons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0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4825-24B6-4542-B0CF-5FC66A9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Design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A10B-45A7-E04E-9CA6-442E2AE6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(best choice for Rest API’s)</a:t>
            </a:r>
          </a:p>
          <a:p>
            <a:pPr lvl="1"/>
            <a:r>
              <a:rPr lang="en-US" dirty="0"/>
              <a:t>For state management</a:t>
            </a:r>
          </a:p>
          <a:p>
            <a:pPr lvl="1"/>
            <a:r>
              <a:rPr lang="en-US" dirty="0"/>
              <a:t>Alternative : React-Query, Apollo client (if graph QL)</a:t>
            </a:r>
          </a:p>
          <a:p>
            <a:pPr lvl="1"/>
            <a:r>
              <a:rPr lang="en-US" dirty="0"/>
              <a:t>Used along with Redux-</a:t>
            </a:r>
            <a:r>
              <a:rPr lang="en-US" dirty="0" err="1"/>
              <a:t>thunk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React-script  (CRA)</a:t>
            </a:r>
          </a:p>
          <a:p>
            <a:pPr lvl="1"/>
            <a:r>
              <a:rPr lang="en-US" dirty="0"/>
              <a:t>For spinning up the application</a:t>
            </a:r>
          </a:p>
          <a:p>
            <a:pPr lvl="1"/>
            <a:endParaRPr lang="en-US" dirty="0"/>
          </a:p>
          <a:p>
            <a:r>
              <a:rPr lang="en-US" dirty="0" err="1"/>
              <a:t>Axios</a:t>
            </a:r>
            <a:r>
              <a:rPr lang="en-US" dirty="0"/>
              <a:t> (best choice for Rest </a:t>
            </a:r>
            <a:r>
              <a:rPr lang="en-US" dirty="0" err="1"/>
              <a:t>Api’s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1: 1 mapping for each of the model actions</a:t>
            </a:r>
          </a:p>
        </p:txBody>
      </p:sp>
    </p:spTree>
    <p:extLst>
      <p:ext uri="{BB962C8B-B14F-4D97-AF65-F5344CB8AC3E}">
        <p14:creationId xmlns:p14="http://schemas.microsoft.com/office/powerpoint/2010/main" val="34926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4825-24B6-4542-B0CF-5FC66A9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Design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A10B-45A7-E04E-9CA6-442E2AE6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Moment</a:t>
            </a:r>
          </a:p>
          <a:p>
            <a:pPr lvl="2"/>
            <a:r>
              <a:rPr lang="en-US" dirty="0"/>
              <a:t>For date manipulation</a:t>
            </a:r>
          </a:p>
          <a:p>
            <a:pPr lvl="3"/>
            <a:r>
              <a:rPr lang="en-US" dirty="0"/>
              <a:t>Alternative - date-</a:t>
            </a:r>
            <a:r>
              <a:rPr lang="en-US" dirty="0" err="1"/>
              <a:t>fns</a:t>
            </a:r>
            <a:endParaRPr lang="en-US" dirty="0"/>
          </a:p>
          <a:p>
            <a:pPr lvl="1"/>
            <a:r>
              <a:rPr lang="en-US" b="1" dirty="0"/>
              <a:t>React-google-login</a:t>
            </a:r>
          </a:p>
          <a:p>
            <a:pPr lvl="2"/>
            <a:r>
              <a:rPr lang="en-US" dirty="0"/>
              <a:t>For google integration</a:t>
            </a:r>
          </a:p>
          <a:p>
            <a:pPr lvl="2"/>
            <a:r>
              <a:rPr lang="en-US" dirty="0"/>
              <a:t>Simple button integration</a:t>
            </a:r>
          </a:p>
          <a:p>
            <a:pPr lvl="1"/>
            <a:r>
              <a:rPr lang="en-US" b="1" dirty="0"/>
              <a:t>testing-library</a:t>
            </a:r>
          </a:p>
          <a:p>
            <a:pPr lvl="2"/>
            <a:r>
              <a:rPr lang="en-US" dirty="0"/>
              <a:t>For test cases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2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73D6-7189-FA43-9256-C51426F9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</a:t>
            </a:r>
            <a:r>
              <a:rPr lang="en-US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D572-4A71-1042-BBA4-913DBB7B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Node JS</a:t>
            </a:r>
          </a:p>
          <a:p>
            <a:pPr lvl="1"/>
            <a:r>
              <a:rPr lang="en-US" dirty="0"/>
              <a:t>To have a single language code base</a:t>
            </a:r>
          </a:p>
          <a:p>
            <a:pPr marL="0" indent="0">
              <a:buNone/>
            </a:pPr>
            <a:r>
              <a:rPr lang="en-US" dirty="0"/>
              <a:t>Dependencies Used :</a:t>
            </a:r>
          </a:p>
          <a:p>
            <a:pPr marL="514350" indent="-514350">
              <a:buAutoNum type="arabicPeriod"/>
            </a:pPr>
            <a:r>
              <a:rPr lang="en-US" dirty="0"/>
              <a:t>body parser</a:t>
            </a:r>
          </a:p>
          <a:p>
            <a:pPr marL="514350" indent="-514350">
              <a:buAutoNum type="arabicPeriod"/>
            </a:pPr>
            <a:r>
              <a:rPr lang="en-US" dirty="0" err="1"/>
              <a:t>Cors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Mongoose -&gt; Utility for interacting with MongoDB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Mongo</a:t>
            </a:r>
          </a:p>
          <a:p>
            <a:pPr lvl="1"/>
            <a:r>
              <a:rPr lang="en-US" dirty="0"/>
              <a:t>Document based Data storage</a:t>
            </a:r>
          </a:p>
          <a:p>
            <a:pPr lvl="1"/>
            <a:r>
              <a:rPr lang="en-US" dirty="0"/>
              <a:t>Suitable for searching</a:t>
            </a:r>
          </a:p>
        </p:txBody>
      </p:sp>
    </p:spTree>
    <p:extLst>
      <p:ext uri="{BB962C8B-B14F-4D97-AF65-F5344CB8AC3E}">
        <p14:creationId xmlns:p14="http://schemas.microsoft.com/office/powerpoint/2010/main" val="113885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471D-5179-2042-8210-EF017FD7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8700-3939-D64A-933C-55DBD812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UI for login with Google </a:t>
            </a:r>
            <a:r>
              <a:rPr lang="en-US" dirty="0" err="1"/>
              <a:t>Oauth</a:t>
            </a:r>
            <a:endParaRPr lang="en-US" dirty="0"/>
          </a:p>
          <a:p>
            <a:endParaRPr lang="en-US" dirty="0"/>
          </a:p>
          <a:p>
            <a:r>
              <a:rPr lang="en-US" dirty="0"/>
              <a:t>UI for order </a:t>
            </a:r>
            <a:r>
              <a:rPr lang="en-US" dirty="0" err="1"/>
              <a:t>managerment</a:t>
            </a:r>
            <a:r>
              <a:rPr lang="en-US" dirty="0"/>
              <a:t> and Rest API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Read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Persistence to DB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4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E384-CB27-B941-A8EB-D72C2178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not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5540-124D-B445-8C85-4DAE9AC7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the User info</a:t>
            </a:r>
          </a:p>
          <a:p>
            <a:endParaRPr lang="en-US" dirty="0"/>
          </a:p>
          <a:p>
            <a:r>
              <a:rPr lang="en-US" dirty="0"/>
              <a:t>Protected Routing for user as User Info page was not included</a:t>
            </a:r>
          </a:p>
          <a:p>
            <a:endParaRPr lang="en-US" dirty="0"/>
          </a:p>
          <a:p>
            <a:r>
              <a:rPr lang="en-US" dirty="0"/>
              <a:t>Searching of Orders</a:t>
            </a:r>
          </a:p>
        </p:txBody>
      </p:sp>
    </p:spTree>
    <p:extLst>
      <p:ext uri="{BB962C8B-B14F-4D97-AF65-F5344CB8AC3E}">
        <p14:creationId xmlns:p14="http://schemas.microsoft.com/office/powerpoint/2010/main" val="358786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85D9-1CBA-AE4A-9076-D29B9385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have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6722-2246-514E-8EBF-10D4E70C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 addition of user details while adding order</a:t>
            </a:r>
          </a:p>
          <a:p>
            <a:endParaRPr lang="en-US" dirty="0"/>
          </a:p>
          <a:p>
            <a:r>
              <a:rPr lang="en-US" dirty="0"/>
              <a:t>Hosting it in public domain(Heroku, </a:t>
            </a:r>
            <a:r>
              <a:rPr lang="en-US" dirty="0" err="1"/>
              <a:t>zepp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Side bar for navigation</a:t>
            </a:r>
          </a:p>
          <a:p>
            <a:endParaRPr lang="en-US" dirty="0"/>
          </a:p>
          <a:p>
            <a:r>
              <a:rPr lang="en-US" dirty="0"/>
              <a:t>Table based UI and its functionalities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00393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346</Words>
  <Application>Microsoft Macintosh PowerPoint</Application>
  <PresentationFormat>Widescreen</PresentationFormat>
  <Paragraphs>100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Anand K H</vt:lpstr>
      <vt:lpstr>Complete Stack</vt:lpstr>
      <vt:lpstr>Front-End Stack</vt:lpstr>
      <vt:lpstr>Front End Design Contd</vt:lpstr>
      <vt:lpstr>Front End Design Contd</vt:lpstr>
      <vt:lpstr>BackEnd Stack</vt:lpstr>
      <vt:lpstr>Feature included</vt:lpstr>
      <vt:lpstr>Feature not included</vt:lpstr>
      <vt:lpstr>Good to have Features</vt:lpstr>
      <vt:lpstr>Mongo DB</vt:lpstr>
      <vt:lpstr>Alternative stack in 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Anand K H</dc:title>
  <dc:creator>Microsoft Office User</dc:creator>
  <cp:lastModifiedBy>Microsoft Office User</cp:lastModifiedBy>
  <cp:revision>12</cp:revision>
  <dcterms:created xsi:type="dcterms:W3CDTF">2021-03-01T03:28:55Z</dcterms:created>
  <dcterms:modified xsi:type="dcterms:W3CDTF">2021-03-01T08:53:42Z</dcterms:modified>
</cp:coreProperties>
</file>