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28"/>
  </p:notesMasterIdLst>
  <p:sldIdLst>
    <p:sldId id="258" r:id="rId2"/>
    <p:sldId id="259" r:id="rId3"/>
    <p:sldId id="261" r:id="rId4"/>
    <p:sldId id="263" r:id="rId5"/>
    <p:sldId id="291" r:id="rId6"/>
    <p:sldId id="285" r:id="rId7"/>
    <p:sldId id="292" r:id="rId8"/>
    <p:sldId id="308" r:id="rId9"/>
    <p:sldId id="309" r:id="rId10"/>
    <p:sldId id="293" r:id="rId11"/>
    <p:sldId id="294" r:id="rId12"/>
    <p:sldId id="295" r:id="rId13"/>
    <p:sldId id="299" r:id="rId14"/>
    <p:sldId id="296" r:id="rId15"/>
    <p:sldId id="297" r:id="rId16"/>
    <p:sldId id="300" r:id="rId17"/>
    <p:sldId id="301" r:id="rId18"/>
    <p:sldId id="302" r:id="rId19"/>
    <p:sldId id="307" r:id="rId20"/>
    <p:sldId id="298" r:id="rId21"/>
    <p:sldId id="303" r:id="rId22"/>
    <p:sldId id="305" r:id="rId23"/>
    <p:sldId id="304" r:id="rId24"/>
    <p:sldId id="306" r:id="rId25"/>
    <p:sldId id="289" r:id="rId26"/>
    <p:sldId id="290" r:id="rId27"/>
  </p:sldIdLst>
  <p:sldSz cx="9144000" cy="5143500" type="screen16x9"/>
  <p:notesSz cx="6858000" cy="9144000"/>
  <p:embeddedFontLst>
    <p:embeddedFont>
      <p:font typeface="Actor" panose="020B0604020202020204" charset="0"/>
      <p:regular r:id="rId29"/>
    </p:embeddedFont>
    <p:embeddedFont>
      <p:font typeface="DM Sans" pitchFamily="2" charset="0"/>
      <p:regular r:id="rId30"/>
      <p:bold r:id="rId31"/>
      <p:italic r:id="rId32"/>
      <p:boldItalic r:id="rId33"/>
    </p:embeddedFont>
    <p:embeddedFont>
      <p:font typeface="Heebo" pitchFamily="2" charset="-79"/>
      <p:regular r:id="rId34"/>
      <p:bold r:id="rId35"/>
    </p:embeddedFont>
    <p:embeddedFont>
      <p:font typeface="Libre Franklin Black" pitchFamily="2" charset="0"/>
      <p:bold r:id="rId36"/>
      <p:boldItalic r:id="rId37"/>
    </p:embeddedFont>
    <p:embeddedFont>
      <p:font typeface="Montserrat" panose="00000500000000000000" pitchFamily="2" charset="0"/>
      <p:regular r:id="rId38"/>
      <p:bold r:id="rId39"/>
      <p:italic r:id="rId40"/>
      <p:boldItalic r:id="rId41"/>
    </p:embeddedFont>
    <p:embeddedFont>
      <p:font typeface="Nunito Light" pitchFamily="2" charset="0"/>
      <p:regular r:id="rId42"/>
      <p: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0195AA-E7F0-4468-881E-3701ECA43E51}">
  <a:tblStyle styleId="{CD0195AA-E7F0-4468-881E-3701ECA43E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9" d="100"/>
          <a:sy n="79" d="100"/>
        </p:scale>
        <p:origin x="2866" y="13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
        <p:cNvGrpSpPr/>
        <p:nvPr/>
      </p:nvGrpSpPr>
      <p:grpSpPr>
        <a:xfrm>
          <a:off x="0" y="0"/>
          <a:ext cx="0" cy="0"/>
          <a:chOff x="0" y="0"/>
          <a:chExt cx="0" cy="0"/>
        </a:xfrm>
      </p:grpSpPr>
      <p:sp>
        <p:nvSpPr>
          <p:cNvPr id="1650" name="Google Shape;1650;g24f1e0afa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 name="Google Shape;1651;g24f1e0afa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27bfb02ef6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384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27bfb02ef6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219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27bfb02ef6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878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27bfb02ef6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5073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27bfb02ef6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3361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27bfb02ef6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2075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27bfb02ef6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961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27bfb02ef6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6014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27bfb02ef6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3161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27bfb02ef6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9027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5"/>
        <p:cNvGrpSpPr/>
        <p:nvPr/>
      </p:nvGrpSpPr>
      <p:grpSpPr>
        <a:xfrm>
          <a:off x="0" y="0"/>
          <a:ext cx="0" cy="0"/>
          <a:chOff x="0" y="0"/>
          <a:chExt cx="0" cy="0"/>
        </a:xfrm>
      </p:grpSpPr>
      <p:sp>
        <p:nvSpPr>
          <p:cNvPr id="1656" name="Google Shape;1656;g25fca9abb0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7" name="Google Shape;1657;g25fca9abb0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27bfb02ef6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99343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27bfb02ef6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3803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27bfb02ef6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332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27bfb02ef6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7938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27bfb02ef6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76139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27bfb02ef6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54763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g27b7e54cc34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4" name="Google Shape;1664;g27b7e54cc34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223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8"/>
        <p:cNvGrpSpPr/>
        <p:nvPr/>
      </p:nvGrpSpPr>
      <p:grpSpPr>
        <a:xfrm>
          <a:off x="0" y="0"/>
          <a:ext cx="0" cy="0"/>
          <a:chOff x="0" y="0"/>
          <a:chExt cx="0" cy="0"/>
        </a:xfrm>
      </p:grpSpPr>
      <p:sp>
        <p:nvSpPr>
          <p:cNvPr id="1669" name="Google Shape;1669;g25f91465b5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0" name="Google Shape;1670;g25f91465b5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27bfb02ef6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27bfb02ef6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3771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27bfb02ef6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1490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27bfb02ef6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373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27bfb02ef6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0190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27bfb02ef6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7190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9"/>
        <p:cNvGrpSpPr/>
        <p:nvPr/>
      </p:nvGrpSpPr>
      <p:grpSpPr>
        <a:xfrm>
          <a:off x="0" y="0"/>
          <a:ext cx="0" cy="0"/>
          <a:chOff x="0" y="0"/>
          <a:chExt cx="0" cy="0"/>
        </a:xfrm>
      </p:grpSpPr>
      <p:grpSp>
        <p:nvGrpSpPr>
          <p:cNvPr id="150" name="Google Shape;150;p3"/>
          <p:cNvGrpSpPr/>
          <p:nvPr/>
        </p:nvGrpSpPr>
        <p:grpSpPr>
          <a:xfrm>
            <a:off x="-978953" y="-962961"/>
            <a:ext cx="10131414" cy="6345819"/>
            <a:chOff x="-978953" y="-962961"/>
            <a:chExt cx="10131414" cy="6345819"/>
          </a:xfrm>
        </p:grpSpPr>
        <p:sp>
          <p:nvSpPr>
            <p:cNvPr id="151" name="Google Shape;151;p3"/>
            <p:cNvSpPr/>
            <p:nvPr/>
          </p:nvSpPr>
          <p:spPr>
            <a:xfrm rot="-5400000">
              <a:off x="7951388" y="4216000"/>
              <a:ext cx="1130400" cy="979200"/>
            </a:xfrm>
            <a:prstGeom prst="pie">
              <a:avLst>
                <a:gd name="adj1" fmla="val 10800078"/>
                <a:gd name="adj2" fmla="val 215823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3"/>
            <p:cNvGrpSpPr/>
            <p:nvPr/>
          </p:nvGrpSpPr>
          <p:grpSpPr>
            <a:xfrm>
              <a:off x="8003316" y="4358665"/>
              <a:ext cx="1026550" cy="979208"/>
              <a:chOff x="-53484" y="876090"/>
              <a:chExt cx="1026550" cy="979208"/>
            </a:xfrm>
          </p:grpSpPr>
          <p:grpSp>
            <p:nvGrpSpPr>
              <p:cNvPr id="153" name="Google Shape;153;p3"/>
              <p:cNvGrpSpPr/>
              <p:nvPr/>
            </p:nvGrpSpPr>
            <p:grpSpPr>
              <a:xfrm>
                <a:off x="910941" y="876090"/>
                <a:ext cx="62125" cy="979208"/>
                <a:chOff x="910941" y="876090"/>
                <a:chExt cx="62125" cy="979208"/>
              </a:xfrm>
            </p:grpSpPr>
            <p:sp>
              <p:nvSpPr>
                <p:cNvPr id="154" name="Google Shape;15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3"/>
              <p:cNvGrpSpPr/>
              <p:nvPr/>
            </p:nvGrpSpPr>
            <p:grpSpPr>
              <a:xfrm>
                <a:off x="773166" y="876090"/>
                <a:ext cx="62125" cy="979208"/>
                <a:chOff x="910941" y="876090"/>
                <a:chExt cx="62125" cy="979208"/>
              </a:xfrm>
            </p:grpSpPr>
            <p:sp>
              <p:nvSpPr>
                <p:cNvPr id="164" name="Google Shape;16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 name="Google Shape;173;p3"/>
              <p:cNvGrpSpPr/>
              <p:nvPr/>
            </p:nvGrpSpPr>
            <p:grpSpPr>
              <a:xfrm>
                <a:off x="635391" y="876090"/>
                <a:ext cx="62125" cy="979208"/>
                <a:chOff x="910941" y="876090"/>
                <a:chExt cx="62125" cy="979208"/>
              </a:xfrm>
            </p:grpSpPr>
            <p:sp>
              <p:nvSpPr>
                <p:cNvPr id="174" name="Google Shape;17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3"/>
              <p:cNvGrpSpPr/>
              <p:nvPr/>
            </p:nvGrpSpPr>
            <p:grpSpPr>
              <a:xfrm>
                <a:off x="497616" y="876090"/>
                <a:ext cx="62125" cy="979208"/>
                <a:chOff x="910941" y="876090"/>
                <a:chExt cx="62125" cy="979208"/>
              </a:xfrm>
            </p:grpSpPr>
            <p:sp>
              <p:nvSpPr>
                <p:cNvPr id="184" name="Google Shape;18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3"/>
              <p:cNvGrpSpPr/>
              <p:nvPr/>
            </p:nvGrpSpPr>
            <p:grpSpPr>
              <a:xfrm>
                <a:off x="359841" y="876090"/>
                <a:ext cx="62125" cy="979208"/>
                <a:chOff x="910941" y="876090"/>
                <a:chExt cx="62125" cy="979208"/>
              </a:xfrm>
            </p:grpSpPr>
            <p:sp>
              <p:nvSpPr>
                <p:cNvPr id="194" name="Google Shape;19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3"/>
              <p:cNvGrpSpPr/>
              <p:nvPr/>
            </p:nvGrpSpPr>
            <p:grpSpPr>
              <a:xfrm>
                <a:off x="222066" y="876090"/>
                <a:ext cx="62125" cy="979208"/>
                <a:chOff x="910941" y="876090"/>
                <a:chExt cx="62125" cy="979208"/>
              </a:xfrm>
            </p:grpSpPr>
            <p:sp>
              <p:nvSpPr>
                <p:cNvPr id="204" name="Google Shape;20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3"/>
              <p:cNvGrpSpPr/>
              <p:nvPr/>
            </p:nvGrpSpPr>
            <p:grpSpPr>
              <a:xfrm>
                <a:off x="84291" y="876090"/>
                <a:ext cx="62125" cy="979208"/>
                <a:chOff x="910941" y="876090"/>
                <a:chExt cx="62125" cy="979208"/>
              </a:xfrm>
            </p:grpSpPr>
            <p:sp>
              <p:nvSpPr>
                <p:cNvPr id="214" name="Google Shape;21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3"/>
              <p:cNvGrpSpPr/>
              <p:nvPr/>
            </p:nvGrpSpPr>
            <p:grpSpPr>
              <a:xfrm>
                <a:off x="-53484" y="876090"/>
                <a:ext cx="62125" cy="979208"/>
                <a:chOff x="910941" y="876090"/>
                <a:chExt cx="62125" cy="979208"/>
              </a:xfrm>
            </p:grpSpPr>
            <p:sp>
              <p:nvSpPr>
                <p:cNvPr id="224" name="Google Shape;22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 name="Google Shape;233;p3"/>
            <p:cNvGrpSpPr/>
            <p:nvPr/>
          </p:nvGrpSpPr>
          <p:grpSpPr>
            <a:xfrm rot="-10420984">
              <a:off x="7361952" y="-874885"/>
              <a:ext cx="1698464" cy="1766831"/>
              <a:chOff x="-87012" y="2672250"/>
              <a:chExt cx="1135350" cy="1181050"/>
            </a:xfrm>
          </p:grpSpPr>
          <p:sp>
            <p:nvSpPr>
              <p:cNvPr id="234" name="Google Shape;234;p3"/>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3"/>
            <p:cNvGrpSpPr/>
            <p:nvPr/>
          </p:nvGrpSpPr>
          <p:grpSpPr>
            <a:xfrm>
              <a:off x="7087458" y="-103947"/>
              <a:ext cx="1384865" cy="1283978"/>
              <a:chOff x="6782658" y="124653"/>
              <a:chExt cx="1384865" cy="1283978"/>
            </a:xfrm>
          </p:grpSpPr>
          <p:sp>
            <p:nvSpPr>
              <p:cNvPr id="237" name="Google Shape;237;p3"/>
              <p:cNvSpPr/>
              <p:nvPr/>
            </p:nvSpPr>
            <p:spPr>
              <a:xfrm rot="10186987" flipH="1">
                <a:off x="7034633" y="439517"/>
                <a:ext cx="157294" cy="6185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rot="7385008" flipH="1">
                <a:off x="7281369" y="309241"/>
                <a:ext cx="157183" cy="6199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rot="-5655878" flipH="1">
                <a:off x="7217140" y="661421"/>
                <a:ext cx="157336" cy="6226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rot="-9340956" flipH="1">
                <a:off x="7530333" y="513689"/>
                <a:ext cx="157361" cy="6202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rot="6073450" flipH="1">
                <a:off x="7521192" y="822247"/>
                <a:ext cx="157207" cy="6213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rot="-1817277" flipH="1">
                <a:off x="7761944" y="1311052"/>
                <a:ext cx="157035"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rot="-5655878" flipH="1">
                <a:off x="7805397" y="746532"/>
                <a:ext cx="157336" cy="6226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rot="275480" flipH="1">
                <a:off x="7735465" y="990876"/>
                <a:ext cx="157405" cy="6201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rot="10596471" flipH="1">
                <a:off x="6987707" y="702168"/>
                <a:ext cx="157175" cy="6222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rot="10524520" flipH="1">
                <a:off x="8007820" y="935066"/>
                <a:ext cx="157405" cy="6230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rot="4686681" flipH="1">
                <a:off x="7102787" y="177046"/>
                <a:ext cx="157274" cy="6231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rot="-5655878" flipH="1">
                <a:off x="6740890" y="572146"/>
                <a:ext cx="157336" cy="6226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rot="7385008" flipH="1">
                <a:off x="7206969" y="1001291"/>
                <a:ext cx="157183" cy="6199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rot="6073450" flipH="1">
                <a:off x="7469092" y="1134772"/>
                <a:ext cx="157207" cy="6213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3"/>
            <p:cNvGrpSpPr/>
            <p:nvPr/>
          </p:nvGrpSpPr>
          <p:grpSpPr>
            <a:xfrm>
              <a:off x="2085316" y="4822735"/>
              <a:ext cx="613200" cy="203475"/>
              <a:chOff x="502391" y="461197"/>
              <a:chExt cx="613200" cy="203475"/>
            </a:xfrm>
          </p:grpSpPr>
          <p:grpSp>
            <p:nvGrpSpPr>
              <p:cNvPr id="252" name="Google Shape;252;p3"/>
              <p:cNvGrpSpPr/>
              <p:nvPr/>
            </p:nvGrpSpPr>
            <p:grpSpPr>
              <a:xfrm>
                <a:off x="502391" y="602572"/>
                <a:ext cx="613200" cy="62100"/>
                <a:chOff x="502391" y="602572"/>
                <a:chExt cx="613200" cy="62100"/>
              </a:xfrm>
            </p:grpSpPr>
            <p:sp>
              <p:nvSpPr>
                <p:cNvPr id="253" name="Google Shape;253;p3"/>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3"/>
              <p:cNvGrpSpPr/>
              <p:nvPr/>
            </p:nvGrpSpPr>
            <p:grpSpPr>
              <a:xfrm>
                <a:off x="502391" y="461197"/>
                <a:ext cx="613200" cy="62100"/>
                <a:chOff x="502391" y="602572"/>
                <a:chExt cx="613200" cy="62100"/>
              </a:xfrm>
            </p:grpSpPr>
            <p:sp>
              <p:nvSpPr>
                <p:cNvPr id="259" name="Google Shape;259;p3"/>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4" name="Google Shape;264;p3"/>
            <p:cNvSpPr/>
            <p:nvPr/>
          </p:nvSpPr>
          <p:spPr>
            <a:xfrm>
              <a:off x="8732325" y="557325"/>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338488" y="4546150"/>
              <a:ext cx="505200" cy="3465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rot="9879501">
              <a:off x="1018047" y="4828670"/>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3"/>
            <p:cNvGrpSpPr/>
            <p:nvPr/>
          </p:nvGrpSpPr>
          <p:grpSpPr>
            <a:xfrm>
              <a:off x="-978953" y="-666752"/>
              <a:ext cx="2271650" cy="2045375"/>
              <a:chOff x="-597953" y="-430502"/>
              <a:chExt cx="2271650" cy="2045375"/>
            </a:xfrm>
          </p:grpSpPr>
          <p:sp>
            <p:nvSpPr>
              <p:cNvPr id="268" name="Google Shape;268;p3"/>
              <p:cNvSpPr/>
              <p:nvPr/>
            </p:nvSpPr>
            <p:spPr>
              <a:xfrm>
                <a:off x="-597953" y="-430502"/>
                <a:ext cx="2271650" cy="2045375"/>
              </a:xfrm>
              <a:custGeom>
                <a:avLst/>
                <a:gdLst/>
                <a:ahLst/>
                <a:cxnLst/>
                <a:rect l="l" t="t" r="r" b="b"/>
                <a:pathLst>
                  <a:path w="90866" h="81815" extrusionOk="0">
                    <a:moveTo>
                      <a:pt x="3677" y="63952"/>
                    </a:moveTo>
                    <a:cubicBezTo>
                      <a:pt x="6158" y="73874"/>
                      <a:pt x="10325" y="78438"/>
                      <a:pt x="16179" y="80621"/>
                    </a:cubicBezTo>
                    <a:cubicBezTo>
                      <a:pt x="22033" y="82804"/>
                      <a:pt x="33741" y="81911"/>
                      <a:pt x="38801" y="77049"/>
                    </a:cubicBezTo>
                    <a:cubicBezTo>
                      <a:pt x="43861" y="72187"/>
                      <a:pt x="42770" y="57900"/>
                      <a:pt x="46540" y="51451"/>
                    </a:cubicBezTo>
                    <a:cubicBezTo>
                      <a:pt x="50310" y="45002"/>
                      <a:pt x="54676" y="41728"/>
                      <a:pt x="61423" y="38354"/>
                    </a:cubicBezTo>
                    <a:cubicBezTo>
                      <a:pt x="68170" y="34981"/>
                      <a:pt x="82457" y="35179"/>
                      <a:pt x="87021" y="31210"/>
                    </a:cubicBezTo>
                    <a:cubicBezTo>
                      <a:pt x="91585" y="27241"/>
                      <a:pt x="91784" y="19502"/>
                      <a:pt x="88807" y="14541"/>
                    </a:cubicBezTo>
                    <a:cubicBezTo>
                      <a:pt x="85831" y="9580"/>
                      <a:pt x="80473" y="3429"/>
                      <a:pt x="69162" y="1445"/>
                    </a:cubicBezTo>
                    <a:cubicBezTo>
                      <a:pt x="57851" y="-539"/>
                      <a:pt x="32252" y="-639"/>
                      <a:pt x="20941" y="2635"/>
                    </a:cubicBezTo>
                    <a:cubicBezTo>
                      <a:pt x="9630" y="5909"/>
                      <a:pt x="4173" y="10871"/>
                      <a:pt x="1296" y="21090"/>
                    </a:cubicBezTo>
                    <a:cubicBezTo>
                      <a:pt x="-1581" y="31310"/>
                      <a:pt x="1197" y="54030"/>
                      <a:pt x="3677" y="63952"/>
                    </a:cubicBezTo>
                    <a:close/>
                  </a:path>
                </a:pathLst>
              </a:custGeom>
              <a:noFill/>
              <a:ln w="38100" cap="flat" cmpd="sng">
                <a:solidFill>
                  <a:schemeClr val="dk1"/>
                </a:solidFill>
                <a:prstDash val="solid"/>
                <a:round/>
                <a:headEnd type="none" w="med" len="med"/>
                <a:tailEnd type="none" w="med" len="med"/>
              </a:ln>
            </p:spPr>
          </p:sp>
          <p:sp>
            <p:nvSpPr>
              <p:cNvPr id="269" name="Google Shape;269;p3"/>
              <p:cNvSpPr/>
              <p:nvPr/>
            </p:nvSpPr>
            <p:spPr>
              <a:xfrm>
                <a:off x="-429459" y="-303215"/>
                <a:ext cx="1879050" cy="1788275"/>
              </a:xfrm>
              <a:custGeom>
                <a:avLst/>
                <a:gdLst/>
                <a:ahLst/>
                <a:cxnLst/>
                <a:rect l="l" t="t" r="r" b="b"/>
                <a:pathLst>
                  <a:path w="75162" h="71531" extrusionOk="0">
                    <a:moveTo>
                      <a:pt x="1700" y="16892"/>
                    </a:moveTo>
                    <a:cubicBezTo>
                      <a:pt x="-1822" y="26864"/>
                      <a:pt x="856" y="51272"/>
                      <a:pt x="3188" y="60350"/>
                    </a:cubicBezTo>
                    <a:cubicBezTo>
                      <a:pt x="5520" y="69429"/>
                      <a:pt x="10977" y="70520"/>
                      <a:pt x="15690" y="71363"/>
                    </a:cubicBezTo>
                    <a:cubicBezTo>
                      <a:pt x="20403" y="72206"/>
                      <a:pt x="27894" y="69825"/>
                      <a:pt x="31466" y="65410"/>
                    </a:cubicBezTo>
                    <a:cubicBezTo>
                      <a:pt x="35038" y="60995"/>
                      <a:pt x="34343" y="50577"/>
                      <a:pt x="37121" y="44872"/>
                    </a:cubicBezTo>
                    <a:cubicBezTo>
                      <a:pt x="39899" y="39167"/>
                      <a:pt x="42627" y="34404"/>
                      <a:pt x="48134" y="31179"/>
                    </a:cubicBezTo>
                    <a:cubicBezTo>
                      <a:pt x="53641" y="27954"/>
                      <a:pt x="65696" y="28352"/>
                      <a:pt x="70161" y="25524"/>
                    </a:cubicBezTo>
                    <a:cubicBezTo>
                      <a:pt x="74626" y="22696"/>
                      <a:pt x="75717" y="17636"/>
                      <a:pt x="74923" y="14213"/>
                    </a:cubicBezTo>
                    <a:cubicBezTo>
                      <a:pt x="74129" y="10790"/>
                      <a:pt x="73832" y="7268"/>
                      <a:pt x="65398" y="4986"/>
                    </a:cubicBezTo>
                    <a:cubicBezTo>
                      <a:pt x="56965" y="2704"/>
                      <a:pt x="34938" y="-1463"/>
                      <a:pt x="24322" y="521"/>
                    </a:cubicBezTo>
                    <a:cubicBezTo>
                      <a:pt x="13706" y="2505"/>
                      <a:pt x="5222" y="6921"/>
                      <a:pt x="1700" y="16892"/>
                    </a:cubicBezTo>
                    <a:close/>
                  </a:path>
                </a:pathLst>
              </a:custGeom>
              <a:noFill/>
              <a:ln w="38100" cap="flat" cmpd="sng">
                <a:solidFill>
                  <a:schemeClr val="dk1"/>
                </a:solidFill>
                <a:prstDash val="solid"/>
                <a:round/>
                <a:headEnd type="none" w="med" len="med"/>
                <a:tailEnd type="none" w="med" len="med"/>
              </a:ln>
            </p:spPr>
          </p:sp>
          <p:sp>
            <p:nvSpPr>
              <p:cNvPr id="270" name="Google Shape;270;p3"/>
              <p:cNvSpPr/>
              <p:nvPr/>
            </p:nvSpPr>
            <p:spPr>
              <a:xfrm>
                <a:off x="-255266" y="-196009"/>
                <a:ext cx="1413800" cy="1541225"/>
              </a:xfrm>
              <a:custGeom>
                <a:avLst/>
                <a:gdLst/>
                <a:ahLst/>
                <a:cxnLst/>
                <a:rect l="l" t="t" r="r" b="b"/>
                <a:pathLst>
                  <a:path w="56552" h="61649" extrusionOk="0">
                    <a:moveTo>
                      <a:pt x="91" y="30165"/>
                    </a:moveTo>
                    <a:cubicBezTo>
                      <a:pt x="289" y="37557"/>
                      <a:pt x="388" y="50256"/>
                      <a:pt x="3067" y="55465"/>
                    </a:cubicBezTo>
                    <a:cubicBezTo>
                      <a:pt x="5746" y="60674"/>
                      <a:pt x="12791" y="62311"/>
                      <a:pt x="16164" y="61418"/>
                    </a:cubicBezTo>
                    <a:cubicBezTo>
                      <a:pt x="19538" y="60525"/>
                      <a:pt x="21522" y="56607"/>
                      <a:pt x="23308" y="50108"/>
                    </a:cubicBezTo>
                    <a:cubicBezTo>
                      <a:pt x="25094" y="43609"/>
                      <a:pt x="21870" y="28479"/>
                      <a:pt x="26880" y="22426"/>
                    </a:cubicBezTo>
                    <a:cubicBezTo>
                      <a:pt x="31891" y="16374"/>
                      <a:pt x="48857" y="16869"/>
                      <a:pt x="53371" y="13793"/>
                    </a:cubicBezTo>
                    <a:cubicBezTo>
                      <a:pt x="57885" y="10717"/>
                      <a:pt x="57141" y="6203"/>
                      <a:pt x="53966" y="3971"/>
                    </a:cubicBezTo>
                    <a:cubicBezTo>
                      <a:pt x="50791" y="1739"/>
                      <a:pt x="41266" y="846"/>
                      <a:pt x="34321" y="399"/>
                    </a:cubicBezTo>
                    <a:cubicBezTo>
                      <a:pt x="27376" y="-47"/>
                      <a:pt x="17702" y="-494"/>
                      <a:pt x="12295" y="1292"/>
                    </a:cubicBezTo>
                    <a:cubicBezTo>
                      <a:pt x="6888" y="3078"/>
                      <a:pt x="3911" y="6303"/>
                      <a:pt x="1877" y="11115"/>
                    </a:cubicBezTo>
                    <a:cubicBezTo>
                      <a:pt x="-157" y="15927"/>
                      <a:pt x="-107" y="22773"/>
                      <a:pt x="91" y="30165"/>
                    </a:cubicBezTo>
                    <a:close/>
                  </a:path>
                </a:pathLst>
              </a:custGeom>
              <a:noFill/>
              <a:ln w="38100" cap="flat" cmpd="sng">
                <a:solidFill>
                  <a:schemeClr val="dk1"/>
                </a:solidFill>
                <a:prstDash val="solid"/>
                <a:round/>
                <a:headEnd type="none" w="med" len="med"/>
                <a:tailEnd type="none" w="med" len="med"/>
              </a:ln>
            </p:spPr>
          </p:sp>
          <p:sp>
            <p:nvSpPr>
              <p:cNvPr id="271" name="Google Shape;271;p3"/>
              <p:cNvSpPr/>
              <p:nvPr/>
            </p:nvSpPr>
            <p:spPr>
              <a:xfrm>
                <a:off x="-129254" y="-97610"/>
                <a:ext cx="597350" cy="1280025"/>
              </a:xfrm>
              <a:custGeom>
                <a:avLst/>
                <a:gdLst/>
                <a:ahLst/>
                <a:cxnLst/>
                <a:rect l="l" t="t" r="r" b="b"/>
                <a:pathLst>
                  <a:path w="23894" h="51201" extrusionOk="0">
                    <a:moveTo>
                      <a:pt x="1003" y="41111"/>
                    </a:moveTo>
                    <a:cubicBezTo>
                      <a:pt x="1747" y="47660"/>
                      <a:pt x="3285" y="49445"/>
                      <a:pt x="4872" y="50636"/>
                    </a:cubicBezTo>
                    <a:cubicBezTo>
                      <a:pt x="6460" y="51827"/>
                      <a:pt x="9982" y="51182"/>
                      <a:pt x="10528" y="48255"/>
                    </a:cubicBezTo>
                    <a:cubicBezTo>
                      <a:pt x="11074" y="45328"/>
                      <a:pt x="8395" y="39424"/>
                      <a:pt x="8147" y="33074"/>
                    </a:cubicBezTo>
                    <a:cubicBezTo>
                      <a:pt x="7899" y="26724"/>
                      <a:pt x="6560" y="14669"/>
                      <a:pt x="9040" y="10155"/>
                    </a:cubicBezTo>
                    <a:cubicBezTo>
                      <a:pt x="11520" y="5641"/>
                      <a:pt x="21094" y="7625"/>
                      <a:pt x="23029" y="5988"/>
                    </a:cubicBezTo>
                    <a:cubicBezTo>
                      <a:pt x="24964" y="4351"/>
                      <a:pt x="23426" y="1027"/>
                      <a:pt x="20648" y="332"/>
                    </a:cubicBezTo>
                    <a:cubicBezTo>
                      <a:pt x="17870" y="-363"/>
                      <a:pt x="9734" y="-15"/>
                      <a:pt x="6361" y="1820"/>
                    </a:cubicBezTo>
                    <a:cubicBezTo>
                      <a:pt x="2988" y="3656"/>
                      <a:pt x="1301" y="4797"/>
                      <a:pt x="408" y="11345"/>
                    </a:cubicBezTo>
                    <a:cubicBezTo>
                      <a:pt x="-485" y="17894"/>
                      <a:pt x="259" y="34563"/>
                      <a:pt x="1003" y="41111"/>
                    </a:cubicBezTo>
                    <a:close/>
                  </a:path>
                </a:pathLst>
              </a:custGeom>
              <a:noFill/>
              <a:ln w="38100" cap="flat" cmpd="sng">
                <a:solidFill>
                  <a:schemeClr val="dk1"/>
                </a:solidFill>
                <a:prstDash val="solid"/>
                <a:round/>
                <a:headEnd type="none" w="med" len="med"/>
                <a:tailEnd type="none" w="med" len="med"/>
              </a:ln>
            </p:spPr>
          </p:sp>
        </p:grpSp>
        <p:sp>
          <p:nvSpPr>
            <p:cNvPr id="272" name="Google Shape;272;p3"/>
            <p:cNvSpPr/>
            <p:nvPr/>
          </p:nvSpPr>
          <p:spPr>
            <a:xfrm rot="5912600">
              <a:off x="3208067" y="5133685"/>
              <a:ext cx="405904" cy="8434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rot="-897031">
              <a:off x="8736245" y="3677865"/>
              <a:ext cx="405838" cy="8441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rot="3935676">
              <a:off x="7062234" y="4377481"/>
              <a:ext cx="405866" cy="8431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rot="9366379">
              <a:off x="159559" y="3934112"/>
              <a:ext cx="405885" cy="8434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rot="-8098203">
              <a:off x="1960410" y="-189289"/>
              <a:ext cx="405809"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rot="-8098203">
              <a:off x="6144260" y="70861"/>
              <a:ext cx="405809"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3"/>
            <p:cNvGrpSpPr/>
            <p:nvPr/>
          </p:nvGrpSpPr>
          <p:grpSpPr>
            <a:xfrm rot="3414734">
              <a:off x="1221041" y="277035"/>
              <a:ext cx="191642" cy="191632"/>
              <a:chOff x="5939341" y="4763875"/>
              <a:chExt cx="191650" cy="191640"/>
            </a:xfrm>
          </p:grpSpPr>
          <p:sp>
            <p:nvSpPr>
              <p:cNvPr id="279" name="Google Shape;279;p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3"/>
            <p:cNvGrpSpPr/>
            <p:nvPr/>
          </p:nvGrpSpPr>
          <p:grpSpPr>
            <a:xfrm rot="8597638">
              <a:off x="6913214" y="4800695"/>
              <a:ext cx="191647" cy="191637"/>
              <a:chOff x="5939341" y="4763875"/>
              <a:chExt cx="191650" cy="191640"/>
            </a:xfrm>
          </p:grpSpPr>
          <p:sp>
            <p:nvSpPr>
              <p:cNvPr id="283" name="Google Shape;283;p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3"/>
            <p:cNvGrpSpPr/>
            <p:nvPr/>
          </p:nvGrpSpPr>
          <p:grpSpPr>
            <a:xfrm rot="-9813291">
              <a:off x="5306158" y="150091"/>
              <a:ext cx="191652" cy="191642"/>
              <a:chOff x="5939341" y="4763875"/>
              <a:chExt cx="191650" cy="191640"/>
            </a:xfrm>
          </p:grpSpPr>
          <p:sp>
            <p:nvSpPr>
              <p:cNvPr id="287" name="Google Shape;287;p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0" name="Google Shape;290;p3"/>
          <p:cNvSpPr txBox="1">
            <a:spLocks noGrp="1"/>
          </p:cNvSpPr>
          <p:nvPr>
            <p:ph type="title" hasCustomPrompt="1"/>
          </p:nvPr>
        </p:nvSpPr>
        <p:spPr>
          <a:xfrm>
            <a:off x="4008300" y="1516577"/>
            <a:ext cx="1127400" cy="9465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6000"/>
              <a:buFont typeface="Libre Franklin Black"/>
              <a:buNone/>
              <a:defRPr sz="6000" b="1">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91" name="Google Shape;291;p3"/>
          <p:cNvSpPr txBox="1">
            <a:spLocks noGrp="1"/>
          </p:cNvSpPr>
          <p:nvPr>
            <p:ph type="title" idx="2"/>
          </p:nvPr>
        </p:nvSpPr>
        <p:spPr>
          <a:xfrm>
            <a:off x="1449450" y="2277523"/>
            <a:ext cx="6245100" cy="1349400"/>
          </a:xfrm>
          <a:prstGeom prst="rect">
            <a:avLst/>
          </a:prstGeom>
        </p:spPr>
        <p:txBody>
          <a:bodyPr spcFirstLastPara="1" wrap="square" lIns="91425" tIns="91425" rIns="91425" bIns="91425" anchor="t" anchorCtr="0">
            <a:noAutofit/>
          </a:bodyPr>
          <a:lstStyle>
            <a:lvl1pPr lvl="0" algn="ctr">
              <a:spcBef>
                <a:spcPts val="0"/>
              </a:spcBef>
              <a:spcAft>
                <a:spcPts val="0"/>
              </a:spcAft>
              <a:buSzPts val="3500"/>
              <a:buNone/>
              <a:defRPr/>
            </a:lvl1pPr>
            <a:lvl2pPr lvl="1">
              <a:spcBef>
                <a:spcPts val="0"/>
              </a:spcBef>
              <a:spcAft>
                <a:spcPts val="0"/>
              </a:spcAft>
              <a:buSzPts val="3500"/>
              <a:buNone/>
              <a:defRPr>
                <a:latin typeface="DM Sans"/>
                <a:ea typeface="DM Sans"/>
                <a:cs typeface="DM Sans"/>
                <a:sym typeface="DM Sans"/>
              </a:defRPr>
            </a:lvl2pPr>
            <a:lvl3pPr lvl="2">
              <a:spcBef>
                <a:spcPts val="0"/>
              </a:spcBef>
              <a:spcAft>
                <a:spcPts val="0"/>
              </a:spcAft>
              <a:buSzPts val="3500"/>
              <a:buNone/>
              <a:defRPr>
                <a:latin typeface="DM Sans"/>
                <a:ea typeface="DM Sans"/>
                <a:cs typeface="DM Sans"/>
                <a:sym typeface="DM Sans"/>
              </a:defRPr>
            </a:lvl3pPr>
            <a:lvl4pPr lvl="3">
              <a:spcBef>
                <a:spcPts val="0"/>
              </a:spcBef>
              <a:spcAft>
                <a:spcPts val="0"/>
              </a:spcAft>
              <a:buSzPts val="3500"/>
              <a:buNone/>
              <a:defRPr>
                <a:latin typeface="DM Sans"/>
                <a:ea typeface="DM Sans"/>
                <a:cs typeface="DM Sans"/>
                <a:sym typeface="DM Sans"/>
              </a:defRPr>
            </a:lvl4pPr>
            <a:lvl5pPr lvl="4">
              <a:spcBef>
                <a:spcPts val="0"/>
              </a:spcBef>
              <a:spcAft>
                <a:spcPts val="0"/>
              </a:spcAft>
              <a:buSzPts val="3500"/>
              <a:buNone/>
              <a:defRPr>
                <a:latin typeface="DM Sans"/>
                <a:ea typeface="DM Sans"/>
                <a:cs typeface="DM Sans"/>
                <a:sym typeface="DM Sans"/>
              </a:defRPr>
            </a:lvl5pPr>
            <a:lvl6pPr lvl="5">
              <a:spcBef>
                <a:spcPts val="0"/>
              </a:spcBef>
              <a:spcAft>
                <a:spcPts val="0"/>
              </a:spcAft>
              <a:buSzPts val="3500"/>
              <a:buNone/>
              <a:defRPr>
                <a:latin typeface="DM Sans"/>
                <a:ea typeface="DM Sans"/>
                <a:cs typeface="DM Sans"/>
                <a:sym typeface="DM Sans"/>
              </a:defRPr>
            </a:lvl6pPr>
            <a:lvl7pPr lvl="6">
              <a:spcBef>
                <a:spcPts val="0"/>
              </a:spcBef>
              <a:spcAft>
                <a:spcPts val="0"/>
              </a:spcAft>
              <a:buSzPts val="3500"/>
              <a:buNone/>
              <a:defRPr>
                <a:latin typeface="DM Sans"/>
                <a:ea typeface="DM Sans"/>
                <a:cs typeface="DM Sans"/>
                <a:sym typeface="DM Sans"/>
              </a:defRPr>
            </a:lvl7pPr>
            <a:lvl8pPr lvl="7">
              <a:spcBef>
                <a:spcPts val="0"/>
              </a:spcBef>
              <a:spcAft>
                <a:spcPts val="0"/>
              </a:spcAft>
              <a:buSzPts val="3500"/>
              <a:buNone/>
              <a:defRPr>
                <a:latin typeface="DM Sans"/>
                <a:ea typeface="DM Sans"/>
                <a:cs typeface="DM Sans"/>
                <a:sym typeface="DM Sans"/>
              </a:defRPr>
            </a:lvl8pPr>
            <a:lvl9pPr lvl="8">
              <a:spcBef>
                <a:spcPts val="0"/>
              </a:spcBef>
              <a:spcAft>
                <a:spcPts val="0"/>
              </a:spcAft>
              <a:buSzPts val="3500"/>
              <a:buNone/>
              <a:defRPr>
                <a:latin typeface="DM Sans"/>
                <a:ea typeface="DM Sans"/>
                <a:cs typeface="DM Sans"/>
                <a:sym typeface="DM Sans"/>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079"/>
        <p:cNvGrpSpPr/>
        <p:nvPr/>
      </p:nvGrpSpPr>
      <p:grpSpPr>
        <a:xfrm>
          <a:off x="0" y="0"/>
          <a:ext cx="0" cy="0"/>
          <a:chOff x="0" y="0"/>
          <a:chExt cx="0" cy="0"/>
        </a:xfrm>
      </p:grpSpPr>
      <p:grpSp>
        <p:nvGrpSpPr>
          <p:cNvPr id="1080" name="Google Shape;1080;p14"/>
          <p:cNvGrpSpPr/>
          <p:nvPr/>
        </p:nvGrpSpPr>
        <p:grpSpPr>
          <a:xfrm>
            <a:off x="-599675" y="-1"/>
            <a:ext cx="12060306" cy="5226789"/>
            <a:chOff x="-599675" y="-1"/>
            <a:chExt cx="12060306" cy="5226789"/>
          </a:xfrm>
        </p:grpSpPr>
        <p:grpSp>
          <p:nvGrpSpPr>
            <p:cNvPr id="1081" name="Google Shape;1081;p14"/>
            <p:cNvGrpSpPr/>
            <p:nvPr/>
          </p:nvGrpSpPr>
          <p:grpSpPr>
            <a:xfrm rot="-4738143">
              <a:off x="7741726" y="4039411"/>
              <a:ext cx="996863" cy="1036988"/>
              <a:chOff x="-87012" y="2672250"/>
              <a:chExt cx="1135350" cy="1181050"/>
            </a:xfrm>
          </p:grpSpPr>
          <p:sp>
            <p:nvSpPr>
              <p:cNvPr id="1082" name="Google Shape;1082;p14"/>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4"/>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4" name="Google Shape;1084;p14"/>
            <p:cNvSpPr/>
            <p:nvPr/>
          </p:nvSpPr>
          <p:spPr>
            <a:xfrm rot="5400000">
              <a:off x="-405412" y="170425"/>
              <a:ext cx="1130400" cy="979200"/>
            </a:xfrm>
            <a:prstGeom prst="pie">
              <a:avLst>
                <a:gd name="adj1" fmla="val 10800078"/>
                <a:gd name="adj2" fmla="val 2158235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5" name="Google Shape;1085;p14"/>
            <p:cNvGrpSpPr/>
            <p:nvPr/>
          </p:nvGrpSpPr>
          <p:grpSpPr>
            <a:xfrm rot="-8100000">
              <a:off x="6639462" y="4914993"/>
              <a:ext cx="191648" cy="191638"/>
              <a:chOff x="5939341" y="4763875"/>
              <a:chExt cx="191650" cy="191640"/>
            </a:xfrm>
          </p:grpSpPr>
          <p:sp>
            <p:nvSpPr>
              <p:cNvPr id="1086" name="Google Shape;1086;p1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9" name="Google Shape;1089;p14"/>
            <p:cNvGrpSpPr/>
            <p:nvPr/>
          </p:nvGrpSpPr>
          <p:grpSpPr>
            <a:xfrm rot="-328816">
              <a:off x="8783710" y="4193067"/>
              <a:ext cx="191644" cy="191634"/>
              <a:chOff x="5939341" y="4763875"/>
              <a:chExt cx="191650" cy="191640"/>
            </a:xfrm>
          </p:grpSpPr>
          <p:sp>
            <p:nvSpPr>
              <p:cNvPr id="1090" name="Google Shape;1090;p1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14"/>
            <p:cNvGrpSpPr/>
            <p:nvPr/>
          </p:nvGrpSpPr>
          <p:grpSpPr>
            <a:xfrm rot="-6362343">
              <a:off x="6844680" y="117585"/>
              <a:ext cx="191655" cy="191645"/>
              <a:chOff x="5939341" y="4763875"/>
              <a:chExt cx="191650" cy="191640"/>
            </a:xfrm>
          </p:grpSpPr>
          <p:sp>
            <p:nvSpPr>
              <p:cNvPr id="1094" name="Google Shape;1094;p1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14"/>
            <p:cNvGrpSpPr/>
            <p:nvPr/>
          </p:nvGrpSpPr>
          <p:grpSpPr>
            <a:xfrm>
              <a:off x="-599675" y="4434875"/>
              <a:ext cx="1752900" cy="505200"/>
              <a:chOff x="-142475" y="4358675"/>
              <a:chExt cx="1752900" cy="505200"/>
            </a:xfrm>
          </p:grpSpPr>
          <p:sp>
            <p:nvSpPr>
              <p:cNvPr id="1098" name="Google Shape;1098;p14"/>
              <p:cNvSpPr/>
              <p:nvPr/>
            </p:nvSpPr>
            <p:spPr>
              <a:xfrm rot="5400000">
                <a:off x="481375" y="3734825"/>
                <a:ext cx="505200" cy="1752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4"/>
              <p:cNvSpPr/>
              <p:nvPr/>
            </p:nvSpPr>
            <p:spPr>
              <a:xfrm rot="-1291012">
                <a:off x="1391659" y="4468033"/>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4"/>
              <p:cNvSpPr/>
              <p:nvPr/>
            </p:nvSpPr>
            <p:spPr>
              <a:xfrm rot="10800000">
                <a:off x="837575" y="4566626"/>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4"/>
              <p:cNvSpPr/>
              <p:nvPr/>
            </p:nvSpPr>
            <p:spPr>
              <a:xfrm rot="5551085">
                <a:off x="-60476" y="4493703"/>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4"/>
              <p:cNvSpPr/>
              <p:nvPr/>
            </p:nvSpPr>
            <p:spPr>
              <a:xfrm rot="6905775">
                <a:off x="80884" y="4681898"/>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4"/>
              <p:cNvSpPr/>
              <p:nvPr/>
            </p:nvSpPr>
            <p:spPr>
              <a:xfrm rot="-9214904">
                <a:off x="176641" y="4493648"/>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4"/>
              <p:cNvSpPr/>
              <p:nvPr/>
            </p:nvSpPr>
            <p:spPr>
              <a:xfrm rot="2337028">
                <a:off x="341395" y="4686477"/>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
              <p:cNvSpPr/>
              <p:nvPr/>
            </p:nvSpPr>
            <p:spPr>
              <a:xfrm rot="-1047906">
                <a:off x="-102853" y="4701642"/>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4"/>
              <p:cNvSpPr/>
              <p:nvPr/>
            </p:nvSpPr>
            <p:spPr>
              <a:xfrm rot="-1696711">
                <a:off x="463178" y="4448208"/>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4"/>
              <p:cNvSpPr/>
              <p:nvPr/>
            </p:nvSpPr>
            <p:spPr>
              <a:xfrm rot="4918699">
                <a:off x="551854" y="4655560"/>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4"/>
              <p:cNvSpPr/>
              <p:nvPr/>
            </p:nvSpPr>
            <p:spPr>
              <a:xfrm rot="-6664138">
                <a:off x="655525" y="4467959"/>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rot="-1291012">
                <a:off x="790809" y="4716608"/>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rot="2346269">
                <a:off x="1010025" y="447467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rot="7222943">
                <a:off x="1036339" y="4675023"/>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rot="5748514">
                <a:off x="1202864" y="462599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
              <p:cNvSpPr/>
              <p:nvPr/>
            </p:nvSpPr>
            <p:spPr>
              <a:xfrm rot="-8556292">
                <a:off x="1410670" y="4701637"/>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4"/>
              <p:cNvSpPr/>
              <p:nvPr/>
            </p:nvSpPr>
            <p:spPr>
              <a:xfrm rot="9191406">
                <a:off x="1198903" y="4425586"/>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5" name="Google Shape;1115;p14"/>
            <p:cNvSpPr/>
            <p:nvPr/>
          </p:nvSpPr>
          <p:spPr>
            <a:xfrm rot="-8672170">
              <a:off x="159506" y="3705560"/>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rot="5917624">
              <a:off x="1129443" y="265930"/>
              <a:ext cx="405994" cy="8434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rot="1673440">
              <a:off x="5811769" y="265900"/>
              <a:ext cx="405955" cy="8440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4"/>
            <p:cNvSpPr/>
            <p:nvPr/>
          </p:nvSpPr>
          <p:spPr>
            <a:xfrm rot="8436381">
              <a:off x="7113894" y="265912"/>
              <a:ext cx="406054"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rot="-6516536">
              <a:off x="8695845" y="236297"/>
              <a:ext cx="406133" cy="8424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4"/>
            <p:cNvSpPr/>
            <p:nvPr/>
          </p:nvSpPr>
          <p:spPr>
            <a:xfrm rot="-1237821">
              <a:off x="8808507" y="3582560"/>
              <a:ext cx="406145"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4"/>
            <p:cNvSpPr/>
            <p:nvPr/>
          </p:nvSpPr>
          <p:spPr>
            <a:xfrm rot="3567432">
              <a:off x="2523948" y="4797720"/>
              <a:ext cx="406154" cy="843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4"/>
            <p:cNvSpPr/>
            <p:nvPr/>
          </p:nvSpPr>
          <p:spPr>
            <a:xfrm rot="-679592">
              <a:off x="5048046" y="4905480"/>
              <a:ext cx="406313" cy="844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3" name="Google Shape;1123;p14"/>
            <p:cNvGrpSpPr/>
            <p:nvPr/>
          </p:nvGrpSpPr>
          <p:grpSpPr>
            <a:xfrm>
              <a:off x="7114452" y="-1"/>
              <a:ext cx="4346179" cy="2840172"/>
              <a:chOff x="6268615" y="146699"/>
              <a:chExt cx="4346179" cy="2840172"/>
            </a:xfrm>
          </p:grpSpPr>
          <p:sp>
            <p:nvSpPr>
              <p:cNvPr id="1124" name="Google Shape;1124;p14"/>
              <p:cNvSpPr/>
              <p:nvPr/>
            </p:nvSpPr>
            <p:spPr>
              <a:xfrm>
                <a:off x="6268615" y="146699"/>
                <a:ext cx="4346179" cy="2840172"/>
              </a:xfrm>
              <a:custGeom>
                <a:avLst/>
                <a:gdLst/>
                <a:ahLst/>
                <a:cxnLst/>
                <a:rect l="l" t="t" r="r" b="b"/>
                <a:pathLst>
                  <a:path w="121300" h="79268" extrusionOk="0">
                    <a:moveTo>
                      <a:pt x="117835" y="7389"/>
                    </a:moveTo>
                    <a:cubicBezTo>
                      <a:pt x="114462" y="-2210"/>
                      <a:pt x="104739" y="-27"/>
                      <a:pt x="98190" y="840"/>
                    </a:cubicBezTo>
                    <a:cubicBezTo>
                      <a:pt x="91642" y="1707"/>
                      <a:pt x="84299" y="8649"/>
                      <a:pt x="78544" y="12592"/>
                    </a:cubicBezTo>
                    <a:cubicBezTo>
                      <a:pt x="72789" y="16535"/>
                      <a:pt x="68523" y="23308"/>
                      <a:pt x="63661" y="24499"/>
                    </a:cubicBezTo>
                    <a:cubicBezTo>
                      <a:pt x="58799" y="25690"/>
                      <a:pt x="53938" y="23110"/>
                      <a:pt x="49374" y="19736"/>
                    </a:cubicBezTo>
                    <a:cubicBezTo>
                      <a:pt x="44810" y="16363"/>
                      <a:pt x="41437" y="7036"/>
                      <a:pt x="36277" y="4258"/>
                    </a:cubicBezTo>
                    <a:cubicBezTo>
                      <a:pt x="31118" y="1480"/>
                      <a:pt x="22287" y="1480"/>
                      <a:pt x="18417" y="3067"/>
                    </a:cubicBezTo>
                    <a:cubicBezTo>
                      <a:pt x="14548" y="4655"/>
                      <a:pt x="16037" y="10185"/>
                      <a:pt x="13060" y="13783"/>
                    </a:cubicBezTo>
                    <a:cubicBezTo>
                      <a:pt x="10084" y="17381"/>
                      <a:pt x="1848" y="20387"/>
                      <a:pt x="558" y="24653"/>
                    </a:cubicBezTo>
                    <a:cubicBezTo>
                      <a:pt x="-732" y="28920"/>
                      <a:pt x="-38" y="35737"/>
                      <a:pt x="5320" y="39382"/>
                    </a:cubicBezTo>
                    <a:cubicBezTo>
                      <a:pt x="10678" y="43027"/>
                      <a:pt x="23875" y="43449"/>
                      <a:pt x="32705" y="46525"/>
                    </a:cubicBezTo>
                    <a:cubicBezTo>
                      <a:pt x="41536" y="49601"/>
                      <a:pt x="48977" y="52379"/>
                      <a:pt x="58303" y="57836"/>
                    </a:cubicBezTo>
                    <a:cubicBezTo>
                      <a:pt x="67630" y="63293"/>
                      <a:pt x="78643" y="79168"/>
                      <a:pt x="88664" y="79267"/>
                    </a:cubicBezTo>
                    <a:cubicBezTo>
                      <a:pt x="98685" y="79366"/>
                      <a:pt x="113568" y="70412"/>
                      <a:pt x="118430" y="58432"/>
                    </a:cubicBezTo>
                    <a:cubicBezTo>
                      <a:pt x="123292" y="46452"/>
                      <a:pt x="121208" y="16988"/>
                      <a:pt x="117835" y="7389"/>
                    </a:cubicBezTo>
                    <a:close/>
                  </a:path>
                </a:pathLst>
              </a:custGeom>
              <a:solidFill>
                <a:schemeClr val="lt2"/>
              </a:solidFill>
              <a:ln>
                <a:noFill/>
              </a:ln>
            </p:spPr>
          </p:sp>
          <p:sp>
            <p:nvSpPr>
              <p:cNvPr id="1125" name="Google Shape;1125;p14"/>
              <p:cNvSpPr/>
              <p:nvPr/>
            </p:nvSpPr>
            <p:spPr>
              <a:xfrm rot="5748514">
                <a:off x="6468864" y="122819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4"/>
              <p:cNvSpPr/>
              <p:nvPr/>
            </p:nvSpPr>
            <p:spPr>
              <a:xfrm rot="10273236">
                <a:off x="6624938" y="908120"/>
                <a:ext cx="157242" cy="6224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4"/>
              <p:cNvSpPr/>
              <p:nvPr/>
            </p:nvSpPr>
            <p:spPr>
              <a:xfrm rot="1332457">
                <a:off x="7056602" y="461587"/>
                <a:ext cx="157158" cy="6217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4"/>
              <p:cNvSpPr/>
              <p:nvPr/>
            </p:nvSpPr>
            <p:spPr>
              <a:xfrm rot="1332457">
                <a:off x="7026852" y="1473612"/>
                <a:ext cx="157158" cy="6217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4"/>
              <p:cNvSpPr/>
              <p:nvPr/>
            </p:nvSpPr>
            <p:spPr>
              <a:xfrm rot="1332457">
                <a:off x="7875177" y="1235487"/>
                <a:ext cx="157158" cy="6217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4"/>
              <p:cNvSpPr/>
              <p:nvPr/>
            </p:nvSpPr>
            <p:spPr>
              <a:xfrm rot="5748514">
                <a:off x="7778539" y="1622573"/>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4"/>
              <p:cNvSpPr/>
              <p:nvPr/>
            </p:nvSpPr>
            <p:spPr>
              <a:xfrm rot="5748514">
                <a:off x="7503214" y="595673"/>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4"/>
              <p:cNvSpPr/>
              <p:nvPr/>
            </p:nvSpPr>
            <p:spPr>
              <a:xfrm rot="5748514">
                <a:off x="8643364" y="2146573"/>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4"/>
              <p:cNvSpPr/>
              <p:nvPr/>
            </p:nvSpPr>
            <p:spPr>
              <a:xfrm rot="5748514">
                <a:off x="8783139" y="1131473"/>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rot="883610">
                <a:off x="7071587" y="1094190"/>
                <a:ext cx="156956" cy="6207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rot="883610">
                <a:off x="8239887" y="1875540"/>
                <a:ext cx="156956" cy="6207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rot="883610">
                <a:off x="9065887" y="870965"/>
                <a:ext cx="156956" cy="6207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rot="883610">
                <a:off x="9311462" y="2515515"/>
                <a:ext cx="156956" cy="6207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4"/>
              <p:cNvSpPr/>
              <p:nvPr/>
            </p:nvSpPr>
            <p:spPr>
              <a:xfrm rot="5748514">
                <a:off x="9638914" y="70729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4"/>
              <p:cNvSpPr/>
              <p:nvPr/>
            </p:nvSpPr>
            <p:spPr>
              <a:xfrm rot="1332457">
                <a:off x="9929002" y="1786162"/>
                <a:ext cx="157158" cy="6217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rot="4772902">
                <a:off x="6930114" y="714688"/>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4"/>
              <p:cNvSpPr/>
              <p:nvPr/>
            </p:nvSpPr>
            <p:spPr>
              <a:xfrm rot="4772902">
                <a:off x="7443564" y="1577888"/>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4"/>
              <p:cNvSpPr/>
              <p:nvPr/>
            </p:nvSpPr>
            <p:spPr>
              <a:xfrm rot="4772902">
                <a:off x="9132764" y="1220713"/>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rot="4772902">
                <a:off x="9475064" y="491438"/>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rot="4772902">
                <a:off x="9720639" y="2545263"/>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4"/>
              <p:cNvSpPr/>
              <p:nvPr/>
            </p:nvSpPr>
            <p:spPr>
              <a:xfrm rot="4772902">
                <a:off x="10241539" y="1309988"/>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4"/>
              <p:cNvSpPr/>
              <p:nvPr/>
            </p:nvSpPr>
            <p:spPr>
              <a:xfrm rot="7914357">
                <a:off x="9988435" y="826365"/>
                <a:ext cx="157207" cy="6223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rot="-315228">
                <a:off x="9891636" y="372400"/>
                <a:ext cx="157261" cy="6233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4"/>
              <p:cNvSpPr/>
              <p:nvPr/>
            </p:nvSpPr>
            <p:spPr>
              <a:xfrm rot="7914357">
                <a:off x="7614610" y="945440"/>
                <a:ext cx="157207" cy="6223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4"/>
              <p:cNvSpPr/>
              <p:nvPr/>
            </p:nvSpPr>
            <p:spPr>
              <a:xfrm rot="-315228">
                <a:off x="8105711" y="1600225"/>
                <a:ext cx="157261" cy="6233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4"/>
              <p:cNvSpPr/>
              <p:nvPr/>
            </p:nvSpPr>
            <p:spPr>
              <a:xfrm rot="-2964634">
                <a:off x="7435969" y="1213379"/>
                <a:ext cx="157231" cy="6231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4"/>
              <p:cNvSpPr/>
              <p:nvPr/>
            </p:nvSpPr>
            <p:spPr>
              <a:xfrm rot="-6269243">
                <a:off x="7272288" y="804201"/>
                <a:ext cx="157095" cy="6221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4"/>
              <p:cNvSpPr/>
              <p:nvPr/>
            </p:nvSpPr>
            <p:spPr>
              <a:xfrm rot="-6269243">
                <a:off x="6721613" y="1429276"/>
                <a:ext cx="157095" cy="6221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4"/>
              <p:cNvSpPr/>
              <p:nvPr/>
            </p:nvSpPr>
            <p:spPr>
              <a:xfrm rot="1467723">
                <a:off x="6743958" y="1086688"/>
                <a:ext cx="157212" cy="6229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4"/>
              <p:cNvSpPr/>
              <p:nvPr/>
            </p:nvSpPr>
            <p:spPr>
              <a:xfrm rot="3183871">
                <a:off x="8291956" y="1235581"/>
                <a:ext cx="157260" cy="6210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4"/>
              <p:cNvSpPr/>
              <p:nvPr/>
            </p:nvSpPr>
            <p:spPr>
              <a:xfrm rot="5531399">
                <a:off x="7971972" y="1049449"/>
                <a:ext cx="157015" cy="6213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4"/>
              <p:cNvSpPr/>
              <p:nvPr/>
            </p:nvSpPr>
            <p:spPr>
              <a:xfrm rot="10609574">
                <a:off x="8589668" y="1592826"/>
                <a:ext cx="157141" cy="6218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4"/>
              <p:cNvSpPr/>
              <p:nvPr/>
            </p:nvSpPr>
            <p:spPr>
              <a:xfrm rot="883610">
                <a:off x="8909637" y="1882990"/>
                <a:ext cx="156956" cy="6207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4"/>
              <p:cNvSpPr/>
              <p:nvPr/>
            </p:nvSpPr>
            <p:spPr>
              <a:xfrm rot="7872391">
                <a:off x="8948679" y="2382853"/>
                <a:ext cx="157110" cy="6206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4"/>
              <p:cNvSpPr/>
              <p:nvPr/>
            </p:nvSpPr>
            <p:spPr>
              <a:xfrm rot="7872391">
                <a:off x="9171929" y="1690803"/>
                <a:ext cx="157110" cy="6206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4"/>
              <p:cNvSpPr/>
              <p:nvPr/>
            </p:nvSpPr>
            <p:spPr>
              <a:xfrm rot="4772902">
                <a:off x="9437864" y="2121113"/>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4"/>
              <p:cNvSpPr/>
              <p:nvPr/>
            </p:nvSpPr>
            <p:spPr>
              <a:xfrm rot="1332457">
                <a:off x="10018302" y="2418687"/>
                <a:ext cx="157158" cy="6217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4"/>
              <p:cNvSpPr/>
              <p:nvPr/>
            </p:nvSpPr>
            <p:spPr>
              <a:xfrm rot="4772902">
                <a:off x="9504839" y="1347188"/>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4"/>
              <p:cNvSpPr/>
              <p:nvPr/>
            </p:nvSpPr>
            <p:spPr>
              <a:xfrm rot="5748514">
                <a:off x="9743089" y="1109123"/>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4"/>
              <p:cNvSpPr/>
              <p:nvPr/>
            </p:nvSpPr>
            <p:spPr>
              <a:xfrm rot="-315228">
                <a:off x="10278586" y="1912775"/>
                <a:ext cx="157261" cy="6233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5" name="Google Shape;1165;p14"/>
            <p:cNvSpPr/>
            <p:nvPr/>
          </p:nvSpPr>
          <p:spPr>
            <a:xfrm rot="2700000">
              <a:off x="1225013" y="4808376"/>
              <a:ext cx="346624" cy="346624"/>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4"/>
            <p:cNvSpPr/>
            <p:nvPr/>
          </p:nvSpPr>
          <p:spPr>
            <a:xfrm rot="4259867">
              <a:off x="7232958" y="4762586"/>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4"/>
            <p:cNvSpPr/>
            <p:nvPr/>
          </p:nvSpPr>
          <p:spPr>
            <a:xfrm>
              <a:off x="3755675" y="58650"/>
              <a:ext cx="505200" cy="346500"/>
            </a:xfrm>
            <a:prstGeom prst="triangle">
              <a:avLst>
                <a:gd name="adj" fmla="val 50000"/>
              </a:avLst>
            </a:prstGeom>
            <a:solidFill>
              <a:schemeClr val="accent1"/>
            </a:solidFill>
            <a:ln>
              <a:noFill/>
            </a:ln>
            <a:effectLst>
              <a:outerShdw dist="123825" dir="93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8" name="Google Shape;1168;p14"/>
          <p:cNvSpPr txBox="1">
            <a:spLocks noGrp="1"/>
          </p:cNvSpPr>
          <p:nvPr>
            <p:ph type="title" hasCustomPrompt="1"/>
          </p:nvPr>
        </p:nvSpPr>
        <p:spPr>
          <a:xfrm>
            <a:off x="1142613" y="1497975"/>
            <a:ext cx="1214700" cy="9465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6000"/>
              <a:buFont typeface="Libre Franklin Black"/>
              <a:buNone/>
              <a:defRPr sz="6000" b="1">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69" name="Google Shape;1169;p14"/>
          <p:cNvSpPr txBox="1">
            <a:spLocks noGrp="1"/>
          </p:cNvSpPr>
          <p:nvPr>
            <p:ph type="title" idx="2"/>
          </p:nvPr>
        </p:nvSpPr>
        <p:spPr>
          <a:xfrm>
            <a:off x="1142613" y="2258925"/>
            <a:ext cx="4905600" cy="1386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170"/>
        <p:cNvGrpSpPr/>
        <p:nvPr/>
      </p:nvGrpSpPr>
      <p:grpSpPr>
        <a:xfrm>
          <a:off x="0" y="0"/>
          <a:ext cx="0" cy="0"/>
          <a:chOff x="0" y="0"/>
          <a:chExt cx="0" cy="0"/>
        </a:xfrm>
      </p:grpSpPr>
      <p:sp>
        <p:nvSpPr>
          <p:cNvPr id="1171" name="Google Shape;1171;p15"/>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172" name="Google Shape;1172;p15"/>
          <p:cNvGrpSpPr/>
          <p:nvPr/>
        </p:nvGrpSpPr>
        <p:grpSpPr>
          <a:xfrm>
            <a:off x="-1187025" y="-124150"/>
            <a:ext cx="10645664" cy="6421800"/>
            <a:chOff x="-1187025" y="-124150"/>
            <a:chExt cx="10645664" cy="6421800"/>
          </a:xfrm>
        </p:grpSpPr>
        <p:grpSp>
          <p:nvGrpSpPr>
            <p:cNvPr id="1173" name="Google Shape;1173;p15"/>
            <p:cNvGrpSpPr/>
            <p:nvPr/>
          </p:nvGrpSpPr>
          <p:grpSpPr>
            <a:xfrm flipH="1">
              <a:off x="808586" y="4668907"/>
              <a:ext cx="1323848" cy="358724"/>
              <a:chOff x="3111721" y="3719070"/>
              <a:chExt cx="2418429" cy="764055"/>
            </a:xfrm>
          </p:grpSpPr>
          <p:sp>
            <p:nvSpPr>
              <p:cNvPr id="1174" name="Google Shape;1174;p15"/>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1175" name="Google Shape;1175;p15"/>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med" len="med"/>
                <a:tailEnd type="none" w="med" len="med"/>
              </a:ln>
            </p:spPr>
          </p:sp>
        </p:grpSp>
        <p:sp>
          <p:nvSpPr>
            <p:cNvPr id="1176" name="Google Shape;1176;p15"/>
            <p:cNvSpPr/>
            <p:nvPr/>
          </p:nvSpPr>
          <p:spPr>
            <a:xfrm>
              <a:off x="213600" y="3843500"/>
              <a:ext cx="505200" cy="346500"/>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7" name="Google Shape;1177;p15"/>
            <p:cNvGrpSpPr/>
            <p:nvPr/>
          </p:nvGrpSpPr>
          <p:grpSpPr>
            <a:xfrm>
              <a:off x="-1187025" y="4302050"/>
              <a:ext cx="1995600" cy="1995600"/>
              <a:chOff x="8149125" y="-378000"/>
              <a:chExt cx="1995600" cy="1995600"/>
            </a:xfrm>
          </p:grpSpPr>
          <p:sp>
            <p:nvSpPr>
              <p:cNvPr id="1178" name="Google Shape;1178;p15"/>
              <p:cNvSpPr/>
              <p:nvPr/>
            </p:nvSpPr>
            <p:spPr>
              <a:xfrm>
                <a:off x="8149125" y="-378000"/>
                <a:ext cx="1995600" cy="1995600"/>
              </a:xfrm>
              <a:prstGeom prst="donut">
                <a:avLst>
                  <a:gd name="adj" fmla="val 25000"/>
                </a:avLst>
              </a:prstGeom>
              <a:solidFill>
                <a:schemeClr val="accent2"/>
              </a:solidFill>
              <a:ln>
                <a:noFill/>
              </a:ln>
              <a:effectLst>
                <a:outerShdw dist="85725" dir="87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8806891" y="14203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5"/>
              <p:cNvSpPr/>
              <p:nvPr/>
            </p:nvSpPr>
            <p:spPr>
              <a:xfrm>
                <a:off x="8784216" y="1223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9086616" y="13221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5"/>
              <p:cNvSpPr/>
              <p:nvPr/>
            </p:nvSpPr>
            <p:spPr>
              <a:xfrm>
                <a:off x="8549891" y="12313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5"/>
              <p:cNvSpPr/>
              <p:nvPr/>
            </p:nvSpPr>
            <p:spPr>
              <a:xfrm>
                <a:off x="8587666" y="966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8323116" y="85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8481841" y="6191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8277716" y="6417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8391116" y="355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5"/>
              <p:cNvSpPr/>
              <p:nvPr/>
            </p:nvSpPr>
            <p:spPr>
              <a:xfrm>
                <a:off x="8580116" y="188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5"/>
              <p:cNvSpPr/>
              <p:nvPr/>
            </p:nvSpPr>
            <p:spPr>
              <a:xfrm>
                <a:off x="8421366" y="10121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5"/>
              <p:cNvSpPr/>
              <p:nvPr/>
            </p:nvSpPr>
            <p:spPr>
              <a:xfrm>
                <a:off x="9494816" y="12389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5"/>
              <p:cNvSpPr/>
              <p:nvPr/>
            </p:nvSpPr>
            <p:spPr>
              <a:xfrm>
                <a:off x="9245366" y="1390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5"/>
              <p:cNvSpPr/>
              <p:nvPr/>
            </p:nvSpPr>
            <p:spPr>
              <a:xfrm>
                <a:off x="9252916" y="11935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8496966" y="-3101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5"/>
              <p:cNvSpPr/>
              <p:nvPr/>
            </p:nvSpPr>
            <p:spPr>
              <a:xfrm>
                <a:off x="8746416" y="-7563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5"/>
              <p:cNvSpPr/>
              <p:nvPr/>
            </p:nvSpPr>
            <p:spPr>
              <a:xfrm>
                <a:off x="9124416" y="-9903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5"/>
              <p:cNvSpPr/>
              <p:nvPr/>
            </p:nvSpPr>
            <p:spPr>
              <a:xfrm>
                <a:off x="8927841" y="-24196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5"/>
              <p:cNvSpPr/>
              <p:nvPr/>
            </p:nvSpPr>
            <p:spPr>
              <a:xfrm>
                <a:off x="9305841" y="-26536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p:nvPr/>
            </p:nvSpPr>
            <p:spPr>
              <a:xfrm>
                <a:off x="9464591" y="370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5"/>
              <p:cNvSpPr/>
              <p:nvPr/>
            </p:nvSpPr>
            <p:spPr>
              <a:xfrm>
                <a:off x="9729166" y="210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5"/>
              <p:cNvSpPr/>
              <p:nvPr/>
            </p:nvSpPr>
            <p:spPr>
              <a:xfrm>
                <a:off x="9653591" y="-8393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
              <p:cNvSpPr/>
              <p:nvPr/>
            </p:nvSpPr>
            <p:spPr>
              <a:xfrm>
                <a:off x="9585541" y="10348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5"/>
              <p:cNvSpPr/>
              <p:nvPr/>
            </p:nvSpPr>
            <p:spPr>
              <a:xfrm>
                <a:off x="9751841" y="8156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5"/>
              <p:cNvSpPr/>
              <p:nvPr/>
            </p:nvSpPr>
            <p:spPr>
              <a:xfrm>
                <a:off x="9759391" y="566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9683816" y="1223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9889416" y="966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9955966" y="6266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9903041" y="3545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5"/>
              <p:cNvSpPr/>
              <p:nvPr/>
            </p:nvSpPr>
            <p:spPr>
              <a:xfrm>
                <a:off x="9797216" y="67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5"/>
              <p:cNvSpPr/>
              <p:nvPr/>
            </p:nvSpPr>
            <p:spPr>
              <a:xfrm>
                <a:off x="9441891" y="13976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8980766" y="12087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a:off x="9086616" y="1458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2" name="Google Shape;1212;p15"/>
            <p:cNvSpPr/>
            <p:nvPr/>
          </p:nvSpPr>
          <p:spPr>
            <a:xfrm rot="9879501">
              <a:off x="8831376" y="4155895"/>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rot="8355378">
              <a:off x="2751126" y="5035023"/>
              <a:ext cx="405867" cy="8424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5"/>
            <p:cNvSpPr/>
            <p:nvPr/>
          </p:nvSpPr>
          <p:spPr>
            <a:xfrm rot="-897031">
              <a:off x="9048870" y="3568065"/>
              <a:ext cx="405838" cy="8441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5"/>
            <p:cNvSpPr/>
            <p:nvPr/>
          </p:nvSpPr>
          <p:spPr>
            <a:xfrm rot="-8096408">
              <a:off x="7472066" y="4808186"/>
              <a:ext cx="406021"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5"/>
            <p:cNvSpPr/>
            <p:nvPr/>
          </p:nvSpPr>
          <p:spPr>
            <a:xfrm rot="9366379">
              <a:off x="-191991" y="2478887"/>
              <a:ext cx="405885" cy="8434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5"/>
            <p:cNvSpPr/>
            <p:nvPr/>
          </p:nvSpPr>
          <p:spPr>
            <a:xfrm rot="-8098203">
              <a:off x="183935" y="7036"/>
              <a:ext cx="405809"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5"/>
            <p:cNvSpPr/>
            <p:nvPr/>
          </p:nvSpPr>
          <p:spPr>
            <a:xfrm rot="-8098203">
              <a:off x="8724285" y="720636"/>
              <a:ext cx="405809"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9" name="Google Shape;1219;p15"/>
            <p:cNvGrpSpPr/>
            <p:nvPr/>
          </p:nvGrpSpPr>
          <p:grpSpPr>
            <a:xfrm rot="3414734">
              <a:off x="161641" y="511635"/>
              <a:ext cx="191642" cy="191632"/>
              <a:chOff x="5939341" y="4763875"/>
              <a:chExt cx="191650" cy="191640"/>
            </a:xfrm>
          </p:grpSpPr>
          <p:sp>
            <p:nvSpPr>
              <p:cNvPr id="1220" name="Google Shape;1220;p15"/>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5"/>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5"/>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3" name="Google Shape;1223;p15"/>
            <p:cNvGrpSpPr/>
            <p:nvPr/>
          </p:nvGrpSpPr>
          <p:grpSpPr>
            <a:xfrm rot="8597638">
              <a:off x="7014639" y="4752457"/>
              <a:ext cx="191647" cy="191637"/>
              <a:chOff x="5939341" y="4763875"/>
              <a:chExt cx="191650" cy="191640"/>
            </a:xfrm>
          </p:grpSpPr>
          <p:sp>
            <p:nvSpPr>
              <p:cNvPr id="1224" name="Google Shape;1224;p15"/>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5"/>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5"/>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15"/>
            <p:cNvGrpSpPr/>
            <p:nvPr/>
          </p:nvGrpSpPr>
          <p:grpSpPr>
            <a:xfrm rot="-9813291">
              <a:off x="8831370" y="133803"/>
              <a:ext cx="191652" cy="191642"/>
              <a:chOff x="5939341" y="4763875"/>
              <a:chExt cx="191650" cy="191640"/>
            </a:xfrm>
          </p:grpSpPr>
          <p:sp>
            <p:nvSpPr>
              <p:cNvPr id="1228" name="Google Shape;1228;p15"/>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5"/>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5"/>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75"/>
        <p:cNvGrpSpPr/>
        <p:nvPr/>
      </p:nvGrpSpPr>
      <p:grpSpPr>
        <a:xfrm>
          <a:off x="0" y="0"/>
          <a:ext cx="0" cy="0"/>
          <a:chOff x="0" y="0"/>
          <a:chExt cx="0" cy="0"/>
        </a:xfrm>
      </p:grpSpPr>
      <p:grpSp>
        <p:nvGrpSpPr>
          <p:cNvPr id="1376" name="Google Shape;1376;p17"/>
          <p:cNvGrpSpPr/>
          <p:nvPr/>
        </p:nvGrpSpPr>
        <p:grpSpPr>
          <a:xfrm>
            <a:off x="-120235" y="-271892"/>
            <a:ext cx="9863850" cy="6353017"/>
            <a:chOff x="-120235" y="-271892"/>
            <a:chExt cx="9863850" cy="6353017"/>
          </a:xfrm>
        </p:grpSpPr>
        <p:grpSp>
          <p:nvGrpSpPr>
            <p:cNvPr id="1377" name="Google Shape;1377;p17"/>
            <p:cNvGrpSpPr/>
            <p:nvPr/>
          </p:nvGrpSpPr>
          <p:grpSpPr>
            <a:xfrm rot="9064026" flipH="1">
              <a:off x="116499" y="-50476"/>
              <a:ext cx="1251083" cy="1301545"/>
              <a:chOff x="-87012" y="2672250"/>
              <a:chExt cx="1135350" cy="1181050"/>
            </a:xfrm>
          </p:grpSpPr>
          <p:sp>
            <p:nvSpPr>
              <p:cNvPr id="1378" name="Google Shape;1378;p17"/>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7"/>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0" name="Google Shape;1380;p17"/>
            <p:cNvSpPr/>
            <p:nvPr/>
          </p:nvSpPr>
          <p:spPr>
            <a:xfrm flipH="1">
              <a:off x="7295450" y="366440"/>
              <a:ext cx="1130400" cy="979200"/>
            </a:xfrm>
            <a:prstGeom prst="pie">
              <a:avLst>
                <a:gd name="adj1" fmla="val 10800078"/>
                <a:gd name="adj2" fmla="val 2158235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1" name="Google Shape;1381;p17"/>
            <p:cNvGrpSpPr/>
            <p:nvPr/>
          </p:nvGrpSpPr>
          <p:grpSpPr>
            <a:xfrm rot="-2700000" flipH="1">
              <a:off x="6639462" y="-3566"/>
              <a:ext cx="191648" cy="191638"/>
              <a:chOff x="5939341" y="4763875"/>
              <a:chExt cx="191650" cy="191640"/>
            </a:xfrm>
          </p:grpSpPr>
          <p:sp>
            <p:nvSpPr>
              <p:cNvPr id="1382" name="Google Shape;1382;p1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5" name="Google Shape;1385;p17"/>
            <p:cNvGrpSpPr/>
            <p:nvPr/>
          </p:nvGrpSpPr>
          <p:grpSpPr>
            <a:xfrm rot="-10471184" flipH="1">
              <a:off x="8683360" y="4220213"/>
              <a:ext cx="191644" cy="191634"/>
              <a:chOff x="5939341" y="4763875"/>
              <a:chExt cx="191650" cy="191640"/>
            </a:xfrm>
          </p:grpSpPr>
          <p:sp>
            <p:nvSpPr>
              <p:cNvPr id="1386" name="Google Shape;1386;p1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17"/>
            <p:cNvGrpSpPr/>
            <p:nvPr/>
          </p:nvGrpSpPr>
          <p:grpSpPr>
            <a:xfrm rot="-4437657" flipH="1">
              <a:off x="266617" y="4534510"/>
              <a:ext cx="191655" cy="191645"/>
              <a:chOff x="5939341" y="4763875"/>
              <a:chExt cx="191650" cy="191640"/>
            </a:xfrm>
          </p:grpSpPr>
          <p:sp>
            <p:nvSpPr>
              <p:cNvPr id="1390" name="Google Shape;1390;p1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17"/>
            <p:cNvGrpSpPr/>
            <p:nvPr/>
          </p:nvGrpSpPr>
          <p:grpSpPr>
            <a:xfrm rot="5400000" flipH="1">
              <a:off x="7400142" y="4952075"/>
              <a:ext cx="1752900" cy="505200"/>
              <a:chOff x="-142475" y="4358675"/>
              <a:chExt cx="1752900" cy="505200"/>
            </a:xfrm>
          </p:grpSpPr>
          <p:sp>
            <p:nvSpPr>
              <p:cNvPr id="1394" name="Google Shape;1394;p17"/>
              <p:cNvSpPr/>
              <p:nvPr/>
            </p:nvSpPr>
            <p:spPr>
              <a:xfrm rot="5400000">
                <a:off x="481375" y="3734825"/>
                <a:ext cx="505200" cy="175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7"/>
              <p:cNvSpPr/>
              <p:nvPr/>
            </p:nvSpPr>
            <p:spPr>
              <a:xfrm rot="-1291012">
                <a:off x="1391659" y="4468033"/>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7"/>
              <p:cNvSpPr/>
              <p:nvPr/>
            </p:nvSpPr>
            <p:spPr>
              <a:xfrm rot="10800000">
                <a:off x="837575" y="4566626"/>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7"/>
              <p:cNvSpPr/>
              <p:nvPr/>
            </p:nvSpPr>
            <p:spPr>
              <a:xfrm rot="5551085">
                <a:off x="-60476" y="4493703"/>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7"/>
              <p:cNvSpPr/>
              <p:nvPr/>
            </p:nvSpPr>
            <p:spPr>
              <a:xfrm rot="6905775">
                <a:off x="80884" y="4681898"/>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7"/>
              <p:cNvSpPr/>
              <p:nvPr/>
            </p:nvSpPr>
            <p:spPr>
              <a:xfrm rot="-9214904">
                <a:off x="176641" y="4493648"/>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7"/>
              <p:cNvSpPr/>
              <p:nvPr/>
            </p:nvSpPr>
            <p:spPr>
              <a:xfrm rot="2337028">
                <a:off x="341395" y="4686477"/>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7"/>
              <p:cNvSpPr/>
              <p:nvPr/>
            </p:nvSpPr>
            <p:spPr>
              <a:xfrm rot="-1047906">
                <a:off x="-102853" y="4701642"/>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7"/>
              <p:cNvSpPr/>
              <p:nvPr/>
            </p:nvSpPr>
            <p:spPr>
              <a:xfrm rot="-1696711">
                <a:off x="463178" y="4448208"/>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7"/>
              <p:cNvSpPr/>
              <p:nvPr/>
            </p:nvSpPr>
            <p:spPr>
              <a:xfrm rot="4918699">
                <a:off x="551854" y="4655560"/>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7"/>
              <p:cNvSpPr/>
              <p:nvPr/>
            </p:nvSpPr>
            <p:spPr>
              <a:xfrm rot="-6664138">
                <a:off x="655525" y="4467959"/>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7"/>
              <p:cNvSpPr/>
              <p:nvPr/>
            </p:nvSpPr>
            <p:spPr>
              <a:xfrm rot="-1291012">
                <a:off x="790809" y="4716608"/>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7"/>
              <p:cNvSpPr/>
              <p:nvPr/>
            </p:nvSpPr>
            <p:spPr>
              <a:xfrm rot="2346269">
                <a:off x="1010025" y="447467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7"/>
              <p:cNvSpPr/>
              <p:nvPr/>
            </p:nvSpPr>
            <p:spPr>
              <a:xfrm rot="7222943">
                <a:off x="1036339" y="4675023"/>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7"/>
              <p:cNvSpPr/>
              <p:nvPr/>
            </p:nvSpPr>
            <p:spPr>
              <a:xfrm rot="5748514">
                <a:off x="1202864" y="462599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7"/>
              <p:cNvSpPr/>
              <p:nvPr/>
            </p:nvSpPr>
            <p:spPr>
              <a:xfrm rot="-8556292">
                <a:off x="1410670" y="4701637"/>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7"/>
              <p:cNvSpPr/>
              <p:nvPr/>
            </p:nvSpPr>
            <p:spPr>
              <a:xfrm rot="9191406">
                <a:off x="1198903" y="4425586"/>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1" name="Google Shape;1411;p17"/>
            <p:cNvSpPr/>
            <p:nvPr/>
          </p:nvSpPr>
          <p:spPr>
            <a:xfrm rot="-2127830" flipH="1">
              <a:off x="159506" y="1856404"/>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7"/>
            <p:cNvSpPr/>
            <p:nvPr/>
          </p:nvSpPr>
          <p:spPr>
            <a:xfrm rot="4882376" flipH="1">
              <a:off x="1899468" y="4829014"/>
              <a:ext cx="405994" cy="8434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7"/>
            <p:cNvSpPr/>
            <p:nvPr/>
          </p:nvSpPr>
          <p:spPr>
            <a:xfrm rot="9126560" flipH="1">
              <a:off x="7125794" y="4782457"/>
              <a:ext cx="405955" cy="8440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7"/>
            <p:cNvSpPr/>
            <p:nvPr/>
          </p:nvSpPr>
          <p:spPr>
            <a:xfrm rot="2363619" flipH="1">
              <a:off x="539019" y="4782462"/>
              <a:ext cx="406054"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7"/>
            <p:cNvSpPr/>
            <p:nvPr/>
          </p:nvSpPr>
          <p:spPr>
            <a:xfrm rot="-4283464" flipH="1">
              <a:off x="8676495" y="3798862"/>
              <a:ext cx="406133" cy="8424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7"/>
            <p:cNvSpPr/>
            <p:nvPr/>
          </p:nvSpPr>
          <p:spPr>
            <a:xfrm rot="-9562179" flipH="1">
              <a:off x="8676469" y="1856425"/>
              <a:ext cx="406145"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7"/>
            <p:cNvSpPr/>
            <p:nvPr/>
          </p:nvSpPr>
          <p:spPr>
            <a:xfrm rot="7232568" flipH="1">
              <a:off x="1540748" y="202492"/>
              <a:ext cx="406154" cy="843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7"/>
            <p:cNvSpPr/>
            <p:nvPr/>
          </p:nvSpPr>
          <p:spPr>
            <a:xfrm rot="-10120408" flipH="1">
              <a:off x="5551471" y="202432"/>
              <a:ext cx="406313" cy="844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7"/>
            <p:cNvSpPr/>
            <p:nvPr/>
          </p:nvSpPr>
          <p:spPr>
            <a:xfrm rot="8100000" flipH="1">
              <a:off x="8497638" y="120090"/>
              <a:ext cx="346624" cy="346624"/>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7"/>
            <p:cNvSpPr/>
            <p:nvPr/>
          </p:nvSpPr>
          <p:spPr>
            <a:xfrm rot="6540133" flipH="1">
              <a:off x="507008" y="4072910"/>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1" name="Google Shape;1421;p17"/>
            <p:cNvGrpSpPr/>
            <p:nvPr/>
          </p:nvGrpSpPr>
          <p:grpSpPr>
            <a:xfrm rot="10800000" flipH="1">
              <a:off x="8717066" y="2491267"/>
              <a:ext cx="1026550" cy="979208"/>
              <a:chOff x="-53484" y="876090"/>
              <a:chExt cx="1026550" cy="979208"/>
            </a:xfrm>
          </p:grpSpPr>
          <p:grpSp>
            <p:nvGrpSpPr>
              <p:cNvPr id="1422" name="Google Shape;1422;p17"/>
              <p:cNvGrpSpPr/>
              <p:nvPr/>
            </p:nvGrpSpPr>
            <p:grpSpPr>
              <a:xfrm>
                <a:off x="910941" y="876090"/>
                <a:ext cx="62125" cy="979208"/>
                <a:chOff x="910941" y="876090"/>
                <a:chExt cx="62125" cy="979208"/>
              </a:xfrm>
            </p:grpSpPr>
            <p:sp>
              <p:nvSpPr>
                <p:cNvPr id="1423" name="Google Shape;142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2" name="Google Shape;1432;p17"/>
              <p:cNvGrpSpPr/>
              <p:nvPr/>
            </p:nvGrpSpPr>
            <p:grpSpPr>
              <a:xfrm>
                <a:off x="773166" y="876090"/>
                <a:ext cx="62125" cy="979208"/>
                <a:chOff x="910941" y="876090"/>
                <a:chExt cx="62125" cy="979208"/>
              </a:xfrm>
            </p:grpSpPr>
            <p:sp>
              <p:nvSpPr>
                <p:cNvPr id="1433" name="Google Shape;143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17"/>
              <p:cNvGrpSpPr/>
              <p:nvPr/>
            </p:nvGrpSpPr>
            <p:grpSpPr>
              <a:xfrm>
                <a:off x="635391" y="876090"/>
                <a:ext cx="62125" cy="979208"/>
                <a:chOff x="910941" y="876090"/>
                <a:chExt cx="62125" cy="979208"/>
              </a:xfrm>
            </p:grpSpPr>
            <p:sp>
              <p:nvSpPr>
                <p:cNvPr id="1443" name="Google Shape;144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17"/>
              <p:cNvGrpSpPr/>
              <p:nvPr/>
            </p:nvGrpSpPr>
            <p:grpSpPr>
              <a:xfrm>
                <a:off x="497616" y="876090"/>
                <a:ext cx="62125" cy="979208"/>
                <a:chOff x="910941" y="876090"/>
                <a:chExt cx="62125" cy="979208"/>
              </a:xfrm>
            </p:grpSpPr>
            <p:sp>
              <p:nvSpPr>
                <p:cNvPr id="1453" name="Google Shape;145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17"/>
              <p:cNvGrpSpPr/>
              <p:nvPr/>
            </p:nvGrpSpPr>
            <p:grpSpPr>
              <a:xfrm>
                <a:off x="359841" y="876090"/>
                <a:ext cx="62125" cy="979208"/>
                <a:chOff x="910941" y="876090"/>
                <a:chExt cx="62125" cy="979208"/>
              </a:xfrm>
            </p:grpSpPr>
            <p:sp>
              <p:nvSpPr>
                <p:cNvPr id="1463" name="Google Shape;146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2" name="Google Shape;1472;p17"/>
              <p:cNvGrpSpPr/>
              <p:nvPr/>
            </p:nvGrpSpPr>
            <p:grpSpPr>
              <a:xfrm>
                <a:off x="222066" y="876090"/>
                <a:ext cx="62125" cy="979208"/>
                <a:chOff x="910941" y="876090"/>
                <a:chExt cx="62125" cy="979208"/>
              </a:xfrm>
            </p:grpSpPr>
            <p:sp>
              <p:nvSpPr>
                <p:cNvPr id="1473" name="Google Shape;147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2" name="Google Shape;1482;p17"/>
              <p:cNvGrpSpPr/>
              <p:nvPr/>
            </p:nvGrpSpPr>
            <p:grpSpPr>
              <a:xfrm>
                <a:off x="84291" y="876090"/>
                <a:ext cx="62125" cy="979208"/>
                <a:chOff x="910941" y="876090"/>
                <a:chExt cx="62125" cy="979208"/>
              </a:xfrm>
            </p:grpSpPr>
            <p:sp>
              <p:nvSpPr>
                <p:cNvPr id="1483" name="Google Shape;148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2" name="Google Shape;1492;p17"/>
              <p:cNvGrpSpPr/>
              <p:nvPr/>
            </p:nvGrpSpPr>
            <p:grpSpPr>
              <a:xfrm>
                <a:off x="-53484" y="876090"/>
                <a:ext cx="62125" cy="979208"/>
                <a:chOff x="910941" y="876090"/>
                <a:chExt cx="62125" cy="979208"/>
              </a:xfrm>
            </p:grpSpPr>
            <p:sp>
              <p:nvSpPr>
                <p:cNvPr id="1493" name="Google Shape;149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02" name="Google Shape;1502;p17"/>
            <p:cNvSpPr/>
            <p:nvPr/>
          </p:nvSpPr>
          <p:spPr>
            <a:xfrm rot="10800000" flipH="1">
              <a:off x="1003075" y="4651390"/>
              <a:ext cx="505200" cy="346500"/>
            </a:xfrm>
            <a:prstGeom prst="triangle">
              <a:avLst>
                <a:gd name="adj" fmla="val 50000"/>
              </a:avLst>
            </a:prstGeom>
            <a:solidFill>
              <a:schemeClr val="accent1"/>
            </a:solidFill>
            <a:ln>
              <a:noFill/>
            </a:ln>
            <a:effectLst>
              <a:outerShdw dist="123825" dir="93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503"/>
        <p:cNvGrpSpPr/>
        <p:nvPr/>
      </p:nvGrpSpPr>
      <p:grpSpPr>
        <a:xfrm>
          <a:off x="0" y="0"/>
          <a:ext cx="0" cy="0"/>
          <a:chOff x="0" y="0"/>
          <a:chExt cx="0" cy="0"/>
        </a:xfrm>
      </p:grpSpPr>
      <p:grpSp>
        <p:nvGrpSpPr>
          <p:cNvPr id="1504" name="Google Shape;1504;p18"/>
          <p:cNvGrpSpPr/>
          <p:nvPr/>
        </p:nvGrpSpPr>
        <p:grpSpPr>
          <a:xfrm>
            <a:off x="-1221310" y="15275"/>
            <a:ext cx="11057198" cy="6354189"/>
            <a:chOff x="-1221310" y="15275"/>
            <a:chExt cx="11057198" cy="6354189"/>
          </a:xfrm>
        </p:grpSpPr>
        <p:grpSp>
          <p:nvGrpSpPr>
            <p:cNvPr id="1505" name="Google Shape;1505;p18"/>
            <p:cNvGrpSpPr/>
            <p:nvPr/>
          </p:nvGrpSpPr>
          <p:grpSpPr>
            <a:xfrm>
              <a:off x="-1221310" y="15275"/>
              <a:ext cx="11057198" cy="6354189"/>
              <a:chOff x="-1221310" y="15275"/>
              <a:chExt cx="11057198" cy="6354189"/>
            </a:xfrm>
          </p:grpSpPr>
          <p:sp>
            <p:nvSpPr>
              <p:cNvPr id="1506" name="Google Shape;1506;p18"/>
              <p:cNvSpPr/>
              <p:nvPr/>
            </p:nvSpPr>
            <p:spPr>
              <a:xfrm rot="-2700000" flipH="1">
                <a:off x="6257952" y="462655"/>
                <a:ext cx="405596"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7" name="Google Shape;1507;p18"/>
              <p:cNvGrpSpPr/>
              <p:nvPr/>
            </p:nvGrpSpPr>
            <p:grpSpPr>
              <a:xfrm flipH="1">
                <a:off x="8809338" y="2875315"/>
                <a:ext cx="1026550" cy="979208"/>
                <a:chOff x="-53484" y="876090"/>
                <a:chExt cx="1026550" cy="979208"/>
              </a:xfrm>
            </p:grpSpPr>
            <p:grpSp>
              <p:nvGrpSpPr>
                <p:cNvPr id="1508" name="Google Shape;1508;p18"/>
                <p:cNvGrpSpPr/>
                <p:nvPr/>
              </p:nvGrpSpPr>
              <p:grpSpPr>
                <a:xfrm>
                  <a:off x="910941" y="876090"/>
                  <a:ext cx="62125" cy="979208"/>
                  <a:chOff x="910941" y="876090"/>
                  <a:chExt cx="62125" cy="979208"/>
                </a:xfrm>
              </p:grpSpPr>
              <p:sp>
                <p:nvSpPr>
                  <p:cNvPr id="1509" name="Google Shape;150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8" name="Google Shape;1518;p18"/>
                <p:cNvGrpSpPr/>
                <p:nvPr/>
              </p:nvGrpSpPr>
              <p:grpSpPr>
                <a:xfrm>
                  <a:off x="773166" y="876090"/>
                  <a:ext cx="62125" cy="979208"/>
                  <a:chOff x="910941" y="876090"/>
                  <a:chExt cx="62125" cy="979208"/>
                </a:xfrm>
              </p:grpSpPr>
              <p:sp>
                <p:nvSpPr>
                  <p:cNvPr id="1519" name="Google Shape;151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8" name="Google Shape;1528;p18"/>
                <p:cNvGrpSpPr/>
                <p:nvPr/>
              </p:nvGrpSpPr>
              <p:grpSpPr>
                <a:xfrm>
                  <a:off x="635391" y="876090"/>
                  <a:ext cx="62125" cy="979208"/>
                  <a:chOff x="910941" y="876090"/>
                  <a:chExt cx="62125" cy="979208"/>
                </a:xfrm>
              </p:grpSpPr>
              <p:sp>
                <p:nvSpPr>
                  <p:cNvPr id="1529" name="Google Shape;152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18"/>
                <p:cNvGrpSpPr/>
                <p:nvPr/>
              </p:nvGrpSpPr>
              <p:grpSpPr>
                <a:xfrm>
                  <a:off x="497616" y="876090"/>
                  <a:ext cx="62125" cy="979208"/>
                  <a:chOff x="910941" y="876090"/>
                  <a:chExt cx="62125" cy="979208"/>
                </a:xfrm>
              </p:grpSpPr>
              <p:sp>
                <p:nvSpPr>
                  <p:cNvPr id="1539" name="Google Shape;153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18"/>
                <p:cNvGrpSpPr/>
                <p:nvPr/>
              </p:nvGrpSpPr>
              <p:grpSpPr>
                <a:xfrm>
                  <a:off x="359841" y="876090"/>
                  <a:ext cx="62125" cy="979208"/>
                  <a:chOff x="910941" y="876090"/>
                  <a:chExt cx="62125" cy="979208"/>
                </a:xfrm>
              </p:grpSpPr>
              <p:sp>
                <p:nvSpPr>
                  <p:cNvPr id="1549" name="Google Shape;154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8" name="Google Shape;1558;p18"/>
                <p:cNvGrpSpPr/>
                <p:nvPr/>
              </p:nvGrpSpPr>
              <p:grpSpPr>
                <a:xfrm>
                  <a:off x="222066" y="876090"/>
                  <a:ext cx="62125" cy="979208"/>
                  <a:chOff x="910941" y="876090"/>
                  <a:chExt cx="62125" cy="979208"/>
                </a:xfrm>
              </p:grpSpPr>
              <p:sp>
                <p:nvSpPr>
                  <p:cNvPr id="1559" name="Google Shape;155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18"/>
                <p:cNvGrpSpPr/>
                <p:nvPr/>
              </p:nvGrpSpPr>
              <p:grpSpPr>
                <a:xfrm>
                  <a:off x="84291" y="876090"/>
                  <a:ext cx="62125" cy="979208"/>
                  <a:chOff x="910941" y="876090"/>
                  <a:chExt cx="62125" cy="979208"/>
                </a:xfrm>
              </p:grpSpPr>
              <p:sp>
                <p:nvSpPr>
                  <p:cNvPr id="1569" name="Google Shape;156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8" name="Google Shape;1578;p18"/>
                <p:cNvGrpSpPr/>
                <p:nvPr/>
              </p:nvGrpSpPr>
              <p:grpSpPr>
                <a:xfrm>
                  <a:off x="-53484" y="876090"/>
                  <a:ext cx="62125" cy="979208"/>
                  <a:chOff x="910941" y="876090"/>
                  <a:chExt cx="62125" cy="979208"/>
                </a:xfrm>
              </p:grpSpPr>
              <p:sp>
                <p:nvSpPr>
                  <p:cNvPr id="1579" name="Google Shape;157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88" name="Google Shape;1588;p18"/>
              <p:cNvSpPr/>
              <p:nvPr/>
            </p:nvSpPr>
            <p:spPr>
              <a:xfrm flipH="1">
                <a:off x="6846816" y="15275"/>
                <a:ext cx="1130400" cy="979200"/>
              </a:xfrm>
              <a:prstGeom prst="pie">
                <a:avLst>
                  <a:gd name="adj1" fmla="val 10800078"/>
                  <a:gd name="adj2" fmla="val 215823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8"/>
              <p:cNvSpPr/>
              <p:nvPr/>
            </p:nvSpPr>
            <p:spPr>
              <a:xfrm flipH="1">
                <a:off x="8357178" y="331625"/>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8"/>
              <p:cNvSpPr/>
              <p:nvPr/>
            </p:nvSpPr>
            <p:spPr>
              <a:xfrm flipH="1">
                <a:off x="157353" y="1478175"/>
                <a:ext cx="505200" cy="3465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1" name="Google Shape;1591;p18"/>
              <p:cNvGrpSpPr/>
              <p:nvPr/>
            </p:nvGrpSpPr>
            <p:grpSpPr>
              <a:xfrm rot="-2243615" flipH="1">
                <a:off x="1312091" y="4596087"/>
                <a:ext cx="191654" cy="191644"/>
                <a:chOff x="5939341" y="4763875"/>
                <a:chExt cx="191650" cy="191640"/>
              </a:xfrm>
            </p:grpSpPr>
            <p:sp>
              <p:nvSpPr>
                <p:cNvPr id="1592" name="Google Shape;1592;p1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5" name="Google Shape;1595;p18"/>
              <p:cNvGrpSpPr/>
              <p:nvPr/>
            </p:nvGrpSpPr>
            <p:grpSpPr>
              <a:xfrm rot="-9108614" flipH="1">
                <a:off x="8492514" y="4309950"/>
                <a:ext cx="191653" cy="191643"/>
                <a:chOff x="5939341" y="4763875"/>
                <a:chExt cx="191650" cy="191640"/>
              </a:xfrm>
            </p:grpSpPr>
            <p:sp>
              <p:nvSpPr>
                <p:cNvPr id="1596" name="Google Shape;1596;p1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18"/>
              <p:cNvGrpSpPr/>
              <p:nvPr/>
            </p:nvGrpSpPr>
            <p:grpSpPr>
              <a:xfrm flipH="1">
                <a:off x="8083953" y="1478163"/>
                <a:ext cx="1135350" cy="1181050"/>
                <a:chOff x="-87012" y="2672250"/>
                <a:chExt cx="1135350" cy="1181050"/>
              </a:xfrm>
            </p:grpSpPr>
            <p:sp>
              <p:nvSpPr>
                <p:cNvPr id="1600" name="Google Shape;1600;p18"/>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8"/>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2" name="Google Shape;1602;p18"/>
              <p:cNvSpPr/>
              <p:nvPr/>
            </p:nvSpPr>
            <p:spPr>
              <a:xfrm rot="-4259867" flipH="1">
                <a:off x="314127" y="860911"/>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8"/>
              <p:cNvSpPr/>
              <p:nvPr/>
            </p:nvSpPr>
            <p:spPr>
              <a:xfrm rot="-8594418" flipH="1">
                <a:off x="8327662" y="4843664"/>
                <a:ext cx="405541" cy="8424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8"/>
              <p:cNvSpPr/>
              <p:nvPr/>
            </p:nvSpPr>
            <p:spPr>
              <a:xfrm rot="8547125" flipH="1">
                <a:off x="1709398" y="4843632"/>
                <a:ext cx="405628"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8"/>
              <p:cNvSpPr/>
              <p:nvPr/>
            </p:nvSpPr>
            <p:spPr>
              <a:xfrm rot="3063739" flipH="1">
                <a:off x="3008700" y="239686"/>
                <a:ext cx="405744" cy="8428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8"/>
              <p:cNvSpPr/>
              <p:nvPr/>
            </p:nvSpPr>
            <p:spPr>
              <a:xfrm rot="-2903254" flipH="1">
                <a:off x="4050715" y="4882285"/>
                <a:ext cx="405669" cy="8435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7" name="Google Shape;1607;p18"/>
              <p:cNvGrpSpPr/>
              <p:nvPr/>
            </p:nvGrpSpPr>
            <p:grpSpPr>
              <a:xfrm rot="-2068701" flipH="1">
                <a:off x="-654660" y="3609380"/>
                <a:ext cx="1649498" cy="2513966"/>
                <a:chOff x="8543106" y="1985898"/>
                <a:chExt cx="1317585" cy="2007972"/>
              </a:xfrm>
            </p:grpSpPr>
            <p:sp>
              <p:nvSpPr>
                <p:cNvPr id="1608" name="Google Shape;1608;p18"/>
                <p:cNvSpPr/>
                <p:nvPr/>
              </p:nvSpPr>
              <p:spPr>
                <a:xfrm rot="-5905845" flipH="1">
                  <a:off x="8265075" y="2462746"/>
                  <a:ext cx="1873647" cy="1054275"/>
                </a:xfrm>
                <a:custGeom>
                  <a:avLst/>
                  <a:gdLst/>
                  <a:ahLst/>
                  <a:cxnLst/>
                  <a:rect l="l" t="t" r="r" b="b"/>
                  <a:pathLst>
                    <a:path w="74953" h="42175" extrusionOk="0">
                      <a:moveTo>
                        <a:pt x="12774" y="38955"/>
                      </a:moveTo>
                      <a:cubicBezTo>
                        <a:pt x="5332" y="36644"/>
                        <a:pt x="1750" y="33037"/>
                        <a:pt x="429" y="27830"/>
                      </a:cubicBezTo>
                      <a:cubicBezTo>
                        <a:pt x="-892" y="22623"/>
                        <a:pt x="911" y="11955"/>
                        <a:pt x="4848" y="7713"/>
                      </a:cubicBezTo>
                      <a:cubicBezTo>
                        <a:pt x="8785" y="3471"/>
                        <a:pt x="18209" y="1947"/>
                        <a:pt x="24051" y="2379"/>
                      </a:cubicBezTo>
                      <a:cubicBezTo>
                        <a:pt x="29893" y="2811"/>
                        <a:pt x="35329" y="10660"/>
                        <a:pt x="39901" y="10304"/>
                      </a:cubicBezTo>
                      <a:cubicBezTo>
                        <a:pt x="44473" y="9948"/>
                        <a:pt x="46860" y="1160"/>
                        <a:pt x="51483" y="245"/>
                      </a:cubicBezTo>
                      <a:cubicBezTo>
                        <a:pt x="56106" y="-669"/>
                        <a:pt x="63726" y="1007"/>
                        <a:pt x="67637" y="4817"/>
                      </a:cubicBezTo>
                      <a:cubicBezTo>
                        <a:pt x="71549" y="8627"/>
                        <a:pt x="74901" y="17212"/>
                        <a:pt x="74952" y="23105"/>
                      </a:cubicBezTo>
                      <a:cubicBezTo>
                        <a:pt x="75003" y="28998"/>
                        <a:pt x="72921" y="37075"/>
                        <a:pt x="67943" y="40174"/>
                      </a:cubicBezTo>
                      <a:cubicBezTo>
                        <a:pt x="62965" y="43273"/>
                        <a:pt x="54278" y="41901"/>
                        <a:pt x="45083" y="41698"/>
                      </a:cubicBezTo>
                      <a:cubicBezTo>
                        <a:pt x="35888" y="41495"/>
                        <a:pt x="20216" y="41266"/>
                        <a:pt x="12774" y="38955"/>
                      </a:cubicBezTo>
                      <a:close/>
                    </a:path>
                  </a:pathLst>
                </a:custGeom>
                <a:solidFill>
                  <a:schemeClr val="accent3"/>
                </a:solidFill>
                <a:ln>
                  <a:noFill/>
                </a:ln>
              </p:spPr>
            </p:sp>
            <p:grpSp>
              <p:nvGrpSpPr>
                <p:cNvPr id="1609" name="Google Shape;1609;p18"/>
                <p:cNvGrpSpPr/>
                <p:nvPr/>
              </p:nvGrpSpPr>
              <p:grpSpPr>
                <a:xfrm rot="-5905845" flipH="1">
                  <a:off x="8427105" y="2519223"/>
                  <a:ext cx="1357084" cy="655836"/>
                  <a:chOff x="7708460" y="4378406"/>
                  <a:chExt cx="1357212" cy="655899"/>
                </a:xfrm>
              </p:grpSpPr>
              <p:sp>
                <p:nvSpPr>
                  <p:cNvPr id="1610" name="Google Shape;1610;p18"/>
                  <p:cNvSpPr/>
                  <p:nvPr/>
                </p:nvSpPr>
                <p:spPr>
                  <a:xfrm rot="2904166">
                    <a:off x="7818729" y="4667409"/>
                    <a:ext cx="157255" cy="6183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8"/>
                  <p:cNvSpPr/>
                  <p:nvPr/>
                </p:nvSpPr>
                <p:spPr>
                  <a:xfrm rot="5708697">
                    <a:off x="7932068" y="4922287"/>
                    <a:ext cx="157233" cy="6203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8"/>
                  <p:cNvSpPr/>
                  <p:nvPr/>
                </p:nvSpPr>
                <p:spPr>
                  <a:xfrm rot="-2852997">
                    <a:off x="8099446" y="4605605"/>
                    <a:ext cx="157346" cy="6221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8"/>
                  <p:cNvSpPr/>
                  <p:nvPr/>
                </p:nvSpPr>
                <p:spPr>
                  <a:xfrm rot="834224">
                    <a:off x="8254187" y="4915570"/>
                    <a:ext cx="157309" cy="620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8"/>
                  <p:cNvSpPr/>
                  <p:nvPr/>
                </p:nvSpPr>
                <p:spPr>
                  <a:xfrm rot="7014453">
                    <a:off x="8438042" y="4667287"/>
                    <a:ext cx="157109" cy="6211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8"/>
                  <p:cNvSpPr/>
                  <p:nvPr/>
                </p:nvSpPr>
                <p:spPr>
                  <a:xfrm rot="-6691012">
                    <a:off x="8929400" y="4431742"/>
                    <a:ext cx="157044" cy="62227"/>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8"/>
                  <p:cNvSpPr/>
                  <p:nvPr/>
                </p:nvSpPr>
                <p:spPr>
                  <a:xfrm rot="-2852997">
                    <a:off x="8614416" y="4902456"/>
                    <a:ext cx="157346" cy="6221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8"/>
                  <p:cNvSpPr/>
                  <p:nvPr/>
                </p:nvSpPr>
                <p:spPr>
                  <a:xfrm rot="-8785868">
                    <a:off x="8710562" y="4667269"/>
                    <a:ext cx="157341" cy="6215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8"/>
                  <p:cNvSpPr/>
                  <p:nvPr/>
                </p:nvSpPr>
                <p:spPr>
                  <a:xfrm rot="2495834">
                    <a:off x="7944407" y="4431722"/>
                    <a:ext cx="157255" cy="62259"/>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8"/>
                  <p:cNvSpPr/>
                  <p:nvPr/>
                </p:nvSpPr>
                <p:spPr>
                  <a:xfrm rot="2565528">
                    <a:off x="8890259" y="4879345"/>
                    <a:ext cx="157310" cy="6219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8"/>
                  <p:cNvSpPr/>
                  <p:nvPr/>
                </p:nvSpPr>
                <p:spPr>
                  <a:xfrm rot="8406625">
                    <a:off x="7710121" y="4915383"/>
                    <a:ext cx="157178" cy="6241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1" name="Google Shape;1621;p18"/>
              <p:cNvGrpSpPr/>
              <p:nvPr/>
            </p:nvGrpSpPr>
            <p:grpSpPr>
              <a:xfrm flipH="1">
                <a:off x="6634007" y="4706420"/>
                <a:ext cx="1323848" cy="358724"/>
                <a:chOff x="3111721" y="3719070"/>
                <a:chExt cx="2418429" cy="764055"/>
              </a:xfrm>
            </p:grpSpPr>
            <p:sp>
              <p:nvSpPr>
                <p:cNvPr id="1622" name="Google Shape;1622;p18"/>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1623" name="Google Shape;1623;p18"/>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med" len="med"/>
                  <a:tailEnd type="none" w="med" len="med"/>
                </a:ln>
              </p:spPr>
            </p:sp>
          </p:grpSp>
          <p:grpSp>
            <p:nvGrpSpPr>
              <p:cNvPr id="1624" name="Google Shape;1624;p18"/>
              <p:cNvGrpSpPr/>
              <p:nvPr/>
            </p:nvGrpSpPr>
            <p:grpSpPr>
              <a:xfrm rot="2700000" flipH="1">
                <a:off x="1898535" y="186016"/>
                <a:ext cx="191648" cy="191638"/>
                <a:chOff x="5939341" y="4763875"/>
                <a:chExt cx="191650" cy="191640"/>
              </a:xfrm>
            </p:grpSpPr>
            <p:sp>
              <p:nvSpPr>
                <p:cNvPr id="1625" name="Google Shape;1625;p1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8" name="Google Shape;1628;p18"/>
            <p:cNvSpPr/>
            <p:nvPr/>
          </p:nvSpPr>
          <p:spPr>
            <a:xfrm rot="5400000">
              <a:off x="483713" y="-188975"/>
              <a:ext cx="237300" cy="939900"/>
            </a:xfrm>
            <a:prstGeom prst="roundRect">
              <a:avLst>
                <a:gd name="adj" fmla="val 50000"/>
              </a:avLst>
            </a:prstGeom>
            <a:solidFill>
              <a:schemeClr val="accent2"/>
            </a:solidFill>
            <a:ln>
              <a:noFill/>
            </a:ln>
            <a:effectLst>
              <a:outerShdw dist="85725" dir="30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2"/>
        <p:cNvGrpSpPr/>
        <p:nvPr/>
      </p:nvGrpSpPr>
      <p:grpSpPr>
        <a:xfrm>
          <a:off x="0" y="0"/>
          <a:ext cx="0" cy="0"/>
          <a:chOff x="0" y="0"/>
          <a:chExt cx="0" cy="0"/>
        </a:xfrm>
      </p:grpSpPr>
      <p:sp>
        <p:nvSpPr>
          <p:cNvPr id="293" name="Google Shape;293;p4"/>
          <p:cNvSpPr txBox="1">
            <a:spLocks noGrp="1"/>
          </p:cNvSpPr>
          <p:nvPr>
            <p:ph type="title"/>
          </p:nvPr>
        </p:nvSpPr>
        <p:spPr>
          <a:xfrm>
            <a:off x="720000" y="474850"/>
            <a:ext cx="77040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4" name="Google Shape;294;p4"/>
          <p:cNvSpPr txBox="1">
            <a:spLocks noGrp="1"/>
          </p:cNvSpPr>
          <p:nvPr>
            <p:ph type="body" idx="1"/>
          </p:nvPr>
        </p:nvSpPr>
        <p:spPr>
          <a:xfrm>
            <a:off x="1157350" y="1783200"/>
            <a:ext cx="3010200" cy="208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Roboto"/>
              <a:buChar char="■"/>
              <a:defRPr sz="1600"/>
            </a:lvl1pPr>
            <a:lvl2pPr marL="914400" lvl="1" indent="-317500" rtl="0">
              <a:lnSpc>
                <a:spcPct val="100000"/>
              </a:lnSpc>
              <a:spcBef>
                <a:spcPts val="0"/>
              </a:spcBef>
              <a:spcAft>
                <a:spcPts val="0"/>
              </a:spcAft>
              <a:buSzPts val="1400"/>
              <a:buFont typeface="Roboto"/>
              <a:buChar char="○"/>
              <a:defRPr/>
            </a:lvl2pPr>
            <a:lvl3pPr marL="1371600" lvl="2" indent="-317500" rtl="0">
              <a:lnSpc>
                <a:spcPct val="100000"/>
              </a:lnSpc>
              <a:spcBef>
                <a:spcPts val="0"/>
              </a:spcBef>
              <a:spcAft>
                <a:spcPts val="0"/>
              </a:spcAft>
              <a:buSzPts val="1400"/>
              <a:buFont typeface="Roboto"/>
              <a:buChar char="■"/>
              <a:defRPr/>
            </a:lvl3pPr>
            <a:lvl4pPr marL="1828800" lvl="3" indent="-317500" rtl="0">
              <a:lnSpc>
                <a:spcPct val="100000"/>
              </a:lnSpc>
              <a:spcBef>
                <a:spcPts val="0"/>
              </a:spcBef>
              <a:spcAft>
                <a:spcPts val="0"/>
              </a:spcAft>
              <a:buSzPts val="1400"/>
              <a:buFont typeface="Roboto"/>
              <a:buChar char="●"/>
              <a:defRPr/>
            </a:lvl4pPr>
            <a:lvl5pPr marL="2286000" lvl="4" indent="-317500" rtl="0">
              <a:lnSpc>
                <a:spcPct val="100000"/>
              </a:lnSpc>
              <a:spcBef>
                <a:spcPts val="0"/>
              </a:spcBef>
              <a:spcAft>
                <a:spcPts val="0"/>
              </a:spcAft>
              <a:buSzPts val="1400"/>
              <a:buFont typeface="Roboto"/>
              <a:buChar char="○"/>
              <a:defRPr/>
            </a:lvl5pPr>
            <a:lvl6pPr marL="2743200" lvl="5" indent="-317500" rtl="0">
              <a:lnSpc>
                <a:spcPct val="100000"/>
              </a:lnSpc>
              <a:spcBef>
                <a:spcPts val="0"/>
              </a:spcBef>
              <a:spcAft>
                <a:spcPts val="0"/>
              </a:spcAft>
              <a:buSzPts val="1400"/>
              <a:buFont typeface="Roboto"/>
              <a:buChar char="■"/>
              <a:defRPr/>
            </a:lvl6pPr>
            <a:lvl7pPr marL="3200400" lvl="6" indent="-317500" rtl="0">
              <a:lnSpc>
                <a:spcPct val="100000"/>
              </a:lnSpc>
              <a:spcBef>
                <a:spcPts val="0"/>
              </a:spcBef>
              <a:spcAft>
                <a:spcPts val="0"/>
              </a:spcAft>
              <a:buSzPts val="1400"/>
              <a:buFont typeface="Roboto"/>
              <a:buChar char="●"/>
              <a:defRPr/>
            </a:lvl7pPr>
            <a:lvl8pPr marL="3657600" lvl="7" indent="-317500" rtl="0">
              <a:lnSpc>
                <a:spcPct val="100000"/>
              </a:lnSpc>
              <a:spcBef>
                <a:spcPts val="0"/>
              </a:spcBef>
              <a:spcAft>
                <a:spcPts val="0"/>
              </a:spcAft>
              <a:buSzPts val="1400"/>
              <a:buFont typeface="Roboto"/>
              <a:buChar char="○"/>
              <a:defRPr/>
            </a:lvl8pPr>
            <a:lvl9pPr marL="4114800" lvl="8" indent="-317500" rtl="0">
              <a:lnSpc>
                <a:spcPct val="100000"/>
              </a:lnSpc>
              <a:spcBef>
                <a:spcPts val="0"/>
              </a:spcBef>
              <a:spcAft>
                <a:spcPts val="0"/>
              </a:spcAft>
              <a:buSzPts val="1400"/>
              <a:buFont typeface="Roboto"/>
              <a:buChar char="■"/>
              <a:defRPr/>
            </a:lvl9pPr>
          </a:lstStyle>
          <a:p>
            <a:endParaRPr/>
          </a:p>
        </p:txBody>
      </p:sp>
      <p:grpSp>
        <p:nvGrpSpPr>
          <p:cNvPr id="295" name="Google Shape;295;p4"/>
          <p:cNvGrpSpPr/>
          <p:nvPr/>
        </p:nvGrpSpPr>
        <p:grpSpPr>
          <a:xfrm>
            <a:off x="-1067525" y="-1067756"/>
            <a:ext cx="10744134" cy="7061331"/>
            <a:chOff x="-1067525" y="-1067756"/>
            <a:chExt cx="10744134" cy="7061331"/>
          </a:xfrm>
        </p:grpSpPr>
        <p:grpSp>
          <p:nvGrpSpPr>
            <p:cNvPr id="296" name="Google Shape;296;p4"/>
            <p:cNvGrpSpPr/>
            <p:nvPr/>
          </p:nvGrpSpPr>
          <p:grpSpPr>
            <a:xfrm>
              <a:off x="-1067525" y="3997975"/>
              <a:ext cx="1995600" cy="1995600"/>
              <a:chOff x="-1666100" y="4430050"/>
              <a:chExt cx="1995600" cy="1995600"/>
            </a:xfrm>
          </p:grpSpPr>
          <p:sp>
            <p:nvSpPr>
              <p:cNvPr id="297" name="Google Shape;297;p4"/>
              <p:cNvSpPr/>
              <p:nvPr/>
            </p:nvSpPr>
            <p:spPr>
              <a:xfrm>
                <a:off x="-1666100" y="4430050"/>
                <a:ext cx="1995600" cy="1995600"/>
              </a:xfrm>
              <a:prstGeom prst="donut">
                <a:avLst>
                  <a:gd name="adj" fmla="val 25000"/>
                </a:avLst>
              </a:prstGeom>
              <a:solidFill>
                <a:schemeClr val="accent2"/>
              </a:solidFill>
              <a:ln>
                <a:noFill/>
              </a:ln>
              <a:effectLst>
                <a:outerShdw dist="85725" dir="87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1008334" y="62284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1031009" y="6031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728609" y="6130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1265334" y="60394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1227559" y="5774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1492109" y="56614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1333384" y="5427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1537509" y="5449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1424109" y="51633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1235109" y="4996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1393859" y="58202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320409" y="60470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569859" y="6198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562309" y="60016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1318259" y="47770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1068809" y="4732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690809" y="47090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887384" y="456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509384" y="45426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350634" y="4845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86059" y="50189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161634" y="47241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229684" y="58429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63384" y="56236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a:off x="-55834" y="5374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a:off x="-131409" y="6031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a:off x="74191" y="5774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a:off x="140741" y="54346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a:off x="87816" y="51625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a:off x="-18009" y="48753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a:off x="-373334" y="62057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a:off x="-834459" y="60167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a:off x="-728609" y="6266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4"/>
            <p:cNvGrpSpPr/>
            <p:nvPr/>
          </p:nvGrpSpPr>
          <p:grpSpPr>
            <a:xfrm rot="6701819">
              <a:off x="-867564" y="-503845"/>
              <a:ext cx="2078011" cy="1273940"/>
              <a:chOff x="-498597" y="4604301"/>
              <a:chExt cx="1545125" cy="947250"/>
            </a:xfrm>
          </p:grpSpPr>
          <p:sp>
            <p:nvSpPr>
              <p:cNvPr id="332" name="Google Shape;332;p4"/>
              <p:cNvSpPr/>
              <p:nvPr/>
            </p:nvSpPr>
            <p:spPr>
              <a:xfrm>
                <a:off x="-498597" y="4604301"/>
                <a:ext cx="1545125" cy="947250"/>
              </a:xfrm>
              <a:custGeom>
                <a:avLst/>
                <a:gdLst/>
                <a:ahLst/>
                <a:cxnLst/>
                <a:rect l="l" t="t" r="r" b="b"/>
                <a:pathLst>
                  <a:path w="61805" h="37890" extrusionOk="0">
                    <a:moveTo>
                      <a:pt x="41971" y="36689"/>
                    </a:moveTo>
                    <a:cubicBezTo>
                      <a:pt x="47825" y="35499"/>
                      <a:pt x="53579" y="33515"/>
                      <a:pt x="56853" y="30141"/>
                    </a:cubicBezTo>
                    <a:cubicBezTo>
                      <a:pt x="60127" y="26768"/>
                      <a:pt x="62509" y="20516"/>
                      <a:pt x="61616" y="16448"/>
                    </a:cubicBezTo>
                    <a:cubicBezTo>
                      <a:pt x="60723" y="12380"/>
                      <a:pt x="56159" y="7023"/>
                      <a:pt x="51496" y="5733"/>
                    </a:cubicBezTo>
                    <a:cubicBezTo>
                      <a:pt x="46833" y="4443"/>
                      <a:pt x="39192" y="9577"/>
                      <a:pt x="33636" y="8709"/>
                    </a:cubicBezTo>
                    <a:cubicBezTo>
                      <a:pt x="28080" y="7841"/>
                      <a:pt x="22772" y="1566"/>
                      <a:pt x="18158" y="524"/>
                    </a:cubicBezTo>
                    <a:cubicBezTo>
                      <a:pt x="13544" y="-518"/>
                      <a:pt x="8980" y="-72"/>
                      <a:pt x="5954" y="2458"/>
                    </a:cubicBezTo>
                    <a:cubicBezTo>
                      <a:pt x="2928" y="4988"/>
                      <a:pt x="51" y="11090"/>
                      <a:pt x="1" y="15704"/>
                    </a:cubicBezTo>
                    <a:cubicBezTo>
                      <a:pt x="-48" y="20318"/>
                      <a:pt x="2036" y="26544"/>
                      <a:pt x="5657" y="30141"/>
                    </a:cubicBezTo>
                    <a:cubicBezTo>
                      <a:pt x="9279" y="33738"/>
                      <a:pt x="15678" y="36193"/>
                      <a:pt x="21730" y="37284"/>
                    </a:cubicBezTo>
                    <a:cubicBezTo>
                      <a:pt x="27782" y="38375"/>
                      <a:pt x="36117" y="37880"/>
                      <a:pt x="41971" y="36689"/>
                    </a:cubicBezTo>
                    <a:close/>
                  </a:path>
                </a:pathLst>
              </a:custGeom>
              <a:noFill/>
              <a:ln w="38100" cap="flat" cmpd="sng">
                <a:solidFill>
                  <a:schemeClr val="dk1"/>
                </a:solidFill>
                <a:prstDash val="solid"/>
                <a:round/>
                <a:headEnd type="none" w="med" len="med"/>
                <a:tailEnd type="none" w="med" len="med"/>
              </a:ln>
            </p:spPr>
          </p:sp>
          <p:sp>
            <p:nvSpPr>
              <p:cNvPr id="333" name="Google Shape;333;p4"/>
              <p:cNvSpPr/>
              <p:nvPr/>
            </p:nvSpPr>
            <p:spPr>
              <a:xfrm>
                <a:off x="-312648" y="4768565"/>
                <a:ext cx="1212050" cy="658075"/>
              </a:xfrm>
              <a:custGeom>
                <a:avLst/>
                <a:gdLst/>
                <a:ahLst/>
                <a:cxnLst/>
                <a:rect l="l" t="t" r="r" b="b"/>
                <a:pathLst>
                  <a:path w="48482" h="26323" extrusionOk="0">
                    <a:moveTo>
                      <a:pt x="34830" y="25653"/>
                    </a:moveTo>
                    <a:cubicBezTo>
                      <a:pt x="39444" y="24760"/>
                      <a:pt x="43612" y="22825"/>
                      <a:pt x="45844" y="20295"/>
                    </a:cubicBezTo>
                    <a:cubicBezTo>
                      <a:pt x="48077" y="17765"/>
                      <a:pt x="48969" y="13102"/>
                      <a:pt x="48225" y="10473"/>
                    </a:cubicBezTo>
                    <a:cubicBezTo>
                      <a:pt x="47481" y="7844"/>
                      <a:pt x="44703" y="5165"/>
                      <a:pt x="41379" y="4520"/>
                    </a:cubicBezTo>
                    <a:cubicBezTo>
                      <a:pt x="38055" y="3875"/>
                      <a:pt x="32995" y="7248"/>
                      <a:pt x="28282" y="6603"/>
                    </a:cubicBezTo>
                    <a:cubicBezTo>
                      <a:pt x="23569" y="5958"/>
                      <a:pt x="17169" y="1543"/>
                      <a:pt x="13101" y="650"/>
                    </a:cubicBezTo>
                    <a:cubicBezTo>
                      <a:pt x="9033" y="-243"/>
                      <a:pt x="6057" y="-367"/>
                      <a:pt x="3874" y="1245"/>
                    </a:cubicBezTo>
                    <a:cubicBezTo>
                      <a:pt x="1691" y="2857"/>
                      <a:pt x="-95" y="7149"/>
                      <a:pt x="4" y="10324"/>
                    </a:cubicBezTo>
                    <a:cubicBezTo>
                      <a:pt x="103" y="13499"/>
                      <a:pt x="1443" y="17740"/>
                      <a:pt x="4469" y="20295"/>
                    </a:cubicBezTo>
                    <a:cubicBezTo>
                      <a:pt x="7495" y="22850"/>
                      <a:pt x="13101" y="24760"/>
                      <a:pt x="18161" y="25653"/>
                    </a:cubicBezTo>
                    <a:cubicBezTo>
                      <a:pt x="23221" y="26546"/>
                      <a:pt x="30216" y="26546"/>
                      <a:pt x="34830" y="25653"/>
                    </a:cubicBezTo>
                    <a:close/>
                  </a:path>
                </a:pathLst>
              </a:custGeom>
              <a:noFill/>
              <a:ln w="38100" cap="flat" cmpd="sng">
                <a:solidFill>
                  <a:schemeClr val="dk1"/>
                </a:solidFill>
                <a:prstDash val="solid"/>
                <a:round/>
                <a:headEnd type="none" w="med" len="med"/>
                <a:tailEnd type="none" w="med" len="med"/>
              </a:ln>
            </p:spPr>
          </p:sp>
          <p:sp>
            <p:nvSpPr>
              <p:cNvPr id="334" name="Google Shape;334;p4"/>
              <p:cNvSpPr/>
              <p:nvPr/>
            </p:nvSpPr>
            <p:spPr>
              <a:xfrm>
                <a:off x="-242960" y="4859229"/>
                <a:ext cx="1091300" cy="514625"/>
              </a:xfrm>
              <a:custGeom>
                <a:avLst/>
                <a:gdLst/>
                <a:ahLst/>
                <a:cxnLst/>
                <a:rect l="l" t="t" r="r" b="b"/>
                <a:pathLst>
                  <a:path w="43652" h="20585" extrusionOk="0">
                    <a:moveTo>
                      <a:pt x="18945" y="20539"/>
                    </a:moveTo>
                    <a:cubicBezTo>
                      <a:pt x="24179" y="20787"/>
                      <a:pt x="33580" y="20043"/>
                      <a:pt x="37698" y="18158"/>
                    </a:cubicBezTo>
                    <a:cubicBezTo>
                      <a:pt x="41816" y="16273"/>
                      <a:pt x="43602" y="11659"/>
                      <a:pt x="43651" y="9228"/>
                    </a:cubicBezTo>
                    <a:cubicBezTo>
                      <a:pt x="43701" y="6797"/>
                      <a:pt x="40922" y="4267"/>
                      <a:pt x="37995" y="3572"/>
                    </a:cubicBezTo>
                    <a:cubicBezTo>
                      <a:pt x="35068" y="2878"/>
                      <a:pt x="29711" y="5160"/>
                      <a:pt x="26089" y="5061"/>
                    </a:cubicBezTo>
                    <a:cubicBezTo>
                      <a:pt x="22468" y="4962"/>
                      <a:pt x="19466" y="3820"/>
                      <a:pt x="16266" y="2977"/>
                    </a:cubicBezTo>
                    <a:cubicBezTo>
                      <a:pt x="13066" y="2134"/>
                      <a:pt x="9370" y="-49"/>
                      <a:pt x="6890" y="1"/>
                    </a:cubicBezTo>
                    <a:cubicBezTo>
                      <a:pt x="4410" y="51"/>
                      <a:pt x="2475" y="1564"/>
                      <a:pt x="1384" y="3275"/>
                    </a:cubicBezTo>
                    <a:cubicBezTo>
                      <a:pt x="293" y="4987"/>
                      <a:pt x="-476" y="8038"/>
                      <a:pt x="342" y="10270"/>
                    </a:cubicBezTo>
                    <a:cubicBezTo>
                      <a:pt x="1161" y="12502"/>
                      <a:pt x="3195" y="14958"/>
                      <a:pt x="6295" y="16669"/>
                    </a:cubicBezTo>
                    <a:cubicBezTo>
                      <a:pt x="9396" y="18381"/>
                      <a:pt x="13711" y="20291"/>
                      <a:pt x="18945" y="20539"/>
                    </a:cubicBezTo>
                    <a:close/>
                  </a:path>
                </a:pathLst>
              </a:custGeom>
              <a:noFill/>
              <a:ln w="38100" cap="flat" cmpd="sng">
                <a:solidFill>
                  <a:schemeClr val="dk1"/>
                </a:solidFill>
                <a:prstDash val="solid"/>
                <a:round/>
                <a:headEnd type="none" w="med" len="med"/>
                <a:tailEnd type="none" w="med" len="med"/>
              </a:ln>
            </p:spPr>
          </p:sp>
        </p:grpSp>
        <p:sp>
          <p:nvSpPr>
            <p:cNvPr id="335" name="Google Shape;335;p4"/>
            <p:cNvSpPr/>
            <p:nvPr/>
          </p:nvSpPr>
          <p:spPr>
            <a:xfrm>
              <a:off x="176550" y="3186725"/>
              <a:ext cx="505200" cy="346500"/>
            </a:xfrm>
            <a:prstGeom prst="triangle">
              <a:avLst>
                <a:gd name="adj" fmla="val 50000"/>
              </a:avLst>
            </a:prstGeom>
            <a:solidFill>
              <a:schemeClr val="accent1"/>
            </a:solidFill>
            <a:ln>
              <a:noFill/>
            </a:ln>
            <a:effectLst>
              <a:outerShdw dist="123825" dir="93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a:off x="497513" y="3731100"/>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rot="9879501">
              <a:off x="7849772" y="4778595"/>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4"/>
            <p:cNvGrpSpPr/>
            <p:nvPr/>
          </p:nvGrpSpPr>
          <p:grpSpPr>
            <a:xfrm rot="-2700000">
              <a:off x="8808045" y="3301891"/>
              <a:ext cx="191648" cy="191638"/>
              <a:chOff x="5939341" y="4763875"/>
              <a:chExt cx="191650" cy="191640"/>
            </a:xfrm>
          </p:grpSpPr>
          <p:sp>
            <p:nvSpPr>
              <p:cNvPr id="339" name="Google Shape;339;p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4"/>
            <p:cNvGrpSpPr/>
            <p:nvPr/>
          </p:nvGrpSpPr>
          <p:grpSpPr>
            <a:xfrm rot="3414734">
              <a:off x="1184166" y="4778585"/>
              <a:ext cx="191642" cy="191632"/>
              <a:chOff x="5939341" y="4763875"/>
              <a:chExt cx="191650" cy="191640"/>
            </a:xfrm>
          </p:grpSpPr>
          <p:sp>
            <p:nvSpPr>
              <p:cNvPr id="343" name="Google Shape;343;p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4"/>
            <p:cNvGrpSpPr/>
            <p:nvPr/>
          </p:nvGrpSpPr>
          <p:grpSpPr>
            <a:xfrm rot="-570904">
              <a:off x="191067" y="1184176"/>
              <a:ext cx="191642" cy="191632"/>
              <a:chOff x="5939341" y="4763875"/>
              <a:chExt cx="191650" cy="191640"/>
            </a:xfrm>
          </p:grpSpPr>
          <p:sp>
            <p:nvSpPr>
              <p:cNvPr id="347" name="Google Shape;347;p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4"/>
            <p:cNvGrpSpPr/>
            <p:nvPr/>
          </p:nvGrpSpPr>
          <p:grpSpPr>
            <a:xfrm rot="10800000">
              <a:off x="6818327" y="31385"/>
              <a:ext cx="613200" cy="203475"/>
              <a:chOff x="502391" y="461197"/>
              <a:chExt cx="613200" cy="203475"/>
            </a:xfrm>
          </p:grpSpPr>
          <p:grpSp>
            <p:nvGrpSpPr>
              <p:cNvPr id="351" name="Google Shape;351;p4"/>
              <p:cNvGrpSpPr/>
              <p:nvPr/>
            </p:nvGrpSpPr>
            <p:grpSpPr>
              <a:xfrm>
                <a:off x="502391" y="602572"/>
                <a:ext cx="613200" cy="62100"/>
                <a:chOff x="502391" y="602572"/>
                <a:chExt cx="613200" cy="62100"/>
              </a:xfrm>
            </p:grpSpPr>
            <p:sp>
              <p:nvSpPr>
                <p:cNvPr id="352" name="Google Shape;352;p4"/>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4"/>
              <p:cNvGrpSpPr/>
              <p:nvPr/>
            </p:nvGrpSpPr>
            <p:grpSpPr>
              <a:xfrm>
                <a:off x="502391" y="461197"/>
                <a:ext cx="613200" cy="62100"/>
                <a:chOff x="502391" y="602572"/>
                <a:chExt cx="613200" cy="62100"/>
              </a:xfrm>
            </p:grpSpPr>
            <p:sp>
              <p:nvSpPr>
                <p:cNvPr id="358" name="Google Shape;358;p4"/>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3" name="Google Shape;363;p4"/>
            <p:cNvSpPr/>
            <p:nvPr/>
          </p:nvSpPr>
          <p:spPr>
            <a:xfrm rot="6365449">
              <a:off x="1650397" y="5216128"/>
              <a:ext cx="405902" cy="84312"/>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rot="10566086">
              <a:off x="8843660" y="2002486"/>
              <a:ext cx="405939" cy="8419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rot="414903">
              <a:off x="8629602" y="4185793"/>
              <a:ext cx="406154" cy="843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rot="2700000">
              <a:off x="8811669" y="835234"/>
              <a:ext cx="406021"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rot="-4668106">
              <a:off x="1119096" y="-2541"/>
              <a:ext cx="406068" cy="8437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rot="-218540">
              <a:off x="6059043" y="4832167"/>
              <a:ext cx="406120" cy="8447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4"/>
            <p:cNvGrpSpPr/>
            <p:nvPr/>
          </p:nvGrpSpPr>
          <p:grpSpPr>
            <a:xfrm flipH="1">
              <a:off x="8352761" y="4695045"/>
              <a:ext cx="1323848" cy="358724"/>
              <a:chOff x="3111721" y="3719070"/>
              <a:chExt cx="2418429" cy="764055"/>
            </a:xfrm>
          </p:grpSpPr>
          <p:sp>
            <p:nvSpPr>
              <p:cNvPr id="370" name="Google Shape;370;p4"/>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371" name="Google Shape;371;p4"/>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med" len="med"/>
                <a:tailEnd type="none" w="med" len="med"/>
              </a:ln>
            </p:spPr>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2"/>
        <p:cNvGrpSpPr/>
        <p:nvPr/>
      </p:nvGrpSpPr>
      <p:grpSpPr>
        <a:xfrm>
          <a:off x="0" y="0"/>
          <a:ext cx="0" cy="0"/>
          <a:chOff x="0" y="0"/>
          <a:chExt cx="0" cy="0"/>
        </a:xfrm>
      </p:grpSpPr>
      <p:grpSp>
        <p:nvGrpSpPr>
          <p:cNvPr id="373" name="Google Shape;373;p5"/>
          <p:cNvGrpSpPr/>
          <p:nvPr/>
        </p:nvGrpSpPr>
        <p:grpSpPr>
          <a:xfrm>
            <a:off x="-150470" y="-179419"/>
            <a:ext cx="9565939" cy="5621515"/>
            <a:chOff x="-150470" y="-179419"/>
            <a:chExt cx="9565939" cy="5621515"/>
          </a:xfrm>
        </p:grpSpPr>
        <p:grpSp>
          <p:nvGrpSpPr>
            <p:cNvPr id="374" name="Google Shape;374;p5"/>
            <p:cNvGrpSpPr/>
            <p:nvPr/>
          </p:nvGrpSpPr>
          <p:grpSpPr>
            <a:xfrm rot="-3491985">
              <a:off x="8519903" y="4536407"/>
              <a:ext cx="742882" cy="772784"/>
              <a:chOff x="-87012" y="2672250"/>
              <a:chExt cx="1135350" cy="1181050"/>
            </a:xfrm>
          </p:grpSpPr>
          <p:sp>
            <p:nvSpPr>
              <p:cNvPr id="375" name="Google Shape;375;p5"/>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5"/>
            <p:cNvSpPr/>
            <p:nvPr/>
          </p:nvSpPr>
          <p:spPr>
            <a:xfrm rot="-8672170">
              <a:off x="8886206" y="4209235"/>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rot="-3253860">
              <a:off x="-200607" y="2289490"/>
              <a:ext cx="405975" cy="8425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rot="-3253860">
              <a:off x="8163780" y="4704990"/>
              <a:ext cx="405975" cy="8425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rot="3592297">
              <a:off x="639214" y="-24910"/>
              <a:ext cx="405826" cy="8428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89750" y="130125"/>
              <a:ext cx="505200" cy="3465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rot="10800000">
              <a:off x="63538" y="738325"/>
              <a:ext cx="237300" cy="939900"/>
            </a:xfrm>
            <a:prstGeom prst="roundRect">
              <a:avLst>
                <a:gd name="adj" fmla="val 50000"/>
              </a:avLst>
            </a:prstGeom>
            <a:solidFill>
              <a:schemeClr val="accent2"/>
            </a:solidFill>
            <a:ln>
              <a:noFill/>
            </a:ln>
            <a:effectLst>
              <a:outerShdw dist="85725" dir="30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8687300" y="3584700"/>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rot="9879501">
              <a:off x="501934" y="-7242"/>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5"/>
            <p:cNvGrpSpPr/>
            <p:nvPr/>
          </p:nvGrpSpPr>
          <p:grpSpPr>
            <a:xfrm rot="-2700000">
              <a:off x="1103170" y="-17459"/>
              <a:ext cx="191648" cy="191638"/>
              <a:chOff x="5939341" y="4763875"/>
              <a:chExt cx="191650" cy="191640"/>
            </a:xfrm>
          </p:grpSpPr>
          <p:sp>
            <p:nvSpPr>
              <p:cNvPr id="386" name="Google Shape;386;p5"/>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5"/>
            <p:cNvGrpSpPr/>
            <p:nvPr/>
          </p:nvGrpSpPr>
          <p:grpSpPr>
            <a:xfrm rot="3414734">
              <a:off x="7504341" y="4779385"/>
              <a:ext cx="191642" cy="191632"/>
              <a:chOff x="5939341" y="4763875"/>
              <a:chExt cx="191650" cy="191640"/>
            </a:xfrm>
          </p:grpSpPr>
          <p:sp>
            <p:nvSpPr>
              <p:cNvPr id="390" name="Google Shape;390;p5"/>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5"/>
            <p:cNvGrpSpPr/>
            <p:nvPr/>
          </p:nvGrpSpPr>
          <p:grpSpPr>
            <a:xfrm rot="-570904">
              <a:off x="8764730" y="3055926"/>
              <a:ext cx="191642" cy="191632"/>
              <a:chOff x="5939341" y="4763875"/>
              <a:chExt cx="191650" cy="191640"/>
            </a:xfrm>
          </p:grpSpPr>
          <p:sp>
            <p:nvSpPr>
              <p:cNvPr id="394" name="Google Shape;394;p5"/>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7" name="Google Shape;397;p5"/>
          <p:cNvSpPr txBox="1">
            <a:spLocks noGrp="1"/>
          </p:cNvSpPr>
          <p:nvPr>
            <p:ph type="subTitle" idx="1"/>
          </p:nvPr>
        </p:nvSpPr>
        <p:spPr>
          <a:xfrm>
            <a:off x="4572000" y="1311825"/>
            <a:ext cx="3913500" cy="3169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600"/>
              <a:buChar char="■"/>
              <a:defRPr sz="1600"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398" name="Google Shape;398;p5"/>
          <p:cNvSpPr txBox="1">
            <a:spLocks noGrp="1"/>
          </p:cNvSpPr>
          <p:nvPr>
            <p:ph type="subTitle" idx="2"/>
          </p:nvPr>
        </p:nvSpPr>
        <p:spPr>
          <a:xfrm>
            <a:off x="658500" y="1311825"/>
            <a:ext cx="3913500" cy="3169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399" name="Google Shape;399;p5"/>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7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0"/>
        <p:cNvGrpSpPr/>
        <p:nvPr/>
      </p:nvGrpSpPr>
      <p:grpSpPr>
        <a:xfrm>
          <a:off x="0" y="0"/>
          <a:ext cx="0" cy="0"/>
          <a:chOff x="0" y="0"/>
          <a:chExt cx="0" cy="0"/>
        </a:xfrm>
      </p:grpSpPr>
      <p:grpSp>
        <p:nvGrpSpPr>
          <p:cNvPr id="521" name="Google Shape;521;p7"/>
          <p:cNvGrpSpPr/>
          <p:nvPr/>
        </p:nvGrpSpPr>
        <p:grpSpPr>
          <a:xfrm>
            <a:off x="-803397" y="136841"/>
            <a:ext cx="11120147" cy="6036684"/>
            <a:chOff x="-803397" y="136841"/>
            <a:chExt cx="11120147" cy="6036684"/>
          </a:xfrm>
        </p:grpSpPr>
        <p:grpSp>
          <p:nvGrpSpPr>
            <p:cNvPr id="522" name="Google Shape;522;p7"/>
            <p:cNvGrpSpPr/>
            <p:nvPr/>
          </p:nvGrpSpPr>
          <p:grpSpPr>
            <a:xfrm>
              <a:off x="8321150" y="4177925"/>
              <a:ext cx="1995600" cy="1995600"/>
              <a:chOff x="6794775" y="4071975"/>
              <a:chExt cx="1995600" cy="1995600"/>
            </a:xfrm>
          </p:grpSpPr>
          <p:sp>
            <p:nvSpPr>
              <p:cNvPr id="523" name="Google Shape;523;p7"/>
              <p:cNvSpPr/>
              <p:nvPr/>
            </p:nvSpPr>
            <p:spPr>
              <a:xfrm>
                <a:off x="6794775" y="4071975"/>
                <a:ext cx="1995600" cy="1995600"/>
              </a:xfrm>
              <a:prstGeom prst="donut">
                <a:avLst>
                  <a:gd name="adj" fmla="val 25000"/>
                </a:avLst>
              </a:prstGeom>
              <a:solidFill>
                <a:schemeClr val="accent3"/>
              </a:solidFill>
              <a:ln>
                <a:noFill/>
              </a:ln>
              <a:effectLst>
                <a:outerShdw dist="85725" dir="87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7452541" y="58703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7429866" y="56738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7732266" y="57720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7195541" y="56813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7233316" y="54168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a:off x="6968766" y="53033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p:nvPr/>
            </p:nvSpPr>
            <p:spPr>
              <a:xfrm>
                <a:off x="7127491" y="50690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6923366" y="50917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7"/>
              <p:cNvSpPr/>
              <p:nvPr/>
            </p:nvSpPr>
            <p:spPr>
              <a:xfrm>
                <a:off x="7036766" y="48052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7"/>
              <p:cNvSpPr/>
              <p:nvPr/>
            </p:nvSpPr>
            <p:spPr>
              <a:xfrm>
                <a:off x="7225766" y="46381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7067016" y="54621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7"/>
              <p:cNvSpPr/>
              <p:nvPr/>
            </p:nvSpPr>
            <p:spPr>
              <a:xfrm>
                <a:off x="8140466" y="56889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7"/>
              <p:cNvSpPr/>
              <p:nvPr/>
            </p:nvSpPr>
            <p:spPr>
              <a:xfrm>
                <a:off x="7891016" y="58401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7"/>
              <p:cNvSpPr/>
              <p:nvPr/>
            </p:nvSpPr>
            <p:spPr>
              <a:xfrm>
                <a:off x="7898566" y="56435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7142616" y="44189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7392066" y="43743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7770066" y="43509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7573491" y="42080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7951491" y="41846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7"/>
              <p:cNvSpPr/>
              <p:nvPr/>
            </p:nvSpPr>
            <p:spPr>
              <a:xfrm>
                <a:off x="8110241" y="44870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7"/>
              <p:cNvSpPr/>
              <p:nvPr/>
            </p:nvSpPr>
            <p:spPr>
              <a:xfrm>
                <a:off x="8374816" y="46608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7"/>
              <p:cNvSpPr/>
              <p:nvPr/>
            </p:nvSpPr>
            <p:spPr>
              <a:xfrm>
                <a:off x="8299241" y="43660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
              <p:cNvSpPr/>
              <p:nvPr/>
            </p:nvSpPr>
            <p:spPr>
              <a:xfrm>
                <a:off x="8231191" y="54848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7"/>
              <p:cNvSpPr/>
              <p:nvPr/>
            </p:nvSpPr>
            <p:spPr>
              <a:xfrm>
                <a:off x="8397491" y="52655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7"/>
              <p:cNvSpPr/>
              <p:nvPr/>
            </p:nvSpPr>
            <p:spPr>
              <a:xfrm>
                <a:off x="8405041" y="50161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7"/>
              <p:cNvSpPr/>
              <p:nvPr/>
            </p:nvSpPr>
            <p:spPr>
              <a:xfrm>
                <a:off x="8329466" y="56738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7"/>
              <p:cNvSpPr/>
              <p:nvPr/>
            </p:nvSpPr>
            <p:spPr>
              <a:xfrm>
                <a:off x="8535066" y="54168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7"/>
              <p:cNvSpPr/>
              <p:nvPr/>
            </p:nvSpPr>
            <p:spPr>
              <a:xfrm>
                <a:off x="8601616" y="50766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7"/>
              <p:cNvSpPr/>
              <p:nvPr/>
            </p:nvSpPr>
            <p:spPr>
              <a:xfrm>
                <a:off x="8548691" y="48044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p:nvPr/>
            </p:nvSpPr>
            <p:spPr>
              <a:xfrm>
                <a:off x="8442866" y="45172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7"/>
              <p:cNvSpPr/>
              <p:nvPr/>
            </p:nvSpPr>
            <p:spPr>
              <a:xfrm>
                <a:off x="8087541" y="58476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p:nvPr/>
            </p:nvSpPr>
            <p:spPr>
              <a:xfrm>
                <a:off x="7626416" y="56586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7"/>
              <p:cNvSpPr/>
              <p:nvPr/>
            </p:nvSpPr>
            <p:spPr>
              <a:xfrm>
                <a:off x="7732266" y="59081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7"/>
            <p:cNvGrpSpPr/>
            <p:nvPr/>
          </p:nvGrpSpPr>
          <p:grpSpPr>
            <a:xfrm>
              <a:off x="-803397" y="4680501"/>
              <a:ext cx="1545125" cy="947250"/>
              <a:chOff x="-498597" y="4604301"/>
              <a:chExt cx="1545125" cy="947250"/>
            </a:xfrm>
          </p:grpSpPr>
          <p:sp>
            <p:nvSpPr>
              <p:cNvPr id="558" name="Google Shape;558;p7"/>
              <p:cNvSpPr/>
              <p:nvPr/>
            </p:nvSpPr>
            <p:spPr>
              <a:xfrm>
                <a:off x="-498597" y="4604301"/>
                <a:ext cx="1545125" cy="947250"/>
              </a:xfrm>
              <a:custGeom>
                <a:avLst/>
                <a:gdLst/>
                <a:ahLst/>
                <a:cxnLst/>
                <a:rect l="l" t="t" r="r" b="b"/>
                <a:pathLst>
                  <a:path w="61805" h="37890" extrusionOk="0">
                    <a:moveTo>
                      <a:pt x="41971" y="36689"/>
                    </a:moveTo>
                    <a:cubicBezTo>
                      <a:pt x="47825" y="35499"/>
                      <a:pt x="53579" y="33515"/>
                      <a:pt x="56853" y="30141"/>
                    </a:cubicBezTo>
                    <a:cubicBezTo>
                      <a:pt x="60127" y="26768"/>
                      <a:pt x="62509" y="20516"/>
                      <a:pt x="61616" y="16448"/>
                    </a:cubicBezTo>
                    <a:cubicBezTo>
                      <a:pt x="60723" y="12380"/>
                      <a:pt x="56159" y="7023"/>
                      <a:pt x="51496" y="5733"/>
                    </a:cubicBezTo>
                    <a:cubicBezTo>
                      <a:pt x="46833" y="4443"/>
                      <a:pt x="39192" y="9577"/>
                      <a:pt x="33636" y="8709"/>
                    </a:cubicBezTo>
                    <a:cubicBezTo>
                      <a:pt x="28080" y="7841"/>
                      <a:pt x="22772" y="1566"/>
                      <a:pt x="18158" y="524"/>
                    </a:cubicBezTo>
                    <a:cubicBezTo>
                      <a:pt x="13544" y="-518"/>
                      <a:pt x="8980" y="-72"/>
                      <a:pt x="5954" y="2458"/>
                    </a:cubicBezTo>
                    <a:cubicBezTo>
                      <a:pt x="2928" y="4988"/>
                      <a:pt x="51" y="11090"/>
                      <a:pt x="1" y="15704"/>
                    </a:cubicBezTo>
                    <a:cubicBezTo>
                      <a:pt x="-48" y="20318"/>
                      <a:pt x="2036" y="26544"/>
                      <a:pt x="5657" y="30141"/>
                    </a:cubicBezTo>
                    <a:cubicBezTo>
                      <a:pt x="9279" y="33738"/>
                      <a:pt x="15678" y="36193"/>
                      <a:pt x="21730" y="37284"/>
                    </a:cubicBezTo>
                    <a:cubicBezTo>
                      <a:pt x="27782" y="38375"/>
                      <a:pt x="36117" y="37880"/>
                      <a:pt x="41971" y="36689"/>
                    </a:cubicBezTo>
                    <a:close/>
                  </a:path>
                </a:pathLst>
              </a:custGeom>
              <a:noFill/>
              <a:ln w="38100" cap="flat" cmpd="sng">
                <a:solidFill>
                  <a:schemeClr val="dk1"/>
                </a:solidFill>
                <a:prstDash val="solid"/>
                <a:round/>
                <a:headEnd type="none" w="med" len="med"/>
                <a:tailEnd type="none" w="med" len="med"/>
              </a:ln>
            </p:spPr>
          </p:sp>
          <p:sp>
            <p:nvSpPr>
              <p:cNvPr id="559" name="Google Shape;559;p7"/>
              <p:cNvSpPr/>
              <p:nvPr/>
            </p:nvSpPr>
            <p:spPr>
              <a:xfrm>
                <a:off x="-312648" y="4768565"/>
                <a:ext cx="1212050" cy="658075"/>
              </a:xfrm>
              <a:custGeom>
                <a:avLst/>
                <a:gdLst/>
                <a:ahLst/>
                <a:cxnLst/>
                <a:rect l="l" t="t" r="r" b="b"/>
                <a:pathLst>
                  <a:path w="48482" h="26323" extrusionOk="0">
                    <a:moveTo>
                      <a:pt x="34830" y="25653"/>
                    </a:moveTo>
                    <a:cubicBezTo>
                      <a:pt x="39444" y="24760"/>
                      <a:pt x="43612" y="22825"/>
                      <a:pt x="45844" y="20295"/>
                    </a:cubicBezTo>
                    <a:cubicBezTo>
                      <a:pt x="48077" y="17765"/>
                      <a:pt x="48969" y="13102"/>
                      <a:pt x="48225" y="10473"/>
                    </a:cubicBezTo>
                    <a:cubicBezTo>
                      <a:pt x="47481" y="7844"/>
                      <a:pt x="44703" y="5165"/>
                      <a:pt x="41379" y="4520"/>
                    </a:cubicBezTo>
                    <a:cubicBezTo>
                      <a:pt x="38055" y="3875"/>
                      <a:pt x="32995" y="7248"/>
                      <a:pt x="28282" y="6603"/>
                    </a:cubicBezTo>
                    <a:cubicBezTo>
                      <a:pt x="23569" y="5958"/>
                      <a:pt x="17169" y="1543"/>
                      <a:pt x="13101" y="650"/>
                    </a:cubicBezTo>
                    <a:cubicBezTo>
                      <a:pt x="9033" y="-243"/>
                      <a:pt x="6057" y="-367"/>
                      <a:pt x="3874" y="1245"/>
                    </a:cubicBezTo>
                    <a:cubicBezTo>
                      <a:pt x="1691" y="2857"/>
                      <a:pt x="-95" y="7149"/>
                      <a:pt x="4" y="10324"/>
                    </a:cubicBezTo>
                    <a:cubicBezTo>
                      <a:pt x="103" y="13499"/>
                      <a:pt x="1443" y="17740"/>
                      <a:pt x="4469" y="20295"/>
                    </a:cubicBezTo>
                    <a:cubicBezTo>
                      <a:pt x="7495" y="22850"/>
                      <a:pt x="13101" y="24760"/>
                      <a:pt x="18161" y="25653"/>
                    </a:cubicBezTo>
                    <a:cubicBezTo>
                      <a:pt x="23221" y="26546"/>
                      <a:pt x="30216" y="26546"/>
                      <a:pt x="34830" y="25653"/>
                    </a:cubicBezTo>
                    <a:close/>
                  </a:path>
                </a:pathLst>
              </a:custGeom>
              <a:noFill/>
              <a:ln w="38100" cap="flat" cmpd="sng">
                <a:solidFill>
                  <a:schemeClr val="dk1"/>
                </a:solidFill>
                <a:prstDash val="solid"/>
                <a:round/>
                <a:headEnd type="none" w="med" len="med"/>
                <a:tailEnd type="none" w="med" len="med"/>
              </a:ln>
            </p:spPr>
          </p:sp>
          <p:sp>
            <p:nvSpPr>
              <p:cNvPr id="560" name="Google Shape;560;p7"/>
              <p:cNvSpPr/>
              <p:nvPr/>
            </p:nvSpPr>
            <p:spPr>
              <a:xfrm>
                <a:off x="-242960" y="4859229"/>
                <a:ext cx="1091300" cy="514625"/>
              </a:xfrm>
              <a:custGeom>
                <a:avLst/>
                <a:gdLst/>
                <a:ahLst/>
                <a:cxnLst/>
                <a:rect l="l" t="t" r="r" b="b"/>
                <a:pathLst>
                  <a:path w="43652" h="20585" extrusionOk="0">
                    <a:moveTo>
                      <a:pt x="18945" y="20539"/>
                    </a:moveTo>
                    <a:cubicBezTo>
                      <a:pt x="24179" y="20787"/>
                      <a:pt x="33580" y="20043"/>
                      <a:pt x="37698" y="18158"/>
                    </a:cubicBezTo>
                    <a:cubicBezTo>
                      <a:pt x="41816" y="16273"/>
                      <a:pt x="43602" y="11659"/>
                      <a:pt x="43651" y="9228"/>
                    </a:cubicBezTo>
                    <a:cubicBezTo>
                      <a:pt x="43701" y="6797"/>
                      <a:pt x="40922" y="4267"/>
                      <a:pt x="37995" y="3572"/>
                    </a:cubicBezTo>
                    <a:cubicBezTo>
                      <a:pt x="35068" y="2878"/>
                      <a:pt x="29711" y="5160"/>
                      <a:pt x="26089" y="5061"/>
                    </a:cubicBezTo>
                    <a:cubicBezTo>
                      <a:pt x="22468" y="4962"/>
                      <a:pt x="19466" y="3820"/>
                      <a:pt x="16266" y="2977"/>
                    </a:cubicBezTo>
                    <a:cubicBezTo>
                      <a:pt x="13066" y="2134"/>
                      <a:pt x="9370" y="-49"/>
                      <a:pt x="6890" y="1"/>
                    </a:cubicBezTo>
                    <a:cubicBezTo>
                      <a:pt x="4410" y="51"/>
                      <a:pt x="2475" y="1564"/>
                      <a:pt x="1384" y="3275"/>
                    </a:cubicBezTo>
                    <a:cubicBezTo>
                      <a:pt x="293" y="4987"/>
                      <a:pt x="-476" y="8038"/>
                      <a:pt x="342" y="10270"/>
                    </a:cubicBezTo>
                    <a:cubicBezTo>
                      <a:pt x="1161" y="12502"/>
                      <a:pt x="3195" y="14958"/>
                      <a:pt x="6295" y="16669"/>
                    </a:cubicBezTo>
                    <a:cubicBezTo>
                      <a:pt x="9396" y="18381"/>
                      <a:pt x="13711" y="20291"/>
                      <a:pt x="18945" y="20539"/>
                    </a:cubicBezTo>
                    <a:close/>
                  </a:path>
                </a:pathLst>
              </a:custGeom>
              <a:noFill/>
              <a:ln w="38100" cap="flat" cmpd="sng">
                <a:solidFill>
                  <a:schemeClr val="dk1"/>
                </a:solidFill>
                <a:prstDash val="solid"/>
                <a:round/>
                <a:headEnd type="none" w="med" len="med"/>
                <a:tailEnd type="none" w="med" len="med"/>
              </a:ln>
            </p:spPr>
          </p:sp>
        </p:grpSp>
        <p:sp>
          <p:nvSpPr>
            <p:cNvPr id="561" name="Google Shape;561;p7"/>
            <p:cNvSpPr/>
            <p:nvPr/>
          </p:nvSpPr>
          <p:spPr>
            <a:xfrm>
              <a:off x="176550" y="4254125"/>
              <a:ext cx="505200" cy="346500"/>
            </a:xfrm>
            <a:prstGeom prst="triangle">
              <a:avLst>
                <a:gd name="adj" fmla="val 50000"/>
              </a:avLst>
            </a:prstGeom>
            <a:solidFill>
              <a:schemeClr val="accent1"/>
            </a:solidFill>
            <a:ln>
              <a:noFill/>
            </a:ln>
            <a:effectLst>
              <a:outerShdw dist="123825" dir="93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8557688" y="3644225"/>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
            <p:cNvSpPr/>
            <p:nvPr/>
          </p:nvSpPr>
          <p:spPr>
            <a:xfrm rot="9879501">
              <a:off x="7849772" y="4778595"/>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7"/>
            <p:cNvGrpSpPr/>
            <p:nvPr/>
          </p:nvGrpSpPr>
          <p:grpSpPr>
            <a:xfrm rot="-2700000">
              <a:off x="8808045" y="3301891"/>
              <a:ext cx="191648" cy="191638"/>
              <a:chOff x="5939341" y="4763875"/>
              <a:chExt cx="191650" cy="191640"/>
            </a:xfrm>
          </p:grpSpPr>
          <p:sp>
            <p:nvSpPr>
              <p:cNvPr id="565" name="Google Shape;565;p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7"/>
            <p:cNvGrpSpPr/>
            <p:nvPr/>
          </p:nvGrpSpPr>
          <p:grpSpPr>
            <a:xfrm rot="3414734">
              <a:off x="918991" y="4824360"/>
              <a:ext cx="191642" cy="191632"/>
              <a:chOff x="5939341" y="4763875"/>
              <a:chExt cx="191650" cy="191640"/>
            </a:xfrm>
          </p:grpSpPr>
          <p:sp>
            <p:nvSpPr>
              <p:cNvPr id="569" name="Google Shape;569;p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7"/>
            <p:cNvGrpSpPr/>
            <p:nvPr/>
          </p:nvGrpSpPr>
          <p:grpSpPr>
            <a:xfrm rot="-570904">
              <a:off x="8635117" y="268701"/>
              <a:ext cx="191642" cy="191632"/>
              <a:chOff x="5939341" y="4763875"/>
              <a:chExt cx="191650" cy="191640"/>
            </a:xfrm>
          </p:grpSpPr>
          <p:sp>
            <p:nvSpPr>
              <p:cNvPr id="573" name="Google Shape;573;p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7"/>
            <p:cNvGrpSpPr/>
            <p:nvPr/>
          </p:nvGrpSpPr>
          <p:grpSpPr>
            <a:xfrm rot="5400000">
              <a:off x="-108834" y="3256485"/>
              <a:ext cx="613200" cy="203475"/>
              <a:chOff x="502391" y="461197"/>
              <a:chExt cx="613200" cy="203475"/>
            </a:xfrm>
          </p:grpSpPr>
          <p:grpSp>
            <p:nvGrpSpPr>
              <p:cNvPr id="577" name="Google Shape;577;p7"/>
              <p:cNvGrpSpPr/>
              <p:nvPr/>
            </p:nvGrpSpPr>
            <p:grpSpPr>
              <a:xfrm>
                <a:off x="502391" y="602572"/>
                <a:ext cx="613200" cy="62100"/>
                <a:chOff x="502391" y="602572"/>
                <a:chExt cx="613200" cy="62100"/>
              </a:xfrm>
            </p:grpSpPr>
            <p:sp>
              <p:nvSpPr>
                <p:cNvPr id="578" name="Google Shape;578;p7"/>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7"/>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7"/>
              <p:cNvGrpSpPr/>
              <p:nvPr/>
            </p:nvGrpSpPr>
            <p:grpSpPr>
              <a:xfrm>
                <a:off x="502391" y="461197"/>
                <a:ext cx="613200" cy="62100"/>
                <a:chOff x="502391" y="602572"/>
                <a:chExt cx="613200" cy="62100"/>
              </a:xfrm>
            </p:grpSpPr>
            <p:sp>
              <p:nvSpPr>
                <p:cNvPr id="584" name="Google Shape;584;p7"/>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7"/>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7"/>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7"/>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7"/>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9" name="Google Shape;589;p7"/>
            <p:cNvSpPr/>
            <p:nvPr/>
          </p:nvSpPr>
          <p:spPr>
            <a:xfrm rot="6365449">
              <a:off x="1664422" y="4832253"/>
              <a:ext cx="405902" cy="84312"/>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7"/>
            <p:cNvSpPr/>
            <p:nvPr/>
          </p:nvSpPr>
          <p:spPr>
            <a:xfrm rot="10566086">
              <a:off x="3282435" y="4953686"/>
              <a:ext cx="405939" cy="8419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7"/>
            <p:cNvSpPr/>
            <p:nvPr/>
          </p:nvSpPr>
          <p:spPr>
            <a:xfrm rot="414903">
              <a:off x="7206102" y="4101743"/>
              <a:ext cx="406154" cy="843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7"/>
            <p:cNvSpPr/>
            <p:nvPr/>
          </p:nvSpPr>
          <p:spPr>
            <a:xfrm rot="2700000">
              <a:off x="8811669" y="835234"/>
              <a:ext cx="406021"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7"/>
            <p:cNvSpPr/>
            <p:nvPr/>
          </p:nvSpPr>
          <p:spPr>
            <a:xfrm rot="-4668106">
              <a:off x="57671" y="343084"/>
              <a:ext cx="406068" cy="8437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7"/>
            <p:cNvSpPr/>
            <p:nvPr/>
          </p:nvSpPr>
          <p:spPr>
            <a:xfrm rot="-218540">
              <a:off x="7871093" y="149655"/>
              <a:ext cx="406120" cy="8447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7"/>
            <p:cNvGrpSpPr/>
            <p:nvPr/>
          </p:nvGrpSpPr>
          <p:grpSpPr>
            <a:xfrm flipH="1">
              <a:off x="6042736" y="4600620"/>
              <a:ext cx="1323848" cy="358724"/>
              <a:chOff x="3111721" y="3719070"/>
              <a:chExt cx="2418429" cy="764055"/>
            </a:xfrm>
          </p:grpSpPr>
          <p:sp>
            <p:nvSpPr>
              <p:cNvPr id="596" name="Google Shape;596;p7"/>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597" name="Google Shape;597;p7"/>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2"/>
                </a:solidFill>
                <a:prstDash val="solid"/>
                <a:miter lim="8000"/>
                <a:headEnd type="none" w="med" len="med"/>
                <a:tailEnd type="none" w="med" len="med"/>
              </a:ln>
            </p:spPr>
          </p:sp>
        </p:grpSp>
      </p:grpSp>
      <p:sp>
        <p:nvSpPr>
          <p:cNvPr id="598" name="Google Shape;598;p7"/>
          <p:cNvSpPr txBox="1">
            <a:spLocks noGrp="1"/>
          </p:cNvSpPr>
          <p:nvPr>
            <p:ph type="subTitle" idx="1"/>
          </p:nvPr>
        </p:nvSpPr>
        <p:spPr>
          <a:xfrm>
            <a:off x="703825" y="1311825"/>
            <a:ext cx="7736400" cy="2790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1600"/>
              </a:spcBef>
              <a:spcAft>
                <a:spcPts val="0"/>
              </a:spcAft>
              <a:buSzPts val="1600"/>
              <a:buFont typeface="Nunito Light"/>
              <a:buChar char="○"/>
              <a:defRPr/>
            </a:lvl2pPr>
            <a:lvl3pPr lvl="2" algn="ctr" rtl="0">
              <a:lnSpc>
                <a:spcPct val="100000"/>
              </a:lnSpc>
              <a:spcBef>
                <a:spcPts val="1600"/>
              </a:spcBef>
              <a:spcAft>
                <a:spcPts val="0"/>
              </a:spcAft>
              <a:buSzPts val="1500"/>
              <a:buFont typeface="Nunito Light"/>
              <a:buChar char="■"/>
              <a:defRPr/>
            </a:lvl3pPr>
            <a:lvl4pPr lvl="3" algn="ctr" rtl="0">
              <a:lnSpc>
                <a:spcPct val="100000"/>
              </a:lnSpc>
              <a:spcBef>
                <a:spcPts val="1600"/>
              </a:spcBef>
              <a:spcAft>
                <a:spcPts val="0"/>
              </a:spcAft>
              <a:buSzPts val="1500"/>
              <a:buFont typeface="Nunito Light"/>
              <a:buChar char="●"/>
              <a:defRPr/>
            </a:lvl4pPr>
            <a:lvl5pPr lvl="4" algn="ctr" rtl="0">
              <a:lnSpc>
                <a:spcPct val="100000"/>
              </a:lnSpc>
              <a:spcBef>
                <a:spcPts val="1600"/>
              </a:spcBef>
              <a:spcAft>
                <a:spcPts val="0"/>
              </a:spcAft>
              <a:buSzPts val="1400"/>
              <a:buFont typeface="Nunito Light"/>
              <a:buChar char="○"/>
              <a:defRPr/>
            </a:lvl5pPr>
            <a:lvl6pPr lvl="5" algn="ctr" rtl="0">
              <a:lnSpc>
                <a:spcPct val="100000"/>
              </a:lnSpc>
              <a:spcBef>
                <a:spcPts val="1600"/>
              </a:spcBef>
              <a:spcAft>
                <a:spcPts val="0"/>
              </a:spcAft>
              <a:buSzPts val="1400"/>
              <a:buFont typeface="Nunito Light"/>
              <a:buChar char="■"/>
              <a:defRPr/>
            </a:lvl6pPr>
            <a:lvl7pPr lvl="6" algn="ctr" rtl="0">
              <a:lnSpc>
                <a:spcPct val="100000"/>
              </a:lnSpc>
              <a:spcBef>
                <a:spcPts val="1600"/>
              </a:spcBef>
              <a:spcAft>
                <a:spcPts val="0"/>
              </a:spcAft>
              <a:buSzPts val="1300"/>
              <a:buFont typeface="Nunito Light"/>
              <a:buChar char="●"/>
              <a:defRPr/>
            </a:lvl7pPr>
            <a:lvl8pPr lvl="7" algn="ctr" rtl="0">
              <a:lnSpc>
                <a:spcPct val="100000"/>
              </a:lnSpc>
              <a:spcBef>
                <a:spcPts val="1600"/>
              </a:spcBef>
              <a:spcAft>
                <a:spcPts val="0"/>
              </a:spcAft>
              <a:buSzPts val="1300"/>
              <a:buFont typeface="Nunito Light"/>
              <a:buChar char="○"/>
              <a:defRPr/>
            </a:lvl8pPr>
            <a:lvl9pPr lvl="8" algn="ctr" rtl="0">
              <a:lnSpc>
                <a:spcPct val="100000"/>
              </a:lnSpc>
              <a:spcBef>
                <a:spcPts val="1600"/>
              </a:spcBef>
              <a:spcAft>
                <a:spcPts val="1600"/>
              </a:spcAft>
              <a:buSzPts val="1400"/>
              <a:buFont typeface="Nunito Light"/>
              <a:buChar char="■"/>
              <a:defRPr/>
            </a:lvl9pPr>
          </a:lstStyle>
          <a:p>
            <a:endParaRPr/>
          </a:p>
        </p:txBody>
      </p:sp>
      <p:sp>
        <p:nvSpPr>
          <p:cNvPr id="599" name="Google Shape;599;p7"/>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7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0"/>
        <p:cNvGrpSpPr/>
        <p:nvPr/>
      </p:nvGrpSpPr>
      <p:grpSpPr>
        <a:xfrm>
          <a:off x="0" y="0"/>
          <a:ext cx="0" cy="0"/>
          <a:chOff x="0" y="0"/>
          <a:chExt cx="0" cy="0"/>
        </a:xfrm>
      </p:grpSpPr>
      <p:sp>
        <p:nvSpPr>
          <p:cNvPr id="601" name="Google Shape;601;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02" name="Google Shape;602;p8"/>
          <p:cNvGrpSpPr/>
          <p:nvPr/>
        </p:nvGrpSpPr>
        <p:grpSpPr>
          <a:xfrm>
            <a:off x="-713659" y="-234933"/>
            <a:ext cx="9930138" cy="5797783"/>
            <a:chOff x="-713659" y="-234933"/>
            <a:chExt cx="9930138" cy="5797783"/>
          </a:xfrm>
        </p:grpSpPr>
        <p:grpSp>
          <p:nvGrpSpPr>
            <p:cNvPr id="603" name="Google Shape;603;p8"/>
            <p:cNvGrpSpPr/>
            <p:nvPr/>
          </p:nvGrpSpPr>
          <p:grpSpPr>
            <a:xfrm rot="-6061857" flipH="1">
              <a:off x="7614363" y="-164997"/>
              <a:ext cx="996863" cy="1036988"/>
              <a:chOff x="-87012" y="2672250"/>
              <a:chExt cx="1135350" cy="1181050"/>
            </a:xfrm>
          </p:grpSpPr>
          <p:sp>
            <p:nvSpPr>
              <p:cNvPr id="604" name="Google Shape;604;p8"/>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8"/>
            <p:cNvSpPr/>
            <p:nvPr/>
          </p:nvSpPr>
          <p:spPr>
            <a:xfrm rot="5400000" flipH="1">
              <a:off x="-419412" y="-136110"/>
              <a:ext cx="1130400" cy="979200"/>
            </a:xfrm>
            <a:prstGeom prst="pie">
              <a:avLst>
                <a:gd name="adj1" fmla="val 10800078"/>
                <a:gd name="adj2" fmla="val 2158235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8"/>
            <p:cNvGrpSpPr/>
            <p:nvPr/>
          </p:nvGrpSpPr>
          <p:grpSpPr>
            <a:xfrm rot="-2700000" flipH="1">
              <a:off x="6639462" y="-3566"/>
              <a:ext cx="191648" cy="191638"/>
              <a:chOff x="5939341" y="4763875"/>
              <a:chExt cx="191650" cy="191640"/>
            </a:xfrm>
          </p:grpSpPr>
          <p:sp>
            <p:nvSpPr>
              <p:cNvPr id="608" name="Google Shape;608;p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611;p8"/>
            <p:cNvGrpSpPr/>
            <p:nvPr/>
          </p:nvGrpSpPr>
          <p:grpSpPr>
            <a:xfrm rot="-10471184" flipH="1">
              <a:off x="8783710" y="718363"/>
              <a:ext cx="191644" cy="191634"/>
              <a:chOff x="5939341" y="4763875"/>
              <a:chExt cx="191650" cy="191640"/>
            </a:xfrm>
          </p:grpSpPr>
          <p:sp>
            <p:nvSpPr>
              <p:cNvPr id="612" name="Google Shape;612;p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8"/>
            <p:cNvGrpSpPr/>
            <p:nvPr/>
          </p:nvGrpSpPr>
          <p:grpSpPr>
            <a:xfrm rot="-4437657" flipH="1">
              <a:off x="8673480" y="4260435"/>
              <a:ext cx="191655" cy="191645"/>
              <a:chOff x="5939341" y="4763875"/>
              <a:chExt cx="191650" cy="191640"/>
            </a:xfrm>
          </p:grpSpPr>
          <p:sp>
            <p:nvSpPr>
              <p:cNvPr id="616" name="Google Shape;616;p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8"/>
            <p:cNvGrpSpPr/>
            <p:nvPr/>
          </p:nvGrpSpPr>
          <p:grpSpPr>
            <a:xfrm rot="5400000" flipH="1">
              <a:off x="-514008" y="4433800"/>
              <a:ext cx="1752900" cy="505200"/>
              <a:chOff x="-142475" y="4358675"/>
              <a:chExt cx="1752900" cy="505200"/>
            </a:xfrm>
          </p:grpSpPr>
          <p:sp>
            <p:nvSpPr>
              <p:cNvPr id="620" name="Google Shape;620;p8"/>
              <p:cNvSpPr/>
              <p:nvPr/>
            </p:nvSpPr>
            <p:spPr>
              <a:xfrm rot="5400000">
                <a:off x="481375" y="3734825"/>
                <a:ext cx="505200" cy="175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rot="-1291012">
                <a:off x="1391659" y="4468033"/>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rot="10800000">
                <a:off x="837575" y="4566626"/>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rot="5551085">
                <a:off x="-60476" y="4493703"/>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8"/>
              <p:cNvSpPr/>
              <p:nvPr/>
            </p:nvSpPr>
            <p:spPr>
              <a:xfrm rot="6905775">
                <a:off x="80884" y="4681898"/>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8"/>
              <p:cNvSpPr/>
              <p:nvPr/>
            </p:nvSpPr>
            <p:spPr>
              <a:xfrm rot="-9214904">
                <a:off x="176641" y="4493648"/>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8"/>
              <p:cNvSpPr/>
              <p:nvPr/>
            </p:nvSpPr>
            <p:spPr>
              <a:xfrm rot="2337028">
                <a:off x="341395" y="4686477"/>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8"/>
              <p:cNvSpPr/>
              <p:nvPr/>
            </p:nvSpPr>
            <p:spPr>
              <a:xfrm rot="-1047906">
                <a:off x="-102853" y="4701642"/>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rot="-1696711">
                <a:off x="463178" y="4448208"/>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8"/>
              <p:cNvSpPr/>
              <p:nvPr/>
            </p:nvSpPr>
            <p:spPr>
              <a:xfrm rot="4918699">
                <a:off x="551854" y="4655560"/>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8"/>
              <p:cNvSpPr/>
              <p:nvPr/>
            </p:nvSpPr>
            <p:spPr>
              <a:xfrm rot="-6664138">
                <a:off x="655525" y="4467959"/>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rot="-1291012">
                <a:off x="790809" y="4716608"/>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rot="2346269">
                <a:off x="1010025" y="447467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8"/>
              <p:cNvSpPr/>
              <p:nvPr/>
            </p:nvSpPr>
            <p:spPr>
              <a:xfrm rot="7222943">
                <a:off x="1036339" y="4675023"/>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8"/>
              <p:cNvSpPr/>
              <p:nvPr/>
            </p:nvSpPr>
            <p:spPr>
              <a:xfrm rot="5748514">
                <a:off x="1202864" y="462599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8"/>
              <p:cNvSpPr/>
              <p:nvPr/>
            </p:nvSpPr>
            <p:spPr>
              <a:xfrm rot="-8556292">
                <a:off x="1410670" y="4701637"/>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rot="9191406">
                <a:off x="1198903" y="4425586"/>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7" name="Google Shape;637;p8"/>
            <p:cNvSpPr/>
            <p:nvPr/>
          </p:nvSpPr>
          <p:spPr>
            <a:xfrm rot="-2127830" flipH="1">
              <a:off x="159506" y="1313179"/>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rot="4882376" flipH="1">
              <a:off x="6739943" y="4913739"/>
              <a:ext cx="405994" cy="8434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rot="9126560" flipH="1">
              <a:off x="4733219" y="4828982"/>
              <a:ext cx="405955" cy="8440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rot="2363619" flipH="1">
              <a:off x="867744" y="4782462"/>
              <a:ext cx="406054"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8"/>
            <p:cNvSpPr/>
            <p:nvPr/>
          </p:nvSpPr>
          <p:spPr>
            <a:xfrm rot="-4283464" flipH="1">
              <a:off x="8848245" y="4782524"/>
              <a:ext cx="406133" cy="8424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rot="-9562179" flipH="1">
              <a:off x="8808507" y="1436200"/>
              <a:ext cx="406145"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rot="7232568" flipH="1">
              <a:off x="2254373" y="202492"/>
              <a:ext cx="406154" cy="843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8"/>
            <p:cNvSpPr/>
            <p:nvPr/>
          </p:nvSpPr>
          <p:spPr>
            <a:xfrm rot="-10120408" flipH="1">
              <a:off x="5551471" y="202432"/>
              <a:ext cx="406313" cy="844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8"/>
            <p:cNvSpPr/>
            <p:nvPr/>
          </p:nvSpPr>
          <p:spPr>
            <a:xfrm rot="8100000" flipH="1">
              <a:off x="836113" y="180190"/>
              <a:ext cx="346624" cy="346624"/>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rot="6540133" flipH="1">
              <a:off x="7232958" y="148835"/>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8"/>
            <p:cNvGrpSpPr/>
            <p:nvPr/>
          </p:nvGrpSpPr>
          <p:grpSpPr>
            <a:xfrm rot="10800000" flipH="1">
              <a:off x="-713659" y="2169092"/>
              <a:ext cx="1026550" cy="979208"/>
              <a:chOff x="-53484" y="876090"/>
              <a:chExt cx="1026550" cy="979208"/>
            </a:xfrm>
          </p:grpSpPr>
          <p:grpSp>
            <p:nvGrpSpPr>
              <p:cNvPr id="648" name="Google Shape;648;p8"/>
              <p:cNvGrpSpPr/>
              <p:nvPr/>
            </p:nvGrpSpPr>
            <p:grpSpPr>
              <a:xfrm>
                <a:off x="910941" y="876090"/>
                <a:ext cx="62125" cy="979208"/>
                <a:chOff x="910941" y="876090"/>
                <a:chExt cx="62125" cy="979208"/>
              </a:xfrm>
            </p:grpSpPr>
            <p:sp>
              <p:nvSpPr>
                <p:cNvPr id="649" name="Google Shape;64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8"/>
              <p:cNvGrpSpPr/>
              <p:nvPr/>
            </p:nvGrpSpPr>
            <p:grpSpPr>
              <a:xfrm>
                <a:off x="773166" y="876090"/>
                <a:ext cx="62125" cy="979208"/>
                <a:chOff x="910941" y="876090"/>
                <a:chExt cx="62125" cy="979208"/>
              </a:xfrm>
            </p:grpSpPr>
            <p:sp>
              <p:nvSpPr>
                <p:cNvPr id="659" name="Google Shape;65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8"/>
              <p:cNvGrpSpPr/>
              <p:nvPr/>
            </p:nvGrpSpPr>
            <p:grpSpPr>
              <a:xfrm>
                <a:off x="635391" y="876090"/>
                <a:ext cx="62125" cy="979208"/>
                <a:chOff x="910941" y="876090"/>
                <a:chExt cx="62125" cy="979208"/>
              </a:xfrm>
            </p:grpSpPr>
            <p:sp>
              <p:nvSpPr>
                <p:cNvPr id="669" name="Google Shape;66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8"/>
              <p:cNvGrpSpPr/>
              <p:nvPr/>
            </p:nvGrpSpPr>
            <p:grpSpPr>
              <a:xfrm>
                <a:off x="497616" y="876090"/>
                <a:ext cx="62125" cy="979208"/>
                <a:chOff x="910941" y="876090"/>
                <a:chExt cx="62125" cy="979208"/>
              </a:xfrm>
            </p:grpSpPr>
            <p:sp>
              <p:nvSpPr>
                <p:cNvPr id="679" name="Google Shape;67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8"/>
              <p:cNvGrpSpPr/>
              <p:nvPr/>
            </p:nvGrpSpPr>
            <p:grpSpPr>
              <a:xfrm>
                <a:off x="359841" y="876090"/>
                <a:ext cx="62125" cy="979208"/>
                <a:chOff x="910941" y="876090"/>
                <a:chExt cx="62125" cy="979208"/>
              </a:xfrm>
            </p:grpSpPr>
            <p:sp>
              <p:nvSpPr>
                <p:cNvPr id="689" name="Google Shape;68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8"/>
              <p:cNvGrpSpPr/>
              <p:nvPr/>
            </p:nvGrpSpPr>
            <p:grpSpPr>
              <a:xfrm>
                <a:off x="222066" y="876090"/>
                <a:ext cx="62125" cy="979208"/>
                <a:chOff x="910941" y="876090"/>
                <a:chExt cx="62125" cy="979208"/>
              </a:xfrm>
            </p:grpSpPr>
            <p:sp>
              <p:nvSpPr>
                <p:cNvPr id="699" name="Google Shape;69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8"/>
              <p:cNvGrpSpPr/>
              <p:nvPr/>
            </p:nvGrpSpPr>
            <p:grpSpPr>
              <a:xfrm>
                <a:off x="84291" y="876090"/>
                <a:ext cx="62125" cy="979208"/>
                <a:chOff x="910941" y="876090"/>
                <a:chExt cx="62125" cy="979208"/>
              </a:xfrm>
            </p:grpSpPr>
            <p:sp>
              <p:nvSpPr>
                <p:cNvPr id="709" name="Google Shape;70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8"/>
              <p:cNvGrpSpPr/>
              <p:nvPr/>
            </p:nvGrpSpPr>
            <p:grpSpPr>
              <a:xfrm>
                <a:off x="-53484" y="876090"/>
                <a:ext cx="62125" cy="979208"/>
                <a:chOff x="910941" y="876090"/>
                <a:chExt cx="62125" cy="979208"/>
              </a:xfrm>
            </p:grpSpPr>
            <p:sp>
              <p:nvSpPr>
                <p:cNvPr id="719" name="Google Shape;71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8" name="Google Shape;728;p8"/>
            <p:cNvSpPr/>
            <p:nvPr/>
          </p:nvSpPr>
          <p:spPr>
            <a:xfrm rot="10800000" flipH="1">
              <a:off x="3755675" y="4697915"/>
              <a:ext cx="505200" cy="346500"/>
            </a:xfrm>
            <a:prstGeom prst="triangle">
              <a:avLst>
                <a:gd name="adj" fmla="val 50000"/>
              </a:avLst>
            </a:prstGeom>
            <a:solidFill>
              <a:schemeClr val="accent3"/>
            </a:solidFill>
            <a:ln>
              <a:noFill/>
            </a:ln>
            <a:effectLst>
              <a:outerShdw dist="123825" dir="93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9"/>
        <p:cNvGrpSpPr/>
        <p:nvPr/>
      </p:nvGrpSpPr>
      <p:grpSpPr>
        <a:xfrm>
          <a:off x="0" y="0"/>
          <a:ext cx="0" cy="0"/>
          <a:chOff x="0" y="0"/>
          <a:chExt cx="0" cy="0"/>
        </a:xfrm>
      </p:grpSpPr>
      <p:sp>
        <p:nvSpPr>
          <p:cNvPr id="730" name="Google Shape;730;p9"/>
          <p:cNvSpPr txBox="1">
            <a:spLocks noGrp="1"/>
          </p:cNvSpPr>
          <p:nvPr>
            <p:ph type="title"/>
          </p:nvPr>
        </p:nvSpPr>
        <p:spPr>
          <a:xfrm>
            <a:off x="2135550" y="12653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731" name="Google Shape;731;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32" name="Google Shape;732;p9"/>
          <p:cNvGrpSpPr/>
          <p:nvPr/>
        </p:nvGrpSpPr>
        <p:grpSpPr>
          <a:xfrm>
            <a:off x="-439612" y="-281809"/>
            <a:ext cx="9583619" cy="5993306"/>
            <a:chOff x="-439612" y="-281809"/>
            <a:chExt cx="9583619" cy="5993306"/>
          </a:xfrm>
        </p:grpSpPr>
        <p:sp>
          <p:nvSpPr>
            <p:cNvPr id="733" name="Google Shape;733;p9"/>
            <p:cNvSpPr/>
            <p:nvPr/>
          </p:nvSpPr>
          <p:spPr>
            <a:xfrm flipH="1">
              <a:off x="-439612" y="-281809"/>
              <a:ext cx="2306800" cy="1731000"/>
            </a:xfrm>
            <a:custGeom>
              <a:avLst/>
              <a:gdLst/>
              <a:ahLst/>
              <a:cxnLst/>
              <a:rect l="l" t="t" r="r" b="b"/>
              <a:pathLst>
                <a:path w="92272" h="69240" extrusionOk="0">
                  <a:moveTo>
                    <a:pt x="4182" y="3429"/>
                  </a:moveTo>
                  <a:cubicBezTo>
                    <a:pt x="-3382" y="7912"/>
                    <a:pt x="634" y="23227"/>
                    <a:pt x="5863" y="27522"/>
                  </a:cubicBezTo>
                  <a:cubicBezTo>
                    <a:pt x="11093" y="31818"/>
                    <a:pt x="28088" y="27241"/>
                    <a:pt x="35559" y="29202"/>
                  </a:cubicBezTo>
                  <a:cubicBezTo>
                    <a:pt x="43030" y="31163"/>
                    <a:pt x="47419" y="33778"/>
                    <a:pt x="50687" y="39288"/>
                  </a:cubicBezTo>
                  <a:cubicBezTo>
                    <a:pt x="53955" y="44798"/>
                    <a:pt x="51527" y="57270"/>
                    <a:pt x="55169" y="62260"/>
                  </a:cubicBezTo>
                  <a:cubicBezTo>
                    <a:pt x="58811" y="67250"/>
                    <a:pt x="67402" y="69416"/>
                    <a:pt x="72538" y="69229"/>
                  </a:cubicBezTo>
                  <a:cubicBezTo>
                    <a:pt x="77674" y="69042"/>
                    <a:pt x="82717" y="67623"/>
                    <a:pt x="85985" y="61139"/>
                  </a:cubicBezTo>
                  <a:cubicBezTo>
                    <a:pt x="89253" y="54655"/>
                    <a:pt x="92055" y="39194"/>
                    <a:pt x="92148" y="30323"/>
                  </a:cubicBezTo>
                  <a:cubicBezTo>
                    <a:pt x="92241" y="21452"/>
                    <a:pt x="93362" y="12860"/>
                    <a:pt x="86545" y="7911"/>
                  </a:cubicBezTo>
                  <a:cubicBezTo>
                    <a:pt x="79728" y="2962"/>
                    <a:pt x="64974" y="1374"/>
                    <a:pt x="51247" y="627"/>
                  </a:cubicBezTo>
                  <a:cubicBezTo>
                    <a:pt x="37520" y="-120"/>
                    <a:pt x="11746" y="-1053"/>
                    <a:pt x="4182" y="3429"/>
                  </a:cubicBezTo>
                  <a:close/>
                </a:path>
              </a:pathLst>
            </a:custGeom>
            <a:solidFill>
              <a:schemeClr val="lt2"/>
            </a:solidFill>
            <a:ln>
              <a:noFill/>
            </a:ln>
          </p:spPr>
        </p:sp>
        <p:sp>
          <p:nvSpPr>
            <p:cNvPr id="734" name="Google Shape;734;p9"/>
            <p:cNvSpPr/>
            <p:nvPr/>
          </p:nvSpPr>
          <p:spPr>
            <a:xfrm rot="5400000" flipH="1">
              <a:off x="199507" y="4414300"/>
              <a:ext cx="505200" cy="346500"/>
            </a:xfrm>
            <a:prstGeom prst="triangle">
              <a:avLst>
                <a:gd name="adj" fmla="val 50000"/>
              </a:avLst>
            </a:prstGeom>
            <a:solidFill>
              <a:schemeClr val="accent1"/>
            </a:solidFill>
            <a:ln>
              <a:noFill/>
            </a:ln>
            <a:effectLst>
              <a:outerShdw dist="123825" dir="56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9"/>
            <p:cNvSpPr/>
            <p:nvPr/>
          </p:nvSpPr>
          <p:spPr>
            <a:xfrm flipH="1">
              <a:off x="7980795" y="162213"/>
              <a:ext cx="1130400" cy="979200"/>
            </a:xfrm>
            <a:prstGeom prst="pie">
              <a:avLst>
                <a:gd name="adj1" fmla="val 10800078"/>
                <a:gd name="adj2" fmla="val 2158235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9"/>
            <p:cNvGrpSpPr/>
            <p:nvPr/>
          </p:nvGrpSpPr>
          <p:grpSpPr>
            <a:xfrm flipH="1">
              <a:off x="4783904" y="4732290"/>
              <a:ext cx="1026550" cy="979208"/>
              <a:chOff x="-53484" y="876090"/>
              <a:chExt cx="1026550" cy="979208"/>
            </a:xfrm>
          </p:grpSpPr>
          <p:grpSp>
            <p:nvGrpSpPr>
              <p:cNvPr id="737" name="Google Shape;737;p9"/>
              <p:cNvGrpSpPr/>
              <p:nvPr/>
            </p:nvGrpSpPr>
            <p:grpSpPr>
              <a:xfrm>
                <a:off x="910941" y="876090"/>
                <a:ext cx="62125" cy="979208"/>
                <a:chOff x="910941" y="876090"/>
                <a:chExt cx="62125" cy="979208"/>
              </a:xfrm>
            </p:grpSpPr>
            <p:sp>
              <p:nvSpPr>
                <p:cNvPr id="738" name="Google Shape;73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9"/>
              <p:cNvGrpSpPr/>
              <p:nvPr/>
            </p:nvGrpSpPr>
            <p:grpSpPr>
              <a:xfrm>
                <a:off x="773166" y="876090"/>
                <a:ext cx="62125" cy="979208"/>
                <a:chOff x="910941" y="876090"/>
                <a:chExt cx="62125" cy="979208"/>
              </a:xfrm>
            </p:grpSpPr>
            <p:sp>
              <p:nvSpPr>
                <p:cNvPr id="748" name="Google Shape;74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9"/>
              <p:cNvGrpSpPr/>
              <p:nvPr/>
            </p:nvGrpSpPr>
            <p:grpSpPr>
              <a:xfrm>
                <a:off x="635391" y="876090"/>
                <a:ext cx="62125" cy="979208"/>
                <a:chOff x="910941" y="876090"/>
                <a:chExt cx="62125" cy="979208"/>
              </a:xfrm>
            </p:grpSpPr>
            <p:sp>
              <p:nvSpPr>
                <p:cNvPr id="758" name="Google Shape;75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9"/>
              <p:cNvGrpSpPr/>
              <p:nvPr/>
            </p:nvGrpSpPr>
            <p:grpSpPr>
              <a:xfrm>
                <a:off x="497616" y="876090"/>
                <a:ext cx="62125" cy="979208"/>
                <a:chOff x="910941" y="876090"/>
                <a:chExt cx="62125" cy="979208"/>
              </a:xfrm>
            </p:grpSpPr>
            <p:sp>
              <p:nvSpPr>
                <p:cNvPr id="768" name="Google Shape;76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9"/>
              <p:cNvGrpSpPr/>
              <p:nvPr/>
            </p:nvGrpSpPr>
            <p:grpSpPr>
              <a:xfrm>
                <a:off x="359841" y="876090"/>
                <a:ext cx="62125" cy="979208"/>
                <a:chOff x="910941" y="876090"/>
                <a:chExt cx="62125" cy="979208"/>
              </a:xfrm>
            </p:grpSpPr>
            <p:sp>
              <p:nvSpPr>
                <p:cNvPr id="778" name="Google Shape;77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9"/>
              <p:cNvGrpSpPr/>
              <p:nvPr/>
            </p:nvGrpSpPr>
            <p:grpSpPr>
              <a:xfrm>
                <a:off x="222066" y="876090"/>
                <a:ext cx="62125" cy="979208"/>
                <a:chOff x="910941" y="876090"/>
                <a:chExt cx="62125" cy="979208"/>
              </a:xfrm>
            </p:grpSpPr>
            <p:sp>
              <p:nvSpPr>
                <p:cNvPr id="788" name="Google Shape;78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9"/>
              <p:cNvGrpSpPr/>
              <p:nvPr/>
            </p:nvGrpSpPr>
            <p:grpSpPr>
              <a:xfrm>
                <a:off x="84291" y="876090"/>
                <a:ext cx="62125" cy="979208"/>
                <a:chOff x="910941" y="876090"/>
                <a:chExt cx="62125" cy="979208"/>
              </a:xfrm>
            </p:grpSpPr>
            <p:sp>
              <p:nvSpPr>
                <p:cNvPr id="798" name="Google Shape;79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9"/>
              <p:cNvGrpSpPr/>
              <p:nvPr/>
            </p:nvGrpSpPr>
            <p:grpSpPr>
              <a:xfrm>
                <a:off x="-53484" y="876090"/>
                <a:ext cx="62125" cy="979208"/>
                <a:chOff x="910941" y="876090"/>
                <a:chExt cx="62125" cy="979208"/>
              </a:xfrm>
            </p:grpSpPr>
            <p:sp>
              <p:nvSpPr>
                <p:cNvPr id="808" name="Google Shape;80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17" name="Google Shape;817;p9"/>
            <p:cNvSpPr/>
            <p:nvPr/>
          </p:nvSpPr>
          <p:spPr>
            <a:xfrm rot="8672170" flipH="1">
              <a:off x="6995249" y="272160"/>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9"/>
            <p:cNvSpPr/>
            <p:nvPr/>
          </p:nvSpPr>
          <p:spPr>
            <a:xfrm rot="3328573" flipH="1">
              <a:off x="8740441" y="4101662"/>
              <a:ext cx="406000" cy="8437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9"/>
            <p:cNvSpPr/>
            <p:nvPr/>
          </p:nvSpPr>
          <p:spPr>
            <a:xfrm rot="1652973" flipH="1">
              <a:off x="7977268" y="4798762"/>
              <a:ext cx="406040" cy="8426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9"/>
            <p:cNvSpPr/>
            <p:nvPr/>
          </p:nvSpPr>
          <p:spPr>
            <a:xfrm rot="1652973" flipH="1">
              <a:off x="3224793" y="4874962"/>
              <a:ext cx="406040" cy="8426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9"/>
            <p:cNvSpPr/>
            <p:nvPr/>
          </p:nvSpPr>
          <p:spPr>
            <a:xfrm rot="-2518477" flipH="1">
              <a:off x="870888" y="4798729"/>
              <a:ext cx="405950" cy="8433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9"/>
            <p:cNvSpPr/>
            <p:nvPr/>
          </p:nvSpPr>
          <p:spPr>
            <a:xfrm rot="1582539" flipH="1">
              <a:off x="8740532" y="1279047"/>
              <a:ext cx="405849"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9"/>
            <p:cNvSpPr/>
            <p:nvPr/>
          </p:nvSpPr>
          <p:spPr>
            <a:xfrm rot="1582539" flipH="1">
              <a:off x="220157" y="1849347"/>
              <a:ext cx="405849"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9"/>
            <p:cNvSpPr/>
            <p:nvPr/>
          </p:nvSpPr>
          <p:spPr>
            <a:xfrm rot="-9879501" flipH="1">
              <a:off x="8664382" y="4745095"/>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5" name="Google Shape;825;p9"/>
            <p:cNvGrpSpPr/>
            <p:nvPr/>
          </p:nvGrpSpPr>
          <p:grpSpPr>
            <a:xfrm rot="-3414734" flipH="1">
              <a:off x="872919" y="648077"/>
              <a:ext cx="182811" cy="270968"/>
              <a:chOff x="5702661" y="3854400"/>
              <a:chExt cx="182819" cy="270980"/>
            </a:xfrm>
          </p:grpSpPr>
          <p:sp>
            <p:nvSpPr>
              <p:cNvPr id="826" name="Google Shape;826;p9"/>
              <p:cNvSpPr/>
              <p:nvPr/>
            </p:nvSpPr>
            <p:spPr>
              <a:xfrm rot="7970998">
                <a:off x="5803672" y="3867251"/>
                <a:ext cx="62198" cy="6219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9"/>
              <p:cNvSpPr/>
              <p:nvPr/>
            </p:nvSpPr>
            <p:spPr>
              <a:xfrm rot="7970998">
                <a:off x="5810431" y="4050331"/>
                <a:ext cx="62198" cy="6219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9"/>
              <p:cNvSpPr/>
              <p:nvPr/>
            </p:nvSpPr>
            <p:spPr>
              <a:xfrm rot="7970998">
                <a:off x="5715512" y="3962177"/>
                <a:ext cx="62198" cy="6219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829;p9"/>
            <p:cNvGrpSpPr/>
            <p:nvPr/>
          </p:nvGrpSpPr>
          <p:grpSpPr>
            <a:xfrm rot="-8597638" flipH="1">
              <a:off x="1619947" y="4821282"/>
              <a:ext cx="191647" cy="191637"/>
              <a:chOff x="5939341" y="4763875"/>
              <a:chExt cx="191650" cy="191640"/>
            </a:xfrm>
          </p:grpSpPr>
          <p:sp>
            <p:nvSpPr>
              <p:cNvPr id="830" name="Google Shape;830;p9"/>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9"/>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9"/>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9"/>
            <p:cNvGrpSpPr/>
            <p:nvPr/>
          </p:nvGrpSpPr>
          <p:grpSpPr>
            <a:xfrm flipH="1">
              <a:off x="-332285" y="-177547"/>
              <a:ext cx="2029742" cy="983721"/>
              <a:chOff x="7531092" y="-260751"/>
              <a:chExt cx="2029742" cy="983721"/>
            </a:xfrm>
          </p:grpSpPr>
          <p:sp>
            <p:nvSpPr>
              <p:cNvPr id="834" name="Google Shape;834;p9"/>
              <p:cNvSpPr/>
              <p:nvPr/>
            </p:nvSpPr>
            <p:spPr>
              <a:xfrm rot="5748514">
                <a:off x="7491389" y="5024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9"/>
              <p:cNvSpPr/>
              <p:nvPr/>
            </p:nvSpPr>
            <p:spPr>
              <a:xfrm rot="-8612765">
                <a:off x="7568515" y="-188192"/>
                <a:ext cx="157024" cy="6222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9"/>
              <p:cNvSpPr/>
              <p:nvPr/>
            </p:nvSpPr>
            <p:spPr>
              <a:xfrm rot="7497907">
                <a:off x="7694585" y="147907"/>
                <a:ext cx="15704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9"/>
              <p:cNvSpPr/>
              <p:nvPr/>
            </p:nvSpPr>
            <p:spPr>
              <a:xfrm rot="9889303">
                <a:off x="7869783" y="-118092"/>
                <a:ext cx="156976" cy="6214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9"/>
              <p:cNvSpPr/>
              <p:nvPr/>
            </p:nvSpPr>
            <p:spPr>
              <a:xfrm rot="8100000">
                <a:off x="8037888" y="155167"/>
                <a:ext cx="156978" cy="6194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9"/>
              <p:cNvSpPr/>
              <p:nvPr/>
            </p:nvSpPr>
            <p:spPr>
              <a:xfrm rot="-10365164">
                <a:off x="8212999" y="-251097"/>
                <a:ext cx="156954" cy="6199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9"/>
              <p:cNvSpPr/>
              <p:nvPr/>
            </p:nvSpPr>
            <p:spPr>
              <a:xfrm rot="-8225545">
                <a:off x="8227200" y="-1290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9"/>
              <p:cNvSpPr/>
              <p:nvPr/>
            </p:nvSpPr>
            <p:spPr>
              <a:xfrm rot="-8225545">
                <a:off x="8545187" y="29175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9"/>
              <p:cNvSpPr/>
              <p:nvPr/>
            </p:nvSpPr>
            <p:spPr>
              <a:xfrm rot="-8225545">
                <a:off x="8955575" y="-89975"/>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9"/>
              <p:cNvSpPr/>
              <p:nvPr/>
            </p:nvSpPr>
            <p:spPr>
              <a:xfrm rot="-8225545">
                <a:off x="9403800" y="44930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9"/>
              <p:cNvSpPr/>
              <p:nvPr/>
            </p:nvSpPr>
            <p:spPr>
              <a:xfrm rot="-3283786">
                <a:off x="8815410" y="589396"/>
                <a:ext cx="156901" cy="6193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9"/>
              <p:cNvSpPr/>
              <p:nvPr/>
            </p:nvSpPr>
            <p:spPr>
              <a:xfrm rot="-4414403">
                <a:off x="9085987" y="260240"/>
                <a:ext cx="157009" cy="6198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9"/>
              <p:cNvSpPr/>
              <p:nvPr/>
            </p:nvSpPr>
            <p:spPr>
              <a:xfrm rot="-5828316">
                <a:off x="9200654" y="610392"/>
                <a:ext cx="156916" cy="6195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9"/>
              <p:cNvSpPr/>
              <p:nvPr/>
            </p:nvSpPr>
            <p:spPr>
              <a:xfrm rot="8090709">
                <a:off x="9403743" y="50318"/>
                <a:ext cx="156978" cy="6194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9"/>
              <p:cNvSpPr/>
              <p:nvPr/>
            </p:nvSpPr>
            <p:spPr>
              <a:xfrm rot="-5406573">
                <a:off x="8556449" y="-111050"/>
                <a:ext cx="1569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9"/>
              <p:cNvSpPr/>
              <p:nvPr/>
            </p:nvSpPr>
            <p:spPr>
              <a:xfrm rot="-3354888">
                <a:off x="8815437" y="93729"/>
                <a:ext cx="156845" cy="6199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0"/>
        <p:cNvGrpSpPr/>
        <p:nvPr/>
      </p:nvGrpSpPr>
      <p:grpSpPr>
        <a:xfrm>
          <a:off x="0" y="0"/>
          <a:ext cx="0" cy="0"/>
          <a:chOff x="0" y="0"/>
          <a:chExt cx="0" cy="0"/>
        </a:xfrm>
      </p:grpSpPr>
      <p:sp>
        <p:nvSpPr>
          <p:cNvPr id="851" name="Google Shape;851;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Font typeface="Montserrat"/>
              <a:buNone/>
              <a:defRPr>
                <a:latin typeface="Montserrat"/>
                <a:ea typeface="Montserrat"/>
                <a:cs typeface="Montserrat"/>
                <a:sym typeface="Montserrat"/>
              </a:defRPr>
            </a:lvl2pPr>
            <a:lvl3pPr lvl="2" algn="ctr" rtl="0">
              <a:spcBef>
                <a:spcPts val="0"/>
              </a:spcBef>
              <a:spcAft>
                <a:spcPts val="0"/>
              </a:spcAft>
              <a:buSzPts val="3500"/>
              <a:buFont typeface="Montserrat"/>
              <a:buNone/>
              <a:defRPr>
                <a:latin typeface="Montserrat"/>
                <a:ea typeface="Montserrat"/>
                <a:cs typeface="Montserrat"/>
                <a:sym typeface="Montserrat"/>
              </a:defRPr>
            </a:lvl3pPr>
            <a:lvl4pPr lvl="3" algn="ctr" rtl="0">
              <a:spcBef>
                <a:spcPts val="0"/>
              </a:spcBef>
              <a:spcAft>
                <a:spcPts val="0"/>
              </a:spcAft>
              <a:buSzPts val="3500"/>
              <a:buFont typeface="Montserrat"/>
              <a:buNone/>
              <a:defRPr>
                <a:latin typeface="Montserrat"/>
                <a:ea typeface="Montserrat"/>
                <a:cs typeface="Montserrat"/>
                <a:sym typeface="Montserrat"/>
              </a:defRPr>
            </a:lvl4pPr>
            <a:lvl5pPr lvl="4" algn="ctr" rtl="0">
              <a:spcBef>
                <a:spcPts val="0"/>
              </a:spcBef>
              <a:spcAft>
                <a:spcPts val="0"/>
              </a:spcAft>
              <a:buSzPts val="3500"/>
              <a:buFont typeface="Montserrat"/>
              <a:buNone/>
              <a:defRPr>
                <a:latin typeface="Montserrat"/>
                <a:ea typeface="Montserrat"/>
                <a:cs typeface="Montserrat"/>
                <a:sym typeface="Montserrat"/>
              </a:defRPr>
            </a:lvl5pPr>
            <a:lvl6pPr lvl="5" algn="ctr" rtl="0">
              <a:spcBef>
                <a:spcPts val="0"/>
              </a:spcBef>
              <a:spcAft>
                <a:spcPts val="0"/>
              </a:spcAft>
              <a:buSzPts val="3500"/>
              <a:buFont typeface="Montserrat"/>
              <a:buNone/>
              <a:defRPr>
                <a:latin typeface="Montserrat"/>
                <a:ea typeface="Montserrat"/>
                <a:cs typeface="Montserrat"/>
                <a:sym typeface="Montserrat"/>
              </a:defRPr>
            </a:lvl6pPr>
            <a:lvl7pPr lvl="6" algn="ctr" rtl="0">
              <a:spcBef>
                <a:spcPts val="0"/>
              </a:spcBef>
              <a:spcAft>
                <a:spcPts val="0"/>
              </a:spcAft>
              <a:buSzPts val="3500"/>
              <a:buFont typeface="Montserrat"/>
              <a:buNone/>
              <a:defRPr>
                <a:latin typeface="Montserrat"/>
                <a:ea typeface="Montserrat"/>
                <a:cs typeface="Montserrat"/>
                <a:sym typeface="Montserrat"/>
              </a:defRPr>
            </a:lvl7pPr>
            <a:lvl8pPr lvl="7" algn="ctr" rtl="0">
              <a:spcBef>
                <a:spcPts val="0"/>
              </a:spcBef>
              <a:spcAft>
                <a:spcPts val="0"/>
              </a:spcAft>
              <a:buSzPts val="3500"/>
              <a:buFont typeface="Montserrat"/>
              <a:buNone/>
              <a:defRPr>
                <a:latin typeface="Montserrat"/>
                <a:ea typeface="Montserrat"/>
                <a:cs typeface="Montserrat"/>
                <a:sym typeface="Montserrat"/>
              </a:defRPr>
            </a:lvl8pPr>
            <a:lvl9pPr lvl="8" algn="ctr" rtl="0">
              <a:spcBef>
                <a:spcPts val="0"/>
              </a:spcBef>
              <a:spcAft>
                <a:spcPts val="0"/>
              </a:spcAft>
              <a:buSzPts val="3500"/>
              <a:buFont typeface="Montserrat"/>
              <a:buNone/>
              <a:defRPr>
                <a:latin typeface="Montserrat"/>
                <a:ea typeface="Montserrat"/>
                <a:cs typeface="Montserrat"/>
                <a:sym typeface="Montserrat"/>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52"/>
        <p:cNvGrpSpPr/>
        <p:nvPr/>
      </p:nvGrpSpPr>
      <p:grpSpPr>
        <a:xfrm>
          <a:off x="0" y="0"/>
          <a:ext cx="0" cy="0"/>
          <a:chOff x="0" y="0"/>
          <a:chExt cx="0" cy="0"/>
        </a:xfrm>
      </p:grpSpPr>
      <p:sp>
        <p:nvSpPr>
          <p:cNvPr id="853" name="Google Shape;853;p11"/>
          <p:cNvSpPr txBox="1">
            <a:spLocks noGrp="1"/>
          </p:cNvSpPr>
          <p:nvPr>
            <p:ph type="title" hasCustomPrompt="1"/>
          </p:nvPr>
        </p:nvSpPr>
        <p:spPr>
          <a:xfrm>
            <a:off x="1284000" y="1667175"/>
            <a:ext cx="6576000" cy="13119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Font typeface="Montserrat"/>
              <a:buNone/>
              <a:defRPr sz="6000">
                <a:latin typeface="Montserrat"/>
                <a:ea typeface="Montserrat"/>
                <a:cs typeface="Montserrat"/>
                <a:sym typeface="Montserrat"/>
              </a:defRPr>
            </a:lvl2pPr>
            <a:lvl3pPr lvl="2" algn="ctr">
              <a:spcBef>
                <a:spcPts val="0"/>
              </a:spcBef>
              <a:spcAft>
                <a:spcPts val="0"/>
              </a:spcAft>
              <a:buSzPts val="6000"/>
              <a:buFont typeface="Montserrat"/>
              <a:buNone/>
              <a:defRPr sz="6000">
                <a:latin typeface="Montserrat"/>
                <a:ea typeface="Montserrat"/>
                <a:cs typeface="Montserrat"/>
                <a:sym typeface="Montserrat"/>
              </a:defRPr>
            </a:lvl3pPr>
            <a:lvl4pPr lvl="3" algn="ctr">
              <a:spcBef>
                <a:spcPts val="0"/>
              </a:spcBef>
              <a:spcAft>
                <a:spcPts val="0"/>
              </a:spcAft>
              <a:buSzPts val="6000"/>
              <a:buFont typeface="Montserrat"/>
              <a:buNone/>
              <a:defRPr sz="6000">
                <a:latin typeface="Montserrat"/>
                <a:ea typeface="Montserrat"/>
                <a:cs typeface="Montserrat"/>
                <a:sym typeface="Montserrat"/>
              </a:defRPr>
            </a:lvl4pPr>
            <a:lvl5pPr lvl="4" algn="ctr">
              <a:spcBef>
                <a:spcPts val="0"/>
              </a:spcBef>
              <a:spcAft>
                <a:spcPts val="0"/>
              </a:spcAft>
              <a:buSzPts val="6000"/>
              <a:buFont typeface="Montserrat"/>
              <a:buNone/>
              <a:defRPr sz="6000">
                <a:latin typeface="Montserrat"/>
                <a:ea typeface="Montserrat"/>
                <a:cs typeface="Montserrat"/>
                <a:sym typeface="Montserrat"/>
              </a:defRPr>
            </a:lvl5pPr>
            <a:lvl6pPr lvl="5" algn="ctr">
              <a:spcBef>
                <a:spcPts val="0"/>
              </a:spcBef>
              <a:spcAft>
                <a:spcPts val="0"/>
              </a:spcAft>
              <a:buSzPts val="6000"/>
              <a:buFont typeface="Montserrat"/>
              <a:buNone/>
              <a:defRPr sz="6000">
                <a:latin typeface="Montserrat"/>
                <a:ea typeface="Montserrat"/>
                <a:cs typeface="Montserrat"/>
                <a:sym typeface="Montserrat"/>
              </a:defRPr>
            </a:lvl6pPr>
            <a:lvl7pPr lvl="6" algn="ctr">
              <a:spcBef>
                <a:spcPts val="0"/>
              </a:spcBef>
              <a:spcAft>
                <a:spcPts val="0"/>
              </a:spcAft>
              <a:buSzPts val="6000"/>
              <a:buFont typeface="Montserrat"/>
              <a:buNone/>
              <a:defRPr sz="6000">
                <a:latin typeface="Montserrat"/>
                <a:ea typeface="Montserrat"/>
                <a:cs typeface="Montserrat"/>
                <a:sym typeface="Montserrat"/>
              </a:defRPr>
            </a:lvl7pPr>
            <a:lvl8pPr lvl="7" algn="ctr">
              <a:spcBef>
                <a:spcPts val="0"/>
              </a:spcBef>
              <a:spcAft>
                <a:spcPts val="0"/>
              </a:spcAft>
              <a:buSzPts val="6000"/>
              <a:buFont typeface="Montserrat"/>
              <a:buNone/>
              <a:defRPr sz="6000">
                <a:latin typeface="Montserrat"/>
                <a:ea typeface="Montserrat"/>
                <a:cs typeface="Montserrat"/>
                <a:sym typeface="Montserrat"/>
              </a:defRPr>
            </a:lvl8pPr>
            <a:lvl9pPr lvl="8" algn="ctr">
              <a:spcBef>
                <a:spcPts val="0"/>
              </a:spcBef>
              <a:spcAft>
                <a:spcPts val="0"/>
              </a:spcAft>
              <a:buSzPts val="6000"/>
              <a:buFont typeface="Montserrat"/>
              <a:buNone/>
              <a:defRPr sz="6000">
                <a:latin typeface="Montserrat"/>
                <a:ea typeface="Montserrat"/>
                <a:cs typeface="Montserrat"/>
                <a:sym typeface="Montserrat"/>
              </a:defRPr>
            </a:lvl9pPr>
          </a:lstStyle>
          <a:p>
            <a:r>
              <a:t>xx%</a:t>
            </a:r>
          </a:p>
        </p:txBody>
      </p:sp>
      <p:sp>
        <p:nvSpPr>
          <p:cNvPr id="854" name="Google Shape;854;p11"/>
          <p:cNvSpPr txBox="1">
            <a:spLocks noGrp="1"/>
          </p:cNvSpPr>
          <p:nvPr>
            <p:ph type="subTitle" idx="1"/>
          </p:nvPr>
        </p:nvSpPr>
        <p:spPr>
          <a:xfrm>
            <a:off x="1284000" y="297922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855" name="Google Shape;855;p11"/>
          <p:cNvGrpSpPr/>
          <p:nvPr/>
        </p:nvGrpSpPr>
        <p:grpSpPr>
          <a:xfrm>
            <a:off x="179385" y="15275"/>
            <a:ext cx="9681306" cy="5755913"/>
            <a:chOff x="179385" y="15275"/>
            <a:chExt cx="9681306" cy="5755913"/>
          </a:xfrm>
        </p:grpSpPr>
        <p:sp>
          <p:nvSpPr>
            <p:cNvPr id="856" name="Google Shape;856;p11"/>
            <p:cNvSpPr/>
            <p:nvPr/>
          </p:nvSpPr>
          <p:spPr>
            <a:xfrm rot="2700000">
              <a:off x="8592905" y="462655"/>
              <a:ext cx="405596"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7" name="Google Shape;857;p11"/>
            <p:cNvGrpSpPr/>
            <p:nvPr/>
          </p:nvGrpSpPr>
          <p:grpSpPr>
            <a:xfrm>
              <a:off x="8460516" y="4434865"/>
              <a:ext cx="1026550" cy="979208"/>
              <a:chOff x="-53484" y="876090"/>
              <a:chExt cx="1026550" cy="979208"/>
            </a:xfrm>
          </p:grpSpPr>
          <p:grpSp>
            <p:nvGrpSpPr>
              <p:cNvPr id="858" name="Google Shape;858;p11"/>
              <p:cNvGrpSpPr/>
              <p:nvPr/>
            </p:nvGrpSpPr>
            <p:grpSpPr>
              <a:xfrm>
                <a:off x="910941" y="876090"/>
                <a:ext cx="62125" cy="979208"/>
                <a:chOff x="910941" y="876090"/>
                <a:chExt cx="62125" cy="979208"/>
              </a:xfrm>
            </p:grpSpPr>
            <p:sp>
              <p:nvSpPr>
                <p:cNvPr id="859" name="Google Shape;85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11"/>
              <p:cNvGrpSpPr/>
              <p:nvPr/>
            </p:nvGrpSpPr>
            <p:grpSpPr>
              <a:xfrm>
                <a:off x="773166" y="876090"/>
                <a:ext cx="62125" cy="979208"/>
                <a:chOff x="910941" y="876090"/>
                <a:chExt cx="62125" cy="979208"/>
              </a:xfrm>
            </p:grpSpPr>
            <p:sp>
              <p:nvSpPr>
                <p:cNvPr id="869" name="Google Shape;86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11"/>
              <p:cNvGrpSpPr/>
              <p:nvPr/>
            </p:nvGrpSpPr>
            <p:grpSpPr>
              <a:xfrm>
                <a:off x="635391" y="876090"/>
                <a:ext cx="62125" cy="979208"/>
                <a:chOff x="910941" y="876090"/>
                <a:chExt cx="62125" cy="979208"/>
              </a:xfrm>
            </p:grpSpPr>
            <p:sp>
              <p:nvSpPr>
                <p:cNvPr id="879" name="Google Shape;87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11"/>
              <p:cNvGrpSpPr/>
              <p:nvPr/>
            </p:nvGrpSpPr>
            <p:grpSpPr>
              <a:xfrm>
                <a:off x="497616" y="876090"/>
                <a:ext cx="62125" cy="979208"/>
                <a:chOff x="910941" y="876090"/>
                <a:chExt cx="62125" cy="979208"/>
              </a:xfrm>
            </p:grpSpPr>
            <p:sp>
              <p:nvSpPr>
                <p:cNvPr id="889" name="Google Shape;88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 name="Google Shape;898;p11"/>
              <p:cNvGrpSpPr/>
              <p:nvPr/>
            </p:nvGrpSpPr>
            <p:grpSpPr>
              <a:xfrm>
                <a:off x="359841" y="876090"/>
                <a:ext cx="62125" cy="979208"/>
                <a:chOff x="910941" y="876090"/>
                <a:chExt cx="62125" cy="979208"/>
              </a:xfrm>
            </p:grpSpPr>
            <p:sp>
              <p:nvSpPr>
                <p:cNvPr id="899" name="Google Shape;89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 name="Google Shape;908;p11"/>
              <p:cNvGrpSpPr/>
              <p:nvPr/>
            </p:nvGrpSpPr>
            <p:grpSpPr>
              <a:xfrm>
                <a:off x="222066" y="876090"/>
                <a:ext cx="62125" cy="979208"/>
                <a:chOff x="910941" y="876090"/>
                <a:chExt cx="62125" cy="979208"/>
              </a:xfrm>
            </p:grpSpPr>
            <p:sp>
              <p:nvSpPr>
                <p:cNvPr id="909" name="Google Shape;90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11"/>
              <p:cNvGrpSpPr/>
              <p:nvPr/>
            </p:nvGrpSpPr>
            <p:grpSpPr>
              <a:xfrm>
                <a:off x="84291" y="876090"/>
                <a:ext cx="62125" cy="979208"/>
                <a:chOff x="910941" y="876090"/>
                <a:chExt cx="62125" cy="979208"/>
              </a:xfrm>
            </p:grpSpPr>
            <p:sp>
              <p:nvSpPr>
                <p:cNvPr id="919" name="Google Shape;91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11"/>
              <p:cNvGrpSpPr/>
              <p:nvPr/>
            </p:nvGrpSpPr>
            <p:grpSpPr>
              <a:xfrm>
                <a:off x="-53484" y="876090"/>
                <a:ext cx="62125" cy="979208"/>
                <a:chOff x="910941" y="876090"/>
                <a:chExt cx="62125" cy="979208"/>
              </a:xfrm>
            </p:grpSpPr>
            <p:sp>
              <p:nvSpPr>
                <p:cNvPr id="929" name="Google Shape;92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38" name="Google Shape;938;p11"/>
            <p:cNvSpPr/>
            <p:nvPr/>
          </p:nvSpPr>
          <p:spPr>
            <a:xfrm>
              <a:off x="1564613" y="15275"/>
              <a:ext cx="1130400" cy="979200"/>
            </a:xfrm>
            <a:prstGeom prst="pie">
              <a:avLst>
                <a:gd name="adj1" fmla="val 10800078"/>
                <a:gd name="adj2" fmla="val 215823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1"/>
            <p:cNvSpPr/>
            <p:nvPr/>
          </p:nvSpPr>
          <p:spPr>
            <a:xfrm>
              <a:off x="838150" y="331625"/>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1"/>
            <p:cNvSpPr/>
            <p:nvPr/>
          </p:nvSpPr>
          <p:spPr>
            <a:xfrm>
              <a:off x="8543100" y="1478175"/>
              <a:ext cx="505200" cy="3465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1" name="Google Shape;941;p11"/>
            <p:cNvGrpSpPr/>
            <p:nvPr/>
          </p:nvGrpSpPr>
          <p:grpSpPr>
            <a:xfrm rot="2243615">
              <a:off x="7463783" y="4840137"/>
              <a:ext cx="191654" cy="191644"/>
              <a:chOff x="5939341" y="4763875"/>
              <a:chExt cx="191650" cy="191640"/>
            </a:xfrm>
          </p:grpSpPr>
          <p:sp>
            <p:nvSpPr>
              <p:cNvPr id="942" name="Google Shape;942;p11"/>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1"/>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1"/>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11"/>
            <p:cNvGrpSpPr/>
            <p:nvPr/>
          </p:nvGrpSpPr>
          <p:grpSpPr>
            <a:xfrm rot="9108614">
              <a:off x="213286" y="4885500"/>
              <a:ext cx="191653" cy="191643"/>
              <a:chOff x="5939341" y="4763875"/>
              <a:chExt cx="191650" cy="191640"/>
            </a:xfrm>
          </p:grpSpPr>
          <p:sp>
            <p:nvSpPr>
              <p:cNvPr id="946" name="Google Shape;946;p11"/>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1"/>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1"/>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11"/>
            <p:cNvGrpSpPr/>
            <p:nvPr/>
          </p:nvGrpSpPr>
          <p:grpSpPr>
            <a:xfrm>
              <a:off x="5523325" y="4590138"/>
              <a:ext cx="1135350" cy="1181050"/>
              <a:chOff x="-87012" y="2672250"/>
              <a:chExt cx="1135350" cy="1181050"/>
            </a:xfrm>
          </p:grpSpPr>
          <p:sp>
            <p:nvSpPr>
              <p:cNvPr id="950" name="Google Shape;950;p11"/>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1"/>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2" name="Google Shape;952;p11"/>
            <p:cNvSpPr/>
            <p:nvPr/>
          </p:nvSpPr>
          <p:spPr>
            <a:xfrm rot="4259867">
              <a:off x="8569083" y="856961"/>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1"/>
            <p:cNvSpPr/>
            <p:nvPr/>
          </p:nvSpPr>
          <p:spPr>
            <a:xfrm rot="8594418">
              <a:off x="808626" y="4939214"/>
              <a:ext cx="405541" cy="8424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1"/>
            <p:cNvSpPr/>
            <p:nvPr/>
          </p:nvSpPr>
          <p:spPr>
            <a:xfrm rot="-8547125">
              <a:off x="6955927" y="4390957"/>
              <a:ext cx="405628"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1"/>
            <p:cNvSpPr/>
            <p:nvPr/>
          </p:nvSpPr>
          <p:spPr>
            <a:xfrm rot="-3063739">
              <a:off x="6295459" y="239699"/>
              <a:ext cx="405744" cy="8428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1"/>
            <p:cNvSpPr/>
            <p:nvPr/>
          </p:nvSpPr>
          <p:spPr>
            <a:xfrm rot="2903254">
              <a:off x="5085444" y="4882285"/>
              <a:ext cx="405669" cy="8435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7" name="Google Shape;957;p11"/>
            <p:cNvGrpSpPr/>
            <p:nvPr/>
          </p:nvGrpSpPr>
          <p:grpSpPr>
            <a:xfrm>
              <a:off x="8543106" y="1985898"/>
              <a:ext cx="1317585" cy="2007972"/>
              <a:chOff x="8543106" y="1985898"/>
              <a:chExt cx="1317585" cy="2007972"/>
            </a:xfrm>
          </p:grpSpPr>
          <p:sp>
            <p:nvSpPr>
              <p:cNvPr id="958" name="Google Shape;958;p11"/>
              <p:cNvSpPr/>
              <p:nvPr/>
            </p:nvSpPr>
            <p:spPr>
              <a:xfrm rot="-5905845" flipH="1">
                <a:off x="8265075" y="2462746"/>
                <a:ext cx="1873647" cy="1054275"/>
              </a:xfrm>
              <a:custGeom>
                <a:avLst/>
                <a:gdLst/>
                <a:ahLst/>
                <a:cxnLst/>
                <a:rect l="l" t="t" r="r" b="b"/>
                <a:pathLst>
                  <a:path w="74953" h="42175" extrusionOk="0">
                    <a:moveTo>
                      <a:pt x="12774" y="38955"/>
                    </a:moveTo>
                    <a:cubicBezTo>
                      <a:pt x="5332" y="36644"/>
                      <a:pt x="1750" y="33037"/>
                      <a:pt x="429" y="27830"/>
                    </a:cubicBezTo>
                    <a:cubicBezTo>
                      <a:pt x="-892" y="22623"/>
                      <a:pt x="911" y="11955"/>
                      <a:pt x="4848" y="7713"/>
                    </a:cubicBezTo>
                    <a:cubicBezTo>
                      <a:pt x="8785" y="3471"/>
                      <a:pt x="18209" y="1947"/>
                      <a:pt x="24051" y="2379"/>
                    </a:cubicBezTo>
                    <a:cubicBezTo>
                      <a:pt x="29893" y="2811"/>
                      <a:pt x="35329" y="10660"/>
                      <a:pt x="39901" y="10304"/>
                    </a:cubicBezTo>
                    <a:cubicBezTo>
                      <a:pt x="44473" y="9948"/>
                      <a:pt x="46860" y="1160"/>
                      <a:pt x="51483" y="245"/>
                    </a:cubicBezTo>
                    <a:cubicBezTo>
                      <a:pt x="56106" y="-669"/>
                      <a:pt x="63726" y="1007"/>
                      <a:pt x="67637" y="4817"/>
                    </a:cubicBezTo>
                    <a:cubicBezTo>
                      <a:pt x="71549" y="8627"/>
                      <a:pt x="74901" y="17212"/>
                      <a:pt x="74952" y="23105"/>
                    </a:cubicBezTo>
                    <a:cubicBezTo>
                      <a:pt x="75003" y="28998"/>
                      <a:pt x="72921" y="37075"/>
                      <a:pt x="67943" y="40174"/>
                    </a:cubicBezTo>
                    <a:cubicBezTo>
                      <a:pt x="62965" y="43273"/>
                      <a:pt x="54278" y="41901"/>
                      <a:pt x="45083" y="41698"/>
                    </a:cubicBezTo>
                    <a:cubicBezTo>
                      <a:pt x="35888" y="41495"/>
                      <a:pt x="20216" y="41266"/>
                      <a:pt x="12774" y="38955"/>
                    </a:cubicBezTo>
                    <a:close/>
                  </a:path>
                </a:pathLst>
              </a:custGeom>
              <a:solidFill>
                <a:schemeClr val="accent3"/>
              </a:solidFill>
              <a:ln>
                <a:noFill/>
              </a:ln>
            </p:spPr>
          </p:sp>
          <p:grpSp>
            <p:nvGrpSpPr>
              <p:cNvPr id="959" name="Google Shape;959;p11"/>
              <p:cNvGrpSpPr/>
              <p:nvPr/>
            </p:nvGrpSpPr>
            <p:grpSpPr>
              <a:xfrm rot="-5905845" flipH="1">
                <a:off x="8427105" y="2519223"/>
                <a:ext cx="1357084" cy="655836"/>
                <a:chOff x="7708460" y="4378406"/>
                <a:chExt cx="1357212" cy="655899"/>
              </a:xfrm>
            </p:grpSpPr>
            <p:sp>
              <p:nvSpPr>
                <p:cNvPr id="960" name="Google Shape;960;p11"/>
                <p:cNvSpPr/>
                <p:nvPr/>
              </p:nvSpPr>
              <p:spPr>
                <a:xfrm rot="2904166">
                  <a:off x="7818729" y="4667409"/>
                  <a:ext cx="157255" cy="6183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1"/>
                <p:cNvSpPr/>
                <p:nvPr/>
              </p:nvSpPr>
              <p:spPr>
                <a:xfrm rot="5708697">
                  <a:off x="7932068" y="4922287"/>
                  <a:ext cx="157233" cy="6203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1"/>
                <p:cNvSpPr/>
                <p:nvPr/>
              </p:nvSpPr>
              <p:spPr>
                <a:xfrm rot="-2852997">
                  <a:off x="8099446" y="4605605"/>
                  <a:ext cx="157346" cy="6221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1"/>
                <p:cNvSpPr/>
                <p:nvPr/>
              </p:nvSpPr>
              <p:spPr>
                <a:xfrm rot="834224">
                  <a:off x="8254187" y="4915570"/>
                  <a:ext cx="157309" cy="620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1"/>
                <p:cNvSpPr/>
                <p:nvPr/>
              </p:nvSpPr>
              <p:spPr>
                <a:xfrm rot="7014453">
                  <a:off x="8438042" y="4667287"/>
                  <a:ext cx="157109" cy="6211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1"/>
                <p:cNvSpPr/>
                <p:nvPr/>
              </p:nvSpPr>
              <p:spPr>
                <a:xfrm rot="-6691012">
                  <a:off x="8929400" y="4431742"/>
                  <a:ext cx="157044" cy="62227"/>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1"/>
                <p:cNvSpPr/>
                <p:nvPr/>
              </p:nvSpPr>
              <p:spPr>
                <a:xfrm rot="-2852997">
                  <a:off x="8614416" y="4902456"/>
                  <a:ext cx="157346" cy="6221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1"/>
                <p:cNvSpPr/>
                <p:nvPr/>
              </p:nvSpPr>
              <p:spPr>
                <a:xfrm rot="-8785868">
                  <a:off x="8710562" y="4667269"/>
                  <a:ext cx="157341" cy="6215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1"/>
                <p:cNvSpPr/>
                <p:nvPr/>
              </p:nvSpPr>
              <p:spPr>
                <a:xfrm rot="2495834">
                  <a:off x="7944407" y="4431722"/>
                  <a:ext cx="157255" cy="62259"/>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1"/>
                <p:cNvSpPr/>
                <p:nvPr/>
              </p:nvSpPr>
              <p:spPr>
                <a:xfrm rot="2565528">
                  <a:off x="8890259" y="4879345"/>
                  <a:ext cx="157310" cy="6219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1"/>
                <p:cNvSpPr/>
                <p:nvPr/>
              </p:nvSpPr>
              <p:spPr>
                <a:xfrm rot="8406625">
                  <a:off x="7710121" y="4915383"/>
                  <a:ext cx="157178" cy="6241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1" name="Google Shape;971;p11"/>
            <p:cNvGrpSpPr/>
            <p:nvPr/>
          </p:nvGrpSpPr>
          <p:grpSpPr>
            <a:xfrm rot="5400000">
              <a:off x="2081725" y="4104875"/>
              <a:ext cx="505200" cy="1752900"/>
              <a:chOff x="7952525" y="-114800"/>
              <a:chExt cx="505200" cy="1752900"/>
            </a:xfrm>
          </p:grpSpPr>
          <p:sp>
            <p:nvSpPr>
              <p:cNvPr id="972" name="Google Shape;972;p11"/>
              <p:cNvSpPr/>
              <p:nvPr/>
            </p:nvSpPr>
            <p:spPr>
              <a:xfrm>
                <a:off x="7952525" y="-114800"/>
                <a:ext cx="505200" cy="175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1"/>
              <p:cNvSpPr/>
              <p:nvPr/>
            </p:nvSpPr>
            <p:spPr>
              <a:xfrm rot="-6691012">
                <a:off x="8014475" y="-567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1"/>
              <p:cNvSpPr/>
              <p:nvPr/>
            </p:nvSpPr>
            <p:spPr>
              <a:xfrm rot="5400000">
                <a:off x="8112926" y="548400"/>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1"/>
              <p:cNvSpPr/>
              <p:nvPr/>
            </p:nvSpPr>
            <p:spPr>
              <a:xfrm rot="151085">
                <a:off x="8040106" y="1446496"/>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1"/>
              <p:cNvSpPr/>
              <p:nvPr/>
            </p:nvSpPr>
            <p:spPr>
              <a:xfrm rot="1505775">
                <a:off x="8228372" y="1305093"/>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1"/>
              <p:cNvSpPr/>
              <p:nvPr/>
            </p:nvSpPr>
            <p:spPr>
              <a:xfrm rot="6985096">
                <a:off x="8040071" y="1209304"/>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1"/>
              <p:cNvSpPr/>
              <p:nvPr/>
            </p:nvSpPr>
            <p:spPr>
              <a:xfrm rot="-3062972">
                <a:off x="8232865" y="1044688"/>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1"/>
              <p:cNvSpPr/>
              <p:nvPr/>
            </p:nvSpPr>
            <p:spPr>
              <a:xfrm rot="-6447906">
                <a:off x="8248147" y="1488888"/>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1"/>
              <p:cNvSpPr/>
              <p:nvPr/>
            </p:nvSpPr>
            <p:spPr>
              <a:xfrm rot="-7096711">
                <a:off x="7994676" y="922787"/>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1"/>
              <p:cNvSpPr/>
              <p:nvPr/>
            </p:nvSpPr>
            <p:spPr>
              <a:xfrm rot="-481301">
                <a:off x="8201999" y="834247"/>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1"/>
              <p:cNvSpPr/>
              <p:nvPr/>
            </p:nvSpPr>
            <p:spPr>
              <a:xfrm rot="9535862">
                <a:off x="8014564" y="730457"/>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1"/>
              <p:cNvSpPr/>
              <p:nvPr/>
            </p:nvSpPr>
            <p:spPr>
              <a:xfrm rot="-6691012">
                <a:off x="8263050" y="59518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1"/>
              <p:cNvSpPr/>
              <p:nvPr/>
            </p:nvSpPr>
            <p:spPr>
              <a:xfrm rot="-3053731">
                <a:off x="8021181" y="37598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1"/>
              <p:cNvSpPr/>
              <p:nvPr/>
            </p:nvSpPr>
            <p:spPr>
              <a:xfrm rot="1822943">
                <a:off x="8221408" y="349564"/>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1"/>
              <p:cNvSpPr/>
              <p:nvPr/>
            </p:nvSpPr>
            <p:spPr>
              <a:xfrm rot="348514">
                <a:off x="8172355" y="18314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1"/>
              <p:cNvSpPr/>
              <p:nvPr/>
            </p:nvSpPr>
            <p:spPr>
              <a:xfrm rot="7643708">
                <a:off x="8248084" y="-24730"/>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1"/>
              <p:cNvSpPr/>
              <p:nvPr/>
            </p:nvSpPr>
            <p:spPr>
              <a:xfrm rot="3791406">
                <a:off x="7972008" y="187177"/>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11"/>
            <p:cNvGrpSpPr/>
            <p:nvPr/>
          </p:nvGrpSpPr>
          <p:grpSpPr>
            <a:xfrm rot="5400000">
              <a:off x="-303177" y="3748857"/>
              <a:ext cx="1323848" cy="358724"/>
              <a:chOff x="3111721" y="3719070"/>
              <a:chExt cx="2418429" cy="764055"/>
            </a:xfrm>
          </p:grpSpPr>
          <p:sp>
            <p:nvSpPr>
              <p:cNvPr id="990" name="Google Shape;990;p11"/>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991" name="Google Shape;991;p11"/>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med" len="med"/>
                <a:tailEnd type="none" w="med" len="med"/>
              </a:ln>
            </p:spPr>
          </p:sp>
        </p:grpSp>
        <p:grpSp>
          <p:nvGrpSpPr>
            <p:cNvPr id="992" name="Google Shape;992;p11"/>
            <p:cNvGrpSpPr/>
            <p:nvPr/>
          </p:nvGrpSpPr>
          <p:grpSpPr>
            <a:xfrm rot="-2700000">
              <a:off x="8229195" y="186029"/>
              <a:ext cx="191648" cy="191638"/>
              <a:chOff x="5939341" y="4763875"/>
              <a:chExt cx="191650" cy="191640"/>
            </a:xfrm>
          </p:grpSpPr>
          <p:sp>
            <p:nvSpPr>
              <p:cNvPr id="993" name="Google Shape;993;p11"/>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1"/>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1"/>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1pPr>
            <a:lvl2pPr lvl="1"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2pPr>
            <a:lvl3pPr lvl="2"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3pPr>
            <a:lvl4pPr lvl="3"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4pPr>
            <a:lvl5pPr lvl="4"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5pPr>
            <a:lvl6pPr lvl="5"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6pPr>
            <a:lvl7pPr lvl="6"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7pPr>
            <a:lvl8pPr lvl="7"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8pPr>
            <a:lvl9pPr lvl="8"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1pPr>
            <a:lvl2pPr marL="914400" lvl="1"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2pPr>
            <a:lvl3pPr marL="1371600" lvl="2"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3pPr>
            <a:lvl4pPr marL="1828800" lvl="3"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4pPr>
            <a:lvl5pPr marL="2286000" lvl="4"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5pPr>
            <a:lvl6pPr marL="2743200" lvl="5"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6pPr>
            <a:lvl7pPr marL="3200400" lvl="6"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7pPr>
            <a:lvl8pPr marL="3657600" lvl="7"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8pPr>
            <a:lvl9pPr marL="4114800" lvl="8" indent="-317500">
              <a:lnSpc>
                <a:spcPct val="115000"/>
              </a:lnSpc>
              <a:spcBef>
                <a:spcPts val="1600"/>
              </a:spcBef>
              <a:spcAft>
                <a:spcPts val="1600"/>
              </a:spcAft>
              <a:buClr>
                <a:schemeClr val="dk1"/>
              </a:buClr>
              <a:buSzPts val="1400"/>
              <a:buFont typeface="Actor"/>
              <a:buChar char="■"/>
              <a:defRPr>
                <a:solidFill>
                  <a:schemeClr val="dk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60" r:id="rId10"/>
    <p:sldLayoutId id="2147483661" r:id="rId11"/>
    <p:sldLayoutId id="2147483663" r:id="rId12"/>
    <p:sldLayoutId id="214748366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6.jp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52"/>
        <p:cNvGrpSpPr/>
        <p:nvPr/>
      </p:nvGrpSpPr>
      <p:grpSpPr>
        <a:xfrm>
          <a:off x="0" y="0"/>
          <a:ext cx="0" cy="0"/>
          <a:chOff x="0" y="0"/>
          <a:chExt cx="0" cy="0"/>
        </a:xfrm>
      </p:grpSpPr>
      <p:sp>
        <p:nvSpPr>
          <p:cNvPr id="1653" name="Google Shape;1653;p24"/>
          <p:cNvSpPr txBox="1">
            <a:spLocks noGrp="1"/>
          </p:cNvSpPr>
          <p:nvPr>
            <p:ph type="title"/>
          </p:nvPr>
        </p:nvSpPr>
        <p:spPr>
          <a:xfrm flipV="1">
            <a:off x="1799617" y="289885"/>
            <a:ext cx="45719" cy="4571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solidFill>
                <a:schemeClr val="bg1"/>
              </a:solidFill>
            </a:endParaRPr>
          </a:p>
        </p:txBody>
      </p:sp>
      <p:sp>
        <p:nvSpPr>
          <p:cNvPr id="1654" name="Google Shape;1654;p24"/>
          <p:cNvSpPr txBox="1">
            <a:spLocks noGrp="1"/>
          </p:cNvSpPr>
          <p:nvPr>
            <p:ph type="title" idx="2"/>
          </p:nvPr>
        </p:nvSpPr>
        <p:spPr>
          <a:xfrm>
            <a:off x="890081" y="607979"/>
            <a:ext cx="6921230" cy="20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b="0" i="0" dirty="0">
                <a:solidFill>
                  <a:srgbClr val="374151"/>
                </a:solidFill>
                <a:effectLst/>
                <a:latin typeface="Söhne"/>
              </a:rPr>
              <a:t>Transforming Physical Training with Real-time Pose Analysis using MoveNet</a:t>
            </a:r>
            <a:endParaRPr lang="en-IN" b="0" dirty="0"/>
          </a:p>
        </p:txBody>
      </p:sp>
      <p:sp>
        <p:nvSpPr>
          <p:cNvPr id="2" name="TextBox 1">
            <a:extLst>
              <a:ext uri="{FF2B5EF4-FFF2-40B4-BE49-F238E27FC236}">
                <a16:creationId xmlns:a16="http://schemas.microsoft.com/office/drawing/2014/main" id="{27719E5D-1B27-70BC-8879-949F7908B7BB}"/>
              </a:ext>
            </a:extLst>
          </p:cNvPr>
          <p:cNvSpPr txBox="1"/>
          <p:nvPr/>
        </p:nvSpPr>
        <p:spPr>
          <a:xfrm>
            <a:off x="5014291" y="3036404"/>
            <a:ext cx="2913752" cy="1200329"/>
          </a:xfrm>
          <a:prstGeom prst="rect">
            <a:avLst/>
          </a:prstGeom>
          <a:noFill/>
        </p:spPr>
        <p:txBody>
          <a:bodyPr wrap="square" rtlCol="0">
            <a:spAutoFit/>
          </a:bodyPr>
          <a:lstStyle/>
          <a:p>
            <a:pPr algn="ctr"/>
            <a:r>
              <a:rPr lang="en-US" sz="1800" dirty="0">
                <a:effectLst/>
                <a:latin typeface="Times New Roman" panose="02020603050405020304" pitchFamily="18" charset="0"/>
                <a:ea typeface="SimSun" panose="02010600030101010101" pitchFamily="2" charset="-122"/>
              </a:rPr>
              <a:t>Dr.Paulin Paul</a:t>
            </a:r>
            <a:br>
              <a:rPr lang="en-US" sz="1800" dirty="0">
                <a:effectLst/>
                <a:ea typeface="SimSun" panose="02010600030101010101" pitchFamily="2" charset="-122"/>
              </a:rPr>
            </a:br>
            <a:r>
              <a:rPr lang="en-US" sz="1800" dirty="0">
                <a:effectLst/>
                <a:ea typeface="SimSun" panose="02010600030101010101" pitchFamily="2" charset="-122"/>
              </a:rPr>
              <a:t>Assistant Professor,</a:t>
            </a:r>
            <a:r>
              <a:rPr lang="en-US" sz="1800" i="1" dirty="0">
                <a:effectLst/>
                <a:ea typeface="SimSun" panose="02010600030101010101" pitchFamily="2" charset="-122"/>
              </a:rPr>
              <a:t> </a:t>
            </a:r>
            <a:br>
              <a:rPr lang="en-US" sz="1800" i="1" dirty="0">
                <a:effectLst/>
                <a:ea typeface="SimSun" panose="02010600030101010101" pitchFamily="2" charset="-122"/>
              </a:rPr>
            </a:br>
            <a:r>
              <a:rPr lang="en-US" sz="1800" dirty="0">
                <a:effectLst/>
                <a:ea typeface="SimSun" panose="02010600030101010101" pitchFamily="2" charset="-122"/>
              </a:rPr>
              <a:t>Amal Jyothi College of </a:t>
            </a:r>
          </a:p>
          <a:p>
            <a:pPr algn="ctr"/>
            <a:r>
              <a:rPr lang="en-US" sz="1800" dirty="0">
                <a:effectLst/>
                <a:ea typeface="SimSun" panose="02010600030101010101" pitchFamily="2" charset="-122"/>
              </a:rPr>
              <a:t>Engineering,Kanjirappally</a:t>
            </a:r>
            <a:endParaRPr lang="en-IN" dirty="0"/>
          </a:p>
        </p:txBody>
      </p:sp>
      <p:sp>
        <p:nvSpPr>
          <p:cNvPr id="3" name="TextBox 2">
            <a:extLst>
              <a:ext uri="{FF2B5EF4-FFF2-40B4-BE49-F238E27FC236}">
                <a16:creationId xmlns:a16="http://schemas.microsoft.com/office/drawing/2014/main" id="{AE815518-22F6-C547-5249-1A4278B4E758}"/>
              </a:ext>
            </a:extLst>
          </p:cNvPr>
          <p:cNvSpPr txBox="1"/>
          <p:nvPr/>
        </p:nvSpPr>
        <p:spPr>
          <a:xfrm>
            <a:off x="622570" y="3161489"/>
            <a:ext cx="3507140" cy="1200329"/>
          </a:xfrm>
          <a:prstGeom prst="rect">
            <a:avLst/>
          </a:prstGeom>
          <a:noFill/>
        </p:spPr>
        <p:txBody>
          <a:bodyPr wrap="square" rtlCol="0">
            <a:spAutoFit/>
          </a:bodyPr>
          <a:lstStyle/>
          <a:p>
            <a:pPr algn="ctr"/>
            <a:r>
              <a:rPr lang="en-US" sz="1800" dirty="0">
                <a:effectLst/>
                <a:latin typeface="Times New Roman" panose="02020603050405020304" pitchFamily="18" charset="0"/>
                <a:ea typeface="SimSun" panose="02010600030101010101" pitchFamily="2" charset="-122"/>
              </a:rPr>
              <a:t>Vidhu krishnan Vinod</a:t>
            </a:r>
            <a:br>
              <a:rPr lang="en-US" sz="1800" dirty="0">
                <a:effectLst/>
                <a:ea typeface="SimSun" panose="02010600030101010101" pitchFamily="2" charset="-122"/>
              </a:rPr>
            </a:br>
            <a:r>
              <a:rPr lang="en-US" sz="1800" dirty="0">
                <a:ea typeface="SimSun" panose="02010600030101010101" pitchFamily="2" charset="-122"/>
              </a:rPr>
              <a:t>PG Scholar</a:t>
            </a:r>
          </a:p>
          <a:p>
            <a:pPr algn="ctr"/>
            <a:r>
              <a:rPr lang="en-US" sz="1800" dirty="0">
                <a:ea typeface="SimSun" panose="02010600030101010101" pitchFamily="2" charset="-122"/>
              </a:rPr>
              <a:t>Amal Jyothi College of Engineering, Kanjirappally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8"/>
        <p:cNvGrpSpPr/>
        <p:nvPr/>
      </p:nvGrpSpPr>
      <p:grpSpPr>
        <a:xfrm>
          <a:off x="0" y="0"/>
          <a:ext cx="0" cy="0"/>
          <a:chOff x="0" y="0"/>
          <a:chExt cx="0" cy="0"/>
        </a:xfrm>
      </p:grpSpPr>
      <p:sp>
        <p:nvSpPr>
          <p:cNvPr id="1699" name="Google Shape;1699;p29"/>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IN" sz="3200" b="0" i="0" dirty="0">
                <a:solidFill>
                  <a:srgbClr val="343541"/>
                </a:solidFill>
                <a:effectLst/>
                <a:latin typeface="Söhne"/>
              </a:rPr>
              <a:t>METHODOLOGY(cntd..)</a:t>
            </a:r>
          </a:p>
        </p:txBody>
      </p:sp>
      <p:sp>
        <p:nvSpPr>
          <p:cNvPr id="1700" name="Google Shape;1700;p29"/>
          <p:cNvSpPr txBox="1"/>
          <p:nvPr/>
        </p:nvSpPr>
        <p:spPr>
          <a:xfrm>
            <a:off x="703825" y="1311825"/>
            <a:ext cx="7736400" cy="42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dirty="0">
              <a:solidFill>
                <a:schemeClr val="dk1"/>
              </a:solidFill>
              <a:latin typeface="Actor"/>
              <a:ea typeface="Actor"/>
              <a:cs typeface="Actor"/>
              <a:sym typeface="Actor"/>
            </a:endParaRPr>
          </a:p>
        </p:txBody>
      </p:sp>
      <p:sp>
        <p:nvSpPr>
          <p:cNvPr id="1701" name="Google Shape;1701;p29"/>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9"/>
          <p:cNvSpPr txBox="1"/>
          <p:nvPr/>
        </p:nvSpPr>
        <p:spPr>
          <a:xfrm>
            <a:off x="1389092" y="2763836"/>
            <a:ext cx="189900" cy="18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800" b="1" dirty="0">
              <a:solidFill>
                <a:schemeClr val="dk1"/>
              </a:solidFill>
              <a:latin typeface="Actor"/>
              <a:ea typeface="Actor"/>
              <a:cs typeface="Actor"/>
              <a:sym typeface="Actor"/>
            </a:endParaRPr>
          </a:p>
        </p:txBody>
      </p:sp>
      <p:sp>
        <p:nvSpPr>
          <p:cNvPr id="1705" name="Google Shape;1705;p29"/>
          <p:cNvSpPr txBox="1">
            <a:spLocks noGrp="1"/>
          </p:cNvSpPr>
          <p:nvPr>
            <p:ph type="subTitle" idx="4294967295"/>
          </p:nvPr>
        </p:nvSpPr>
        <p:spPr>
          <a:xfrm>
            <a:off x="1152939" y="974035"/>
            <a:ext cx="6849411" cy="3165613"/>
          </a:xfrm>
          <a:prstGeom prst="rect">
            <a:avLst/>
          </a:prstGeom>
        </p:spPr>
        <p:txBody>
          <a:bodyPr spcFirstLastPara="1" wrap="square" lIns="91425" tIns="91425" rIns="91425" bIns="91425" anchor="t" anchorCtr="0">
            <a:noAutofit/>
          </a:bodyPr>
          <a:lstStyle/>
          <a:p>
            <a:pPr>
              <a:buFont typeface="Wingdings" panose="05000000000000000000" pitchFamily="2" charset="2"/>
              <a:buChar char="§"/>
            </a:pPr>
            <a:endParaRPr lang="en-US" sz="1300" b="1" i="0" dirty="0">
              <a:solidFill>
                <a:srgbClr val="374151"/>
              </a:solidFill>
              <a:effectLst/>
              <a:latin typeface="Söhne"/>
            </a:endParaRPr>
          </a:p>
          <a:p>
            <a:pPr>
              <a:buFont typeface="Wingdings" panose="05000000000000000000" pitchFamily="2" charset="2"/>
              <a:buChar char="§"/>
            </a:pPr>
            <a:r>
              <a:rPr lang="en-US" sz="1300" b="1" i="0" dirty="0">
                <a:solidFill>
                  <a:srgbClr val="374151"/>
                </a:solidFill>
                <a:effectLst/>
                <a:latin typeface="Söhne"/>
              </a:rPr>
              <a:t> </a:t>
            </a:r>
            <a:r>
              <a:rPr lang="en-US" sz="1600" b="1" i="0" dirty="0">
                <a:solidFill>
                  <a:srgbClr val="374151"/>
                </a:solidFill>
                <a:effectLst/>
                <a:latin typeface="Söhne"/>
              </a:rPr>
              <a:t>Pose Estimation: The process of determining key body points in images or videos. MoveNet excels by identifying 17 key body points, enabling exercise tracking and health monitoring.</a:t>
            </a:r>
          </a:p>
          <a:p>
            <a:pPr marL="139700" indent="0" algn="l">
              <a:buNone/>
            </a:pPr>
            <a:endParaRPr lang="en-US" sz="1300" b="1" i="0" dirty="0">
              <a:solidFill>
                <a:srgbClr val="374151"/>
              </a:solidFill>
              <a:effectLst/>
              <a:latin typeface="Söhne"/>
            </a:endParaRPr>
          </a:p>
          <a:p>
            <a:pPr algn="l">
              <a:buFont typeface="Arial" panose="020B0604020202020204" pitchFamily="34" charset="0"/>
              <a:buChar char="•"/>
            </a:pPr>
            <a:endParaRPr lang="en-US" sz="1300" b="1" i="0" dirty="0">
              <a:solidFill>
                <a:srgbClr val="374151"/>
              </a:solidFill>
              <a:effectLst/>
              <a:latin typeface="Söhne"/>
            </a:endParaRPr>
          </a:p>
          <a:p>
            <a:pPr algn="l">
              <a:buFont typeface="Arial" panose="020B0604020202020204" pitchFamily="34" charset="0"/>
              <a:buChar char="•"/>
            </a:pPr>
            <a:endParaRPr lang="en-US" sz="1600" dirty="0"/>
          </a:p>
        </p:txBody>
      </p:sp>
      <p:pic>
        <p:nvPicPr>
          <p:cNvPr id="17" name="Picture 16">
            <a:extLst>
              <a:ext uri="{FF2B5EF4-FFF2-40B4-BE49-F238E27FC236}">
                <a16:creationId xmlns:a16="http://schemas.microsoft.com/office/drawing/2014/main" id="{32E8283F-8505-A979-D7ED-64573E5C3621}"/>
              </a:ext>
            </a:extLst>
          </p:cNvPr>
          <p:cNvPicPr>
            <a:picLocks noChangeAspect="1"/>
          </p:cNvPicPr>
          <p:nvPr/>
        </p:nvPicPr>
        <p:blipFill>
          <a:blip r:embed="rId3"/>
          <a:stretch>
            <a:fillRect/>
          </a:stretch>
        </p:blipFill>
        <p:spPr>
          <a:xfrm>
            <a:off x="2931017" y="2102679"/>
            <a:ext cx="2445385" cy="1675130"/>
          </a:xfrm>
          <a:prstGeom prst="rect">
            <a:avLst/>
          </a:prstGeom>
        </p:spPr>
      </p:pic>
    </p:spTree>
    <p:extLst>
      <p:ext uri="{BB962C8B-B14F-4D97-AF65-F5344CB8AC3E}">
        <p14:creationId xmlns:p14="http://schemas.microsoft.com/office/powerpoint/2010/main" val="2489984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8"/>
        <p:cNvGrpSpPr/>
        <p:nvPr/>
      </p:nvGrpSpPr>
      <p:grpSpPr>
        <a:xfrm>
          <a:off x="0" y="0"/>
          <a:ext cx="0" cy="0"/>
          <a:chOff x="0" y="0"/>
          <a:chExt cx="0" cy="0"/>
        </a:xfrm>
      </p:grpSpPr>
      <p:sp>
        <p:nvSpPr>
          <p:cNvPr id="1699" name="Google Shape;1699;p29"/>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IN" sz="3200" b="0" i="0" dirty="0">
                <a:solidFill>
                  <a:srgbClr val="343541"/>
                </a:solidFill>
                <a:effectLst/>
                <a:latin typeface="Söhne"/>
              </a:rPr>
              <a:t>METHODOLOGY(cntd..)</a:t>
            </a:r>
          </a:p>
        </p:txBody>
      </p:sp>
      <p:sp>
        <p:nvSpPr>
          <p:cNvPr id="1700" name="Google Shape;1700;p29"/>
          <p:cNvSpPr txBox="1"/>
          <p:nvPr/>
        </p:nvSpPr>
        <p:spPr>
          <a:xfrm>
            <a:off x="703825" y="1311825"/>
            <a:ext cx="7736400" cy="42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dirty="0">
              <a:solidFill>
                <a:schemeClr val="dk1"/>
              </a:solidFill>
              <a:latin typeface="Actor"/>
              <a:ea typeface="Actor"/>
              <a:cs typeface="Actor"/>
              <a:sym typeface="Actor"/>
            </a:endParaRPr>
          </a:p>
        </p:txBody>
      </p:sp>
      <p:sp>
        <p:nvSpPr>
          <p:cNvPr id="1701" name="Google Shape;1701;p29"/>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9"/>
          <p:cNvSpPr txBox="1"/>
          <p:nvPr/>
        </p:nvSpPr>
        <p:spPr>
          <a:xfrm>
            <a:off x="1389092" y="2763836"/>
            <a:ext cx="189900" cy="18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800" b="1" dirty="0">
              <a:solidFill>
                <a:schemeClr val="dk1"/>
              </a:solidFill>
              <a:latin typeface="Actor"/>
              <a:ea typeface="Actor"/>
              <a:cs typeface="Actor"/>
              <a:sym typeface="Actor"/>
            </a:endParaRPr>
          </a:p>
        </p:txBody>
      </p:sp>
      <p:sp>
        <p:nvSpPr>
          <p:cNvPr id="1705" name="Google Shape;1705;p29"/>
          <p:cNvSpPr txBox="1">
            <a:spLocks noGrp="1"/>
          </p:cNvSpPr>
          <p:nvPr>
            <p:ph type="subTitle" idx="4294967295"/>
          </p:nvPr>
        </p:nvSpPr>
        <p:spPr>
          <a:xfrm>
            <a:off x="1152939" y="974035"/>
            <a:ext cx="7417129" cy="3694615"/>
          </a:xfrm>
          <a:prstGeom prst="rect">
            <a:avLst/>
          </a:prstGeom>
        </p:spPr>
        <p:txBody>
          <a:bodyPr spcFirstLastPara="1" wrap="square" lIns="91425" tIns="91425" rIns="91425" bIns="91425" anchor="t" anchorCtr="0">
            <a:noAutofit/>
          </a:bodyPr>
          <a:lstStyle/>
          <a:p>
            <a:pPr marL="139700" indent="0" algn="l">
              <a:buNone/>
            </a:pPr>
            <a:r>
              <a:rPr lang="en-US" sz="1600" b="1" i="0" dirty="0">
                <a:solidFill>
                  <a:srgbClr val="374151"/>
                </a:solidFill>
                <a:effectLst/>
                <a:latin typeface="Söhne"/>
              </a:rPr>
              <a:t>There are three types of models for human body modeling: </a:t>
            </a:r>
          </a:p>
          <a:p>
            <a:pPr marL="139700" indent="0" algn="l">
              <a:lnSpc>
                <a:spcPct val="150000"/>
              </a:lnSpc>
              <a:buNone/>
            </a:pPr>
            <a:r>
              <a:rPr lang="en-US" sz="1600" b="1" i="0" dirty="0">
                <a:solidFill>
                  <a:srgbClr val="374151"/>
                </a:solidFill>
                <a:effectLst/>
                <a:latin typeface="Söhne"/>
              </a:rPr>
              <a:t>●	Kinematic Model </a:t>
            </a:r>
          </a:p>
          <a:p>
            <a:pPr marL="139700" indent="0" algn="l">
              <a:lnSpc>
                <a:spcPct val="150000"/>
              </a:lnSpc>
              <a:buNone/>
            </a:pPr>
            <a:r>
              <a:rPr lang="en-US" sz="1600" b="1" i="0" dirty="0">
                <a:solidFill>
                  <a:srgbClr val="374151"/>
                </a:solidFill>
                <a:effectLst/>
                <a:latin typeface="Söhne"/>
              </a:rPr>
              <a:t>●	Planar Model </a:t>
            </a:r>
          </a:p>
          <a:p>
            <a:pPr marL="139700" indent="0" algn="l">
              <a:lnSpc>
                <a:spcPct val="150000"/>
              </a:lnSpc>
              <a:buNone/>
            </a:pPr>
            <a:r>
              <a:rPr lang="en-US" sz="1600" b="1" i="0" dirty="0">
                <a:solidFill>
                  <a:srgbClr val="374151"/>
                </a:solidFill>
                <a:effectLst/>
                <a:latin typeface="Söhne"/>
              </a:rPr>
              <a:t>●	Volumetric Model </a:t>
            </a:r>
          </a:p>
          <a:p>
            <a:pPr marL="139700" indent="0" algn="l">
              <a:buNone/>
            </a:pPr>
            <a:endParaRPr lang="en-US" sz="1600" b="1" i="0" dirty="0">
              <a:solidFill>
                <a:srgbClr val="374151"/>
              </a:solidFill>
              <a:effectLst/>
              <a:latin typeface="Söhne"/>
            </a:endParaRPr>
          </a:p>
          <a:p>
            <a:pPr marL="139700" indent="0">
              <a:buNone/>
            </a:pPr>
            <a:endParaRPr lang="en-US" sz="1600" b="1" i="0" dirty="0">
              <a:solidFill>
                <a:srgbClr val="374151"/>
              </a:solidFill>
              <a:effectLst/>
              <a:latin typeface="Söhne"/>
            </a:endParaRPr>
          </a:p>
          <a:p>
            <a:pPr marL="139700" indent="0" algn="l">
              <a:buNone/>
            </a:pPr>
            <a:endParaRPr lang="en-US" sz="1600" b="1" i="0" dirty="0">
              <a:solidFill>
                <a:srgbClr val="374151"/>
              </a:solidFill>
              <a:effectLst/>
              <a:latin typeface="Söhne"/>
            </a:endParaRPr>
          </a:p>
          <a:p>
            <a:pPr marL="139700" indent="0" algn="l">
              <a:buNone/>
            </a:pPr>
            <a:endParaRPr lang="en-US" sz="1600" b="1" i="0" dirty="0">
              <a:solidFill>
                <a:srgbClr val="374151"/>
              </a:solidFill>
              <a:effectLst/>
              <a:latin typeface="Söhne"/>
            </a:endParaRPr>
          </a:p>
          <a:p>
            <a:pPr algn="l">
              <a:buFont typeface="Arial" panose="020B0604020202020204" pitchFamily="34" charset="0"/>
              <a:buChar char="•"/>
            </a:pPr>
            <a:r>
              <a:rPr lang="en-US" sz="1600" b="1" i="0" dirty="0">
                <a:solidFill>
                  <a:srgbClr val="374151"/>
                </a:solidFill>
                <a:effectLst/>
                <a:latin typeface="Söhne"/>
              </a:rPr>
              <a:t>Real-time Performance: The ability to process and analyze data quickly. MoveNet can achieve pose estimation at speeds exceeding 30 FPS, making it ideal for time-sensitive applications.</a:t>
            </a:r>
            <a:endParaRPr lang="en-US" sz="2000" dirty="0"/>
          </a:p>
        </p:txBody>
      </p:sp>
      <p:grpSp>
        <p:nvGrpSpPr>
          <p:cNvPr id="13" name="Group 12">
            <a:extLst>
              <a:ext uri="{FF2B5EF4-FFF2-40B4-BE49-F238E27FC236}">
                <a16:creationId xmlns:a16="http://schemas.microsoft.com/office/drawing/2014/main" id="{B8977BA5-F433-DC19-3BF2-061F03617FAF}"/>
              </a:ext>
            </a:extLst>
          </p:cNvPr>
          <p:cNvGrpSpPr/>
          <p:nvPr/>
        </p:nvGrpSpPr>
        <p:grpSpPr>
          <a:xfrm>
            <a:off x="5262664" y="1605214"/>
            <a:ext cx="2626467" cy="1801361"/>
            <a:chOff x="0" y="0"/>
            <a:chExt cx="1991868" cy="3486912"/>
          </a:xfrm>
        </p:grpSpPr>
        <p:pic>
          <p:nvPicPr>
            <p:cNvPr id="14" name="Picture 13">
              <a:extLst>
                <a:ext uri="{FF2B5EF4-FFF2-40B4-BE49-F238E27FC236}">
                  <a16:creationId xmlns:a16="http://schemas.microsoft.com/office/drawing/2014/main" id="{8A0A6601-0B18-5D60-D82A-B8EAF72E2102}"/>
                </a:ext>
              </a:extLst>
            </p:cNvPr>
            <p:cNvPicPr/>
            <p:nvPr/>
          </p:nvPicPr>
          <p:blipFill>
            <a:blip r:embed="rId3"/>
            <a:stretch>
              <a:fillRect/>
            </a:stretch>
          </p:blipFill>
          <p:spPr>
            <a:xfrm>
              <a:off x="0" y="0"/>
              <a:ext cx="928116" cy="1723644"/>
            </a:xfrm>
            <a:prstGeom prst="rect">
              <a:avLst/>
            </a:prstGeom>
          </p:spPr>
        </p:pic>
        <p:pic>
          <p:nvPicPr>
            <p:cNvPr id="15" name="Picture 14">
              <a:extLst>
                <a:ext uri="{FF2B5EF4-FFF2-40B4-BE49-F238E27FC236}">
                  <a16:creationId xmlns:a16="http://schemas.microsoft.com/office/drawing/2014/main" id="{BD3C8136-CE97-22A0-CA0C-6D048B9EE923}"/>
                </a:ext>
              </a:extLst>
            </p:cNvPr>
            <p:cNvPicPr/>
            <p:nvPr/>
          </p:nvPicPr>
          <p:blipFill>
            <a:blip r:embed="rId4"/>
            <a:stretch>
              <a:fillRect/>
            </a:stretch>
          </p:blipFill>
          <p:spPr>
            <a:xfrm>
              <a:off x="1034796" y="3048"/>
              <a:ext cx="957072" cy="1709928"/>
            </a:xfrm>
            <a:prstGeom prst="rect">
              <a:avLst/>
            </a:prstGeom>
          </p:spPr>
        </p:pic>
        <p:pic>
          <p:nvPicPr>
            <p:cNvPr id="16" name="Picture 15">
              <a:extLst>
                <a:ext uri="{FF2B5EF4-FFF2-40B4-BE49-F238E27FC236}">
                  <a16:creationId xmlns:a16="http://schemas.microsoft.com/office/drawing/2014/main" id="{2F9CF4D5-3853-C132-34E0-A831EE27118B}"/>
                </a:ext>
              </a:extLst>
            </p:cNvPr>
            <p:cNvPicPr/>
            <p:nvPr/>
          </p:nvPicPr>
          <p:blipFill>
            <a:blip r:embed="rId5"/>
            <a:stretch>
              <a:fillRect/>
            </a:stretch>
          </p:blipFill>
          <p:spPr>
            <a:xfrm>
              <a:off x="518160" y="1845564"/>
              <a:ext cx="934212" cy="1641348"/>
            </a:xfrm>
            <a:prstGeom prst="rect">
              <a:avLst/>
            </a:prstGeom>
          </p:spPr>
        </p:pic>
      </p:grpSp>
    </p:spTree>
    <p:extLst>
      <p:ext uri="{BB962C8B-B14F-4D97-AF65-F5344CB8AC3E}">
        <p14:creationId xmlns:p14="http://schemas.microsoft.com/office/powerpoint/2010/main" val="14348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8"/>
        <p:cNvGrpSpPr/>
        <p:nvPr/>
      </p:nvGrpSpPr>
      <p:grpSpPr>
        <a:xfrm>
          <a:off x="0" y="0"/>
          <a:ext cx="0" cy="0"/>
          <a:chOff x="0" y="0"/>
          <a:chExt cx="0" cy="0"/>
        </a:xfrm>
      </p:grpSpPr>
      <p:sp>
        <p:nvSpPr>
          <p:cNvPr id="1699" name="Google Shape;1699;p29"/>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IN" sz="3200" b="0" i="0" dirty="0">
                <a:solidFill>
                  <a:srgbClr val="343541"/>
                </a:solidFill>
                <a:effectLst/>
                <a:latin typeface="Söhne"/>
              </a:rPr>
              <a:t>METHODOLOGY(cntd..)</a:t>
            </a:r>
          </a:p>
        </p:txBody>
      </p:sp>
      <p:sp>
        <p:nvSpPr>
          <p:cNvPr id="1700" name="Google Shape;1700;p29"/>
          <p:cNvSpPr txBox="1"/>
          <p:nvPr/>
        </p:nvSpPr>
        <p:spPr>
          <a:xfrm>
            <a:off x="703825" y="1311825"/>
            <a:ext cx="7736400" cy="42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dirty="0">
              <a:solidFill>
                <a:schemeClr val="dk1"/>
              </a:solidFill>
              <a:latin typeface="Actor"/>
              <a:ea typeface="Actor"/>
              <a:cs typeface="Actor"/>
              <a:sym typeface="Actor"/>
            </a:endParaRPr>
          </a:p>
        </p:txBody>
      </p:sp>
      <p:sp>
        <p:nvSpPr>
          <p:cNvPr id="1701" name="Google Shape;1701;p29"/>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9"/>
          <p:cNvSpPr txBox="1"/>
          <p:nvPr/>
        </p:nvSpPr>
        <p:spPr>
          <a:xfrm>
            <a:off x="1389092" y="2763836"/>
            <a:ext cx="189900" cy="18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800" b="1" dirty="0">
              <a:solidFill>
                <a:schemeClr val="dk1"/>
              </a:solidFill>
              <a:latin typeface="Actor"/>
              <a:ea typeface="Actor"/>
              <a:cs typeface="Actor"/>
              <a:sym typeface="Actor"/>
            </a:endParaRPr>
          </a:p>
        </p:txBody>
      </p:sp>
      <p:sp>
        <p:nvSpPr>
          <p:cNvPr id="1705" name="Google Shape;1705;p29"/>
          <p:cNvSpPr txBox="1">
            <a:spLocks noGrp="1"/>
          </p:cNvSpPr>
          <p:nvPr>
            <p:ph type="subTitle" idx="4294967295"/>
          </p:nvPr>
        </p:nvSpPr>
        <p:spPr>
          <a:xfrm>
            <a:off x="1152939" y="974035"/>
            <a:ext cx="7417129" cy="3694615"/>
          </a:xfrm>
          <a:prstGeom prst="rect">
            <a:avLst/>
          </a:prstGeom>
        </p:spPr>
        <p:txBody>
          <a:bodyPr spcFirstLastPara="1" wrap="square" lIns="91425" tIns="91425" rIns="91425" bIns="91425" anchor="t" anchorCtr="0">
            <a:noAutofit/>
          </a:bodyPr>
          <a:lstStyle/>
          <a:p>
            <a:pPr marL="139700" indent="0" algn="l">
              <a:buNone/>
            </a:pPr>
            <a:endParaRPr lang="en-US" sz="1300" b="1" i="0" dirty="0">
              <a:solidFill>
                <a:srgbClr val="374151"/>
              </a:solidFill>
              <a:effectLst/>
              <a:latin typeface="Söhne"/>
            </a:endParaRPr>
          </a:p>
          <a:p>
            <a:pPr marL="139700" indent="0" algn="l">
              <a:buNone/>
            </a:pPr>
            <a:r>
              <a:rPr lang="en-US" sz="1600" b="1" i="0" dirty="0">
                <a:solidFill>
                  <a:srgbClr val="374151"/>
                </a:solidFill>
                <a:effectLst/>
                <a:latin typeface="Söhne"/>
              </a:rPr>
              <a:t>Data Collection</a:t>
            </a:r>
          </a:p>
          <a:p>
            <a:pPr marL="139700" indent="0" algn="l">
              <a:buNone/>
            </a:pPr>
            <a:endParaRPr lang="en-US" sz="1600" b="1" i="0" dirty="0">
              <a:solidFill>
                <a:srgbClr val="374151"/>
              </a:solidFill>
              <a:effectLst/>
              <a:latin typeface="Söhne"/>
            </a:endParaRPr>
          </a:p>
          <a:p>
            <a:pPr algn="l">
              <a:buFont typeface="Wingdings" panose="05000000000000000000" pitchFamily="2" charset="2"/>
              <a:buChar char="§"/>
            </a:pPr>
            <a:r>
              <a:rPr lang="en-US" sz="1600" b="1" i="0" dirty="0">
                <a:solidFill>
                  <a:srgbClr val="374151"/>
                </a:solidFill>
                <a:effectLst/>
                <a:latin typeface="Söhne"/>
              </a:rPr>
              <a:t>Data Source: Live video recordings of individuals performing push-up exercises in real-time.</a:t>
            </a:r>
          </a:p>
          <a:p>
            <a:pPr algn="l">
              <a:buFont typeface="Wingdings" panose="05000000000000000000" pitchFamily="2" charset="2"/>
              <a:buChar char="§"/>
            </a:pPr>
            <a:endParaRPr lang="en-US" sz="1600" b="1" i="0" dirty="0">
              <a:solidFill>
                <a:srgbClr val="374151"/>
              </a:solidFill>
              <a:effectLst/>
              <a:latin typeface="Söhne"/>
            </a:endParaRPr>
          </a:p>
          <a:p>
            <a:pPr algn="l">
              <a:buFont typeface="Wingdings" panose="05000000000000000000" pitchFamily="2" charset="2"/>
              <a:buChar char="§"/>
            </a:pPr>
            <a:r>
              <a:rPr lang="en-US" sz="1600" b="1" i="0" dirty="0">
                <a:solidFill>
                  <a:srgbClr val="374151"/>
                </a:solidFill>
                <a:effectLst/>
                <a:latin typeface="Söhne"/>
              </a:rPr>
              <a:t>Data Preparation (Video Segmentation): Employed real-time segmentation techniques to isolate individual push-up repetitions.</a:t>
            </a:r>
          </a:p>
          <a:p>
            <a:pPr algn="l">
              <a:buFont typeface="Wingdings" panose="05000000000000000000" pitchFamily="2" charset="2"/>
              <a:buChar char="§"/>
            </a:pPr>
            <a:endParaRPr lang="en-US" sz="1600" b="1" i="0" dirty="0">
              <a:solidFill>
                <a:srgbClr val="374151"/>
              </a:solidFill>
              <a:effectLst/>
              <a:latin typeface="Söhne"/>
            </a:endParaRPr>
          </a:p>
          <a:p>
            <a:pPr algn="l">
              <a:buFont typeface="Wingdings" panose="05000000000000000000" pitchFamily="2" charset="2"/>
              <a:buChar char="§"/>
            </a:pPr>
            <a:r>
              <a:rPr lang="en-US" sz="1600" b="1" i="0" dirty="0">
                <a:solidFill>
                  <a:srgbClr val="374151"/>
                </a:solidFill>
                <a:effectLst/>
                <a:latin typeface="Söhne"/>
              </a:rPr>
              <a:t>Data Labeling: Manually labeled key points representing body landmarks for each frame in live video streams.</a:t>
            </a:r>
            <a:endParaRPr lang="en-US" sz="2000" dirty="0"/>
          </a:p>
        </p:txBody>
      </p:sp>
    </p:spTree>
    <p:extLst>
      <p:ext uri="{BB962C8B-B14F-4D97-AF65-F5344CB8AC3E}">
        <p14:creationId xmlns:p14="http://schemas.microsoft.com/office/powerpoint/2010/main" val="4278314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8"/>
        <p:cNvGrpSpPr/>
        <p:nvPr/>
      </p:nvGrpSpPr>
      <p:grpSpPr>
        <a:xfrm>
          <a:off x="0" y="0"/>
          <a:ext cx="0" cy="0"/>
          <a:chOff x="0" y="0"/>
          <a:chExt cx="0" cy="0"/>
        </a:xfrm>
      </p:grpSpPr>
      <p:sp>
        <p:nvSpPr>
          <p:cNvPr id="1699" name="Google Shape;1699;p29"/>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IN" sz="3200" b="0" i="0" dirty="0">
                <a:solidFill>
                  <a:srgbClr val="343541"/>
                </a:solidFill>
                <a:effectLst/>
                <a:latin typeface="Söhne"/>
              </a:rPr>
              <a:t>METHODOLOGY(cntd..)</a:t>
            </a:r>
          </a:p>
        </p:txBody>
      </p:sp>
      <p:sp>
        <p:nvSpPr>
          <p:cNvPr id="1700" name="Google Shape;1700;p29"/>
          <p:cNvSpPr txBox="1"/>
          <p:nvPr/>
        </p:nvSpPr>
        <p:spPr>
          <a:xfrm>
            <a:off x="703825" y="1311825"/>
            <a:ext cx="7736400" cy="42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dirty="0">
              <a:solidFill>
                <a:schemeClr val="dk1"/>
              </a:solidFill>
              <a:latin typeface="Actor"/>
              <a:ea typeface="Actor"/>
              <a:cs typeface="Actor"/>
              <a:sym typeface="Actor"/>
            </a:endParaRPr>
          </a:p>
        </p:txBody>
      </p:sp>
      <p:sp>
        <p:nvSpPr>
          <p:cNvPr id="1701" name="Google Shape;1701;p29"/>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9"/>
          <p:cNvSpPr txBox="1"/>
          <p:nvPr/>
        </p:nvSpPr>
        <p:spPr>
          <a:xfrm>
            <a:off x="1389092" y="2763836"/>
            <a:ext cx="189900" cy="18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800" b="1" dirty="0">
              <a:solidFill>
                <a:schemeClr val="dk1"/>
              </a:solidFill>
              <a:latin typeface="Actor"/>
              <a:ea typeface="Actor"/>
              <a:cs typeface="Actor"/>
              <a:sym typeface="Actor"/>
            </a:endParaRPr>
          </a:p>
        </p:txBody>
      </p:sp>
      <p:sp>
        <p:nvSpPr>
          <p:cNvPr id="1705" name="Google Shape;1705;p29"/>
          <p:cNvSpPr txBox="1">
            <a:spLocks noGrp="1"/>
          </p:cNvSpPr>
          <p:nvPr>
            <p:ph type="subTitle" idx="4294967295"/>
          </p:nvPr>
        </p:nvSpPr>
        <p:spPr>
          <a:xfrm>
            <a:off x="1152939" y="974035"/>
            <a:ext cx="7417129" cy="3694615"/>
          </a:xfrm>
          <a:prstGeom prst="rect">
            <a:avLst/>
          </a:prstGeom>
        </p:spPr>
        <p:txBody>
          <a:bodyPr spcFirstLastPara="1" wrap="square" lIns="91425" tIns="91425" rIns="91425" bIns="91425" anchor="t" anchorCtr="0">
            <a:noAutofit/>
          </a:bodyPr>
          <a:lstStyle/>
          <a:p>
            <a:pPr marL="139700" indent="0">
              <a:buNone/>
            </a:pPr>
            <a:r>
              <a:rPr lang="en-US" sz="1800" b="1" dirty="0">
                <a:solidFill>
                  <a:srgbClr val="374151"/>
                </a:solidFill>
                <a:latin typeface="Söhne"/>
              </a:rPr>
              <a:t>Model Tuning</a:t>
            </a:r>
          </a:p>
          <a:p>
            <a:pPr>
              <a:buFont typeface="Wingdings" panose="05000000000000000000" pitchFamily="2" charset="2"/>
              <a:buChar char="§"/>
            </a:pPr>
            <a:endParaRPr lang="en-US" sz="1800" b="1" dirty="0">
              <a:solidFill>
                <a:srgbClr val="374151"/>
              </a:solidFill>
              <a:latin typeface="Söhne"/>
            </a:endParaRPr>
          </a:p>
          <a:p>
            <a:pPr>
              <a:buFont typeface="Wingdings" panose="05000000000000000000" pitchFamily="2" charset="2"/>
              <a:buChar char="§"/>
            </a:pPr>
            <a:r>
              <a:rPr lang="en-US" sz="1800" b="1" dirty="0">
                <a:solidFill>
                  <a:srgbClr val="374151"/>
                </a:solidFill>
                <a:latin typeface="Söhne"/>
              </a:rPr>
              <a:t>Pose Detection: We used MoveNet for real-time pose detection to track body locations during live push-ups.</a:t>
            </a:r>
          </a:p>
          <a:p>
            <a:pPr>
              <a:buFont typeface="Wingdings" panose="05000000000000000000" pitchFamily="2" charset="2"/>
              <a:buChar char="§"/>
            </a:pPr>
            <a:endParaRPr lang="en-US" sz="1800" b="1" dirty="0">
              <a:solidFill>
                <a:srgbClr val="374151"/>
              </a:solidFill>
              <a:latin typeface="Söhne"/>
            </a:endParaRPr>
          </a:p>
          <a:p>
            <a:pPr>
              <a:buFont typeface="Wingdings" panose="05000000000000000000" pitchFamily="2" charset="2"/>
              <a:buChar char="§"/>
            </a:pPr>
            <a:r>
              <a:rPr lang="en-US" sz="1800" b="1" dirty="0">
                <a:solidFill>
                  <a:srgbClr val="374151"/>
                </a:solidFill>
                <a:latin typeface="Söhne"/>
              </a:rPr>
              <a:t>Key Point Detection: MoveNet was employed to detect keypoints in real-time for each frame of live video streams.</a:t>
            </a:r>
          </a:p>
          <a:p>
            <a:pPr>
              <a:buFont typeface="Wingdings" panose="05000000000000000000" pitchFamily="2" charset="2"/>
              <a:buChar char="§"/>
            </a:pPr>
            <a:endParaRPr lang="en-US" sz="1800" b="1" dirty="0">
              <a:solidFill>
                <a:srgbClr val="374151"/>
              </a:solidFill>
              <a:latin typeface="Söhne"/>
            </a:endParaRPr>
          </a:p>
          <a:p>
            <a:pPr>
              <a:buFont typeface="Wingdings" panose="05000000000000000000" pitchFamily="2" charset="2"/>
              <a:buChar char="§"/>
            </a:pPr>
            <a:r>
              <a:rPr lang="en-US" sz="1800" b="1" dirty="0">
                <a:solidFill>
                  <a:srgbClr val="374151"/>
                </a:solidFill>
                <a:latin typeface="Söhne"/>
              </a:rPr>
              <a:t>Key Point Tracking: Real-time tracking of key points, including wrists and shoulders, to monitor body movements during live push-ups.</a:t>
            </a:r>
          </a:p>
          <a:p>
            <a:pPr algn="l">
              <a:buFont typeface="Wingdings" panose="05000000000000000000" pitchFamily="2" charset="2"/>
              <a:buChar char="§"/>
            </a:pPr>
            <a:endParaRPr lang="en-US" sz="1800" dirty="0"/>
          </a:p>
          <a:p>
            <a:pPr marL="139700" indent="0" algn="l">
              <a:buNone/>
            </a:pPr>
            <a:endParaRPr lang="en-US" sz="1600" dirty="0"/>
          </a:p>
          <a:p>
            <a:pPr marL="139700" indent="0" algn="l">
              <a:buNone/>
            </a:pPr>
            <a:endParaRPr lang="en-US" sz="1600" dirty="0"/>
          </a:p>
        </p:txBody>
      </p:sp>
    </p:spTree>
    <p:extLst>
      <p:ext uri="{BB962C8B-B14F-4D97-AF65-F5344CB8AC3E}">
        <p14:creationId xmlns:p14="http://schemas.microsoft.com/office/powerpoint/2010/main" val="288175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8"/>
        <p:cNvGrpSpPr/>
        <p:nvPr/>
      </p:nvGrpSpPr>
      <p:grpSpPr>
        <a:xfrm>
          <a:off x="0" y="0"/>
          <a:ext cx="0" cy="0"/>
          <a:chOff x="0" y="0"/>
          <a:chExt cx="0" cy="0"/>
        </a:xfrm>
      </p:grpSpPr>
      <p:sp>
        <p:nvSpPr>
          <p:cNvPr id="1699" name="Google Shape;1699;p29"/>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IN" sz="3200" b="0" i="0" dirty="0">
                <a:solidFill>
                  <a:srgbClr val="343541"/>
                </a:solidFill>
                <a:effectLst/>
                <a:latin typeface="Söhne"/>
              </a:rPr>
              <a:t>METHODOLOGY(cntd..)</a:t>
            </a:r>
          </a:p>
        </p:txBody>
      </p:sp>
      <p:sp>
        <p:nvSpPr>
          <p:cNvPr id="1700" name="Google Shape;1700;p29"/>
          <p:cNvSpPr txBox="1"/>
          <p:nvPr/>
        </p:nvSpPr>
        <p:spPr>
          <a:xfrm>
            <a:off x="703825" y="1311825"/>
            <a:ext cx="7736400" cy="42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dirty="0">
              <a:solidFill>
                <a:schemeClr val="dk1"/>
              </a:solidFill>
              <a:latin typeface="Actor"/>
              <a:ea typeface="Actor"/>
              <a:cs typeface="Actor"/>
              <a:sym typeface="Actor"/>
            </a:endParaRPr>
          </a:p>
        </p:txBody>
      </p:sp>
      <p:sp>
        <p:nvSpPr>
          <p:cNvPr id="1701" name="Google Shape;1701;p29"/>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9"/>
          <p:cNvSpPr txBox="1"/>
          <p:nvPr/>
        </p:nvSpPr>
        <p:spPr>
          <a:xfrm>
            <a:off x="1389092" y="2763836"/>
            <a:ext cx="189900" cy="18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800" b="1" dirty="0">
              <a:solidFill>
                <a:schemeClr val="dk1"/>
              </a:solidFill>
              <a:latin typeface="Actor"/>
              <a:ea typeface="Actor"/>
              <a:cs typeface="Actor"/>
              <a:sym typeface="Actor"/>
            </a:endParaRPr>
          </a:p>
        </p:txBody>
      </p:sp>
      <p:sp>
        <p:nvSpPr>
          <p:cNvPr id="1705" name="Google Shape;1705;p29"/>
          <p:cNvSpPr txBox="1">
            <a:spLocks noGrp="1"/>
          </p:cNvSpPr>
          <p:nvPr>
            <p:ph type="subTitle" idx="4294967295"/>
          </p:nvPr>
        </p:nvSpPr>
        <p:spPr>
          <a:xfrm>
            <a:off x="1152939" y="974035"/>
            <a:ext cx="7417129" cy="3694615"/>
          </a:xfrm>
          <a:prstGeom prst="rect">
            <a:avLst/>
          </a:prstGeom>
        </p:spPr>
        <p:txBody>
          <a:bodyPr spcFirstLastPara="1" wrap="square" lIns="91425" tIns="91425" rIns="91425" bIns="91425" anchor="t" anchorCtr="0">
            <a:noAutofit/>
          </a:bodyPr>
          <a:lstStyle/>
          <a:p>
            <a:pPr marL="139700" indent="0">
              <a:buNone/>
            </a:pPr>
            <a:r>
              <a:rPr lang="en-US" sz="1800" b="1" dirty="0">
                <a:solidFill>
                  <a:srgbClr val="374151"/>
                </a:solidFill>
                <a:latin typeface="Söhne"/>
              </a:rPr>
              <a:t>Pose Analysis</a:t>
            </a:r>
          </a:p>
          <a:p>
            <a:pPr>
              <a:buFont typeface="Wingdings" panose="05000000000000000000" pitchFamily="2" charset="2"/>
              <a:buChar char="§"/>
            </a:pPr>
            <a:endParaRPr lang="en-US" sz="1800" b="1" dirty="0">
              <a:solidFill>
                <a:srgbClr val="374151"/>
              </a:solidFill>
              <a:latin typeface="Söhne"/>
            </a:endParaRPr>
          </a:p>
          <a:p>
            <a:pPr>
              <a:buFont typeface="Wingdings" panose="05000000000000000000" pitchFamily="2" charset="2"/>
              <a:buChar char="§"/>
            </a:pPr>
            <a:r>
              <a:rPr lang="en-US" sz="1800" b="1" dirty="0">
                <a:solidFill>
                  <a:srgbClr val="374151"/>
                </a:solidFill>
                <a:latin typeface="Söhne"/>
              </a:rPr>
              <a:t>Repetition Detection: Identified push-up repetitions by tracking upward and downward body motion in real-time.</a:t>
            </a:r>
          </a:p>
          <a:p>
            <a:pPr>
              <a:buFont typeface="Wingdings" panose="05000000000000000000" pitchFamily="2" charset="2"/>
              <a:buChar char="§"/>
            </a:pPr>
            <a:endParaRPr lang="en-US" sz="1800" b="1" dirty="0">
              <a:solidFill>
                <a:srgbClr val="374151"/>
              </a:solidFill>
              <a:latin typeface="Söhne"/>
            </a:endParaRPr>
          </a:p>
          <a:p>
            <a:pPr>
              <a:buFont typeface="Wingdings" panose="05000000000000000000" pitchFamily="2" charset="2"/>
              <a:buChar char="§"/>
            </a:pPr>
            <a:r>
              <a:rPr lang="en-US" sz="1800" b="1" dirty="0">
                <a:solidFill>
                  <a:srgbClr val="374151"/>
                </a:solidFill>
                <a:latin typeface="Söhne"/>
              </a:rPr>
              <a:t>Correctness Evaluation: Analyzed body keypoints alignment with correct push-up form in real-time.</a:t>
            </a:r>
          </a:p>
          <a:p>
            <a:pPr>
              <a:buFont typeface="Wingdings" panose="05000000000000000000" pitchFamily="2" charset="2"/>
              <a:buChar char="§"/>
            </a:pPr>
            <a:endParaRPr lang="en-US" sz="1800" b="1" dirty="0">
              <a:solidFill>
                <a:srgbClr val="374151"/>
              </a:solidFill>
              <a:latin typeface="Söhne"/>
            </a:endParaRPr>
          </a:p>
          <a:p>
            <a:pPr>
              <a:buFont typeface="Wingdings" panose="05000000000000000000" pitchFamily="2" charset="2"/>
              <a:buChar char="§"/>
            </a:pPr>
            <a:r>
              <a:rPr lang="en-US" sz="1800" b="1" dirty="0">
                <a:solidFill>
                  <a:srgbClr val="374151"/>
                </a:solidFill>
                <a:latin typeface="Söhne"/>
              </a:rPr>
              <a:t>Data Visualization: Used real-time data visualization to illustrate push-up form correctness and identify deviations during live sessions.</a:t>
            </a:r>
          </a:p>
        </p:txBody>
      </p:sp>
    </p:spTree>
    <p:extLst>
      <p:ext uri="{BB962C8B-B14F-4D97-AF65-F5344CB8AC3E}">
        <p14:creationId xmlns:p14="http://schemas.microsoft.com/office/powerpoint/2010/main" val="3483733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8"/>
        <p:cNvGrpSpPr/>
        <p:nvPr/>
      </p:nvGrpSpPr>
      <p:grpSpPr>
        <a:xfrm>
          <a:off x="0" y="0"/>
          <a:ext cx="0" cy="0"/>
          <a:chOff x="0" y="0"/>
          <a:chExt cx="0" cy="0"/>
        </a:xfrm>
      </p:grpSpPr>
      <p:sp>
        <p:nvSpPr>
          <p:cNvPr id="1699" name="Google Shape;1699;p29"/>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IN" sz="3200" b="0" i="0" dirty="0">
                <a:solidFill>
                  <a:srgbClr val="343541"/>
                </a:solidFill>
                <a:effectLst/>
                <a:latin typeface="Söhne"/>
              </a:rPr>
              <a:t>RESULTS AND DISCUSSION</a:t>
            </a:r>
          </a:p>
        </p:txBody>
      </p:sp>
      <p:sp>
        <p:nvSpPr>
          <p:cNvPr id="1700" name="Google Shape;1700;p29"/>
          <p:cNvSpPr txBox="1"/>
          <p:nvPr/>
        </p:nvSpPr>
        <p:spPr>
          <a:xfrm>
            <a:off x="703825" y="1311825"/>
            <a:ext cx="7736400" cy="42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dirty="0">
              <a:solidFill>
                <a:schemeClr val="dk1"/>
              </a:solidFill>
              <a:latin typeface="Actor"/>
              <a:ea typeface="Actor"/>
              <a:cs typeface="Actor"/>
              <a:sym typeface="Actor"/>
            </a:endParaRPr>
          </a:p>
        </p:txBody>
      </p:sp>
      <p:sp>
        <p:nvSpPr>
          <p:cNvPr id="1701" name="Google Shape;1701;p29"/>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9"/>
          <p:cNvSpPr txBox="1"/>
          <p:nvPr/>
        </p:nvSpPr>
        <p:spPr>
          <a:xfrm>
            <a:off x="1389092" y="2763836"/>
            <a:ext cx="189900" cy="18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800" b="1" dirty="0">
              <a:solidFill>
                <a:schemeClr val="dk1"/>
              </a:solidFill>
              <a:latin typeface="Actor"/>
              <a:ea typeface="Actor"/>
              <a:cs typeface="Actor"/>
              <a:sym typeface="Actor"/>
            </a:endParaRPr>
          </a:p>
        </p:txBody>
      </p:sp>
      <p:sp>
        <p:nvSpPr>
          <p:cNvPr id="1705" name="Google Shape;1705;p29"/>
          <p:cNvSpPr txBox="1">
            <a:spLocks noGrp="1"/>
          </p:cNvSpPr>
          <p:nvPr>
            <p:ph type="subTitle" idx="4294967295"/>
          </p:nvPr>
        </p:nvSpPr>
        <p:spPr>
          <a:xfrm>
            <a:off x="1152939" y="974035"/>
            <a:ext cx="7417129" cy="3694615"/>
          </a:xfrm>
          <a:prstGeom prst="rect">
            <a:avLst/>
          </a:prstGeom>
        </p:spPr>
        <p:txBody>
          <a:bodyPr spcFirstLastPara="1" wrap="square" lIns="91425" tIns="91425" rIns="91425" bIns="91425" anchor="t" anchorCtr="0">
            <a:noAutofit/>
          </a:bodyPr>
          <a:lstStyle/>
          <a:p>
            <a:pPr marL="285750" indent="-285750">
              <a:buSzPts val="1100"/>
              <a:buFont typeface="Wingdings" panose="05000000000000000000" pitchFamily="2" charset="2"/>
              <a:buChar char="§"/>
            </a:pPr>
            <a:endParaRPr lang="en-US" sz="2000" dirty="0">
              <a:solidFill>
                <a:srgbClr val="343541"/>
              </a:solidFill>
              <a:latin typeface="Söhne"/>
              <a:sym typeface="Montserrat"/>
            </a:endParaRPr>
          </a:p>
          <a:p>
            <a:pPr marL="285750" indent="-285750">
              <a:buFont typeface="Wingdings" panose="05000000000000000000" pitchFamily="2" charset="2"/>
              <a:buChar char="§"/>
            </a:pPr>
            <a:r>
              <a:rPr lang="en-US" sz="1800" b="1" dirty="0">
                <a:solidFill>
                  <a:srgbClr val="374151"/>
                </a:solidFill>
                <a:latin typeface="Söhne"/>
                <a:sym typeface="Montserrat"/>
              </a:rPr>
              <a:t>Real-Time Accuracy: The accuracy of our real-time pose detection with MoveNet was found to be exceptional.</a:t>
            </a:r>
          </a:p>
          <a:p>
            <a:pPr marL="285750" indent="-285750">
              <a:buFont typeface="Wingdings" panose="05000000000000000000" pitchFamily="2" charset="2"/>
              <a:buChar char="§"/>
            </a:pPr>
            <a:endParaRPr lang="en-US" sz="1800" b="1" dirty="0">
              <a:solidFill>
                <a:srgbClr val="374151"/>
              </a:solidFill>
              <a:latin typeface="Söhne"/>
              <a:sym typeface="Montserrat"/>
            </a:endParaRPr>
          </a:p>
          <a:p>
            <a:pPr marL="285750" indent="-285750">
              <a:buFont typeface="Wingdings" panose="05000000000000000000" pitchFamily="2" charset="2"/>
              <a:buChar char="§"/>
            </a:pPr>
            <a:r>
              <a:rPr lang="en-US" sz="1800" b="1" dirty="0">
                <a:solidFill>
                  <a:srgbClr val="374151"/>
                </a:solidFill>
                <a:latin typeface="Söhne"/>
                <a:sym typeface="Montserrat"/>
              </a:rPr>
              <a:t>Speed: The system maintained high-speed performance</a:t>
            </a:r>
          </a:p>
          <a:p>
            <a:pPr marL="285750" indent="-285750">
              <a:buFont typeface="Wingdings" panose="05000000000000000000" pitchFamily="2" charset="2"/>
              <a:buChar char="§"/>
            </a:pPr>
            <a:endParaRPr lang="en-US" sz="1800" b="1" dirty="0">
              <a:solidFill>
                <a:srgbClr val="374151"/>
              </a:solidFill>
              <a:latin typeface="Söhne"/>
              <a:sym typeface="Montserrat"/>
            </a:endParaRPr>
          </a:p>
          <a:p>
            <a:pPr marL="285750" indent="-285750">
              <a:buFont typeface="Wingdings" panose="05000000000000000000" pitchFamily="2" charset="2"/>
              <a:buChar char="§"/>
            </a:pPr>
            <a:r>
              <a:rPr lang="en-US" sz="1800" b="1" dirty="0">
                <a:solidFill>
                  <a:srgbClr val="374151"/>
                </a:solidFill>
                <a:latin typeface="Söhne"/>
                <a:sym typeface="Montserrat"/>
              </a:rPr>
              <a:t>Visual insights into the performance of our system during push-up exercises. We present three key images that illustrate different aspects of the user's experience</a:t>
            </a:r>
          </a:p>
          <a:p>
            <a:pPr marL="285750" indent="-285750">
              <a:buSzPts val="1100"/>
              <a:buFont typeface="Wingdings" panose="05000000000000000000" pitchFamily="2" charset="2"/>
              <a:buChar char="§"/>
            </a:pPr>
            <a:endParaRPr lang="en-US" sz="2000" dirty="0">
              <a:solidFill>
                <a:srgbClr val="343541"/>
              </a:solidFill>
              <a:latin typeface="Söhne"/>
              <a:sym typeface="Montserrat"/>
            </a:endParaRPr>
          </a:p>
        </p:txBody>
      </p:sp>
    </p:spTree>
    <p:extLst>
      <p:ext uri="{BB962C8B-B14F-4D97-AF65-F5344CB8AC3E}">
        <p14:creationId xmlns:p14="http://schemas.microsoft.com/office/powerpoint/2010/main" val="2279754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8"/>
        <p:cNvGrpSpPr/>
        <p:nvPr/>
      </p:nvGrpSpPr>
      <p:grpSpPr>
        <a:xfrm>
          <a:off x="0" y="0"/>
          <a:ext cx="0" cy="0"/>
          <a:chOff x="0" y="0"/>
          <a:chExt cx="0" cy="0"/>
        </a:xfrm>
      </p:grpSpPr>
      <p:sp>
        <p:nvSpPr>
          <p:cNvPr id="1699" name="Google Shape;1699;p29"/>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IN" sz="3200" b="0" i="0" dirty="0">
                <a:solidFill>
                  <a:srgbClr val="343541"/>
                </a:solidFill>
                <a:effectLst/>
                <a:latin typeface="Söhne"/>
              </a:rPr>
              <a:t>RESULTS AND DISCUSSION</a:t>
            </a:r>
          </a:p>
        </p:txBody>
      </p:sp>
      <p:sp>
        <p:nvSpPr>
          <p:cNvPr id="1700" name="Google Shape;1700;p29"/>
          <p:cNvSpPr txBox="1"/>
          <p:nvPr/>
        </p:nvSpPr>
        <p:spPr>
          <a:xfrm>
            <a:off x="703825" y="1311825"/>
            <a:ext cx="7736400" cy="42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dirty="0">
              <a:solidFill>
                <a:schemeClr val="dk1"/>
              </a:solidFill>
              <a:latin typeface="Actor"/>
              <a:ea typeface="Actor"/>
              <a:cs typeface="Actor"/>
              <a:sym typeface="Actor"/>
            </a:endParaRPr>
          </a:p>
        </p:txBody>
      </p:sp>
      <p:sp>
        <p:nvSpPr>
          <p:cNvPr id="1701" name="Google Shape;1701;p29"/>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9"/>
          <p:cNvSpPr txBox="1"/>
          <p:nvPr/>
        </p:nvSpPr>
        <p:spPr>
          <a:xfrm>
            <a:off x="1389092" y="2763836"/>
            <a:ext cx="189900" cy="18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800" b="1" dirty="0">
              <a:solidFill>
                <a:schemeClr val="dk1"/>
              </a:solidFill>
              <a:latin typeface="Actor"/>
              <a:ea typeface="Actor"/>
              <a:cs typeface="Actor"/>
              <a:sym typeface="Actor"/>
            </a:endParaRPr>
          </a:p>
        </p:txBody>
      </p:sp>
      <p:sp>
        <p:nvSpPr>
          <p:cNvPr id="1705" name="Google Shape;1705;p29"/>
          <p:cNvSpPr txBox="1">
            <a:spLocks noGrp="1"/>
          </p:cNvSpPr>
          <p:nvPr>
            <p:ph type="subTitle" idx="4294967295"/>
          </p:nvPr>
        </p:nvSpPr>
        <p:spPr>
          <a:xfrm>
            <a:off x="1152939" y="974035"/>
            <a:ext cx="7417129" cy="3694615"/>
          </a:xfrm>
          <a:prstGeom prst="rect">
            <a:avLst/>
          </a:prstGeom>
        </p:spPr>
        <p:txBody>
          <a:bodyPr spcFirstLastPara="1" wrap="square" lIns="91425" tIns="91425" rIns="91425" bIns="91425" anchor="t" anchorCtr="0">
            <a:noAutofit/>
          </a:bodyPr>
          <a:lstStyle/>
          <a:p>
            <a:pPr marL="285750" indent="-285750">
              <a:buSzPts val="1100"/>
              <a:buFont typeface="Wingdings" panose="05000000000000000000" pitchFamily="2" charset="2"/>
              <a:buChar char="§"/>
            </a:pPr>
            <a:endParaRPr lang="en-US" sz="1800" dirty="0">
              <a:solidFill>
                <a:srgbClr val="343541"/>
              </a:solidFill>
              <a:latin typeface="Söhne"/>
              <a:sym typeface="Montserrat"/>
            </a:endParaRPr>
          </a:p>
          <a:p>
            <a:pPr>
              <a:lnSpc>
                <a:spcPct val="100000"/>
              </a:lnSpc>
              <a:buFont typeface="Wingdings" panose="05000000000000000000" pitchFamily="2" charset="2"/>
              <a:buChar char="§"/>
            </a:pPr>
            <a:r>
              <a:rPr lang="en-US" sz="1700" b="1" dirty="0">
                <a:solidFill>
                  <a:srgbClr val="374151"/>
                </a:solidFill>
                <a:latin typeface="Söhne"/>
              </a:rPr>
              <a:t>Push-Up Starting Position:</a:t>
            </a:r>
          </a:p>
          <a:p>
            <a:pPr>
              <a:lnSpc>
                <a:spcPct val="100000"/>
              </a:lnSpc>
              <a:buFont typeface="Wingdings" panose="05000000000000000000" pitchFamily="2" charset="2"/>
              <a:buChar char="§"/>
            </a:pPr>
            <a:endParaRPr lang="en-US" sz="1700" b="1" dirty="0">
              <a:solidFill>
                <a:srgbClr val="374151"/>
              </a:solidFill>
              <a:latin typeface="Söhne"/>
            </a:endParaRPr>
          </a:p>
          <a:p>
            <a:pPr>
              <a:lnSpc>
                <a:spcPct val="100000"/>
              </a:lnSpc>
              <a:buFont typeface="Wingdings" panose="05000000000000000000" pitchFamily="2" charset="2"/>
              <a:buChar char="§"/>
            </a:pPr>
            <a:endParaRPr lang="en-US" sz="1700" b="1" dirty="0">
              <a:solidFill>
                <a:srgbClr val="374151"/>
              </a:solidFill>
              <a:latin typeface="Söhne"/>
            </a:endParaRPr>
          </a:p>
          <a:p>
            <a:pPr>
              <a:lnSpc>
                <a:spcPct val="100000"/>
              </a:lnSpc>
              <a:buFont typeface="Wingdings" panose="05000000000000000000" pitchFamily="2" charset="2"/>
              <a:buChar char="§"/>
            </a:pPr>
            <a:endParaRPr lang="en-US" sz="1700" b="1" dirty="0">
              <a:solidFill>
                <a:srgbClr val="374151"/>
              </a:solidFill>
              <a:latin typeface="Söhne"/>
            </a:endParaRPr>
          </a:p>
          <a:p>
            <a:pPr>
              <a:lnSpc>
                <a:spcPct val="100000"/>
              </a:lnSpc>
              <a:buFont typeface="Wingdings" panose="05000000000000000000" pitchFamily="2" charset="2"/>
              <a:buChar char="§"/>
            </a:pPr>
            <a:endParaRPr lang="en-US" sz="1700" b="1" dirty="0">
              <a:solidFill>
                <a:srgbClr val="374151"/>
              </a:solidFill>
              <a:latin typeface="Söhne"/>
            </a:endParaRPr>
          </a:p>
          <a:p>
            <a:pPr>
              <a:lnSpc>
                <a:spcPct val="100000"/>
              </a:lnSpc>
              <a:buFont typeface="Wingdings" panose="05000000000000000000" pitchFamily="2" charset="2"/>
              <a:buChar char="§"/>
            </a:pPr>
            <a:endParaRPr lang="en-US" sz="1700" b="1" dirty="0">
              <a:solidFill>
                <a:srgbClr val="374151"/>
              </a:solidFill>
              <a:latin typeface="Söhne"/>
            </a:endParaRPr>
          </a:p>
          <a:p>
            <a:pPr>
              <a:lnSpc>
                <a:spcPct val="100000"/>
              </a:lnSpc>
              <a:buFont typeface="Wingdings" panose="05000000000000000000" pitchFamily="2" charset="2"/>
              <a:buChar char="§"/>
            </a:pPr>
            <a:endParaRPr lang="en-US" sz="1700" b="1" dirty="0">
              <a:solidFill>
                <a:srgbClr val="374151"/>
              </a:solidFill>
              <a:latin typeface="Söhne"/>
            </a:endParaRPr>
          </a:p>
          <a:p>
            <a:pPr>
              <a:lnSpc>
                <a:spcPct val="100000"/>
              </a:lnSpc>
              <a:buFont typeface="Wingdings" panose="05000000000000000000" pitchFamily="2" charset="2"/>
              <a:buChar char="§"/>
            </a:pPr>
            <a:endParaRPr lang="en-US" sz="1700" b="1" dirty="0">
              <a:solidFill>
                <a:srgbClr val="374151"/>
              </a:solidFill>
              <a:latin typeface="Söhne"/>
            </a:endParaRPr>
          </a:p>
          <a:p>
            <a:pPr>
              <a:lnSpc>
                <a:spcPct val="100000"/>
              </a:lnSpc>
              <a:buFont typeface="Wingdings" panose="05000000000000000000" pitchFamily="2" charset="2"/>
              <a:buChar char="§"/>
            </a:pPr>
            <a:r>
              <a:rPr lang="en-US" sz="1700" b="1" dirty="0">
                <a:solidFill>
                  <a:srgbClr val="374151"/>
                </a:solidFill>
                <a:latin typeface="Söhne"/>
              </a:rPr>
              <a:t>This image represents the initial posture when the user is in the starting position for a push-up exercise.</a:t>
            </a:r>
            <a:endParaRPr lang="en-IN" sz="1700" b="1" dirty="0">
              <a:solidFill>
                <a:srgbClr val="374151"/>
              </a:solidFill>
              <a:latin typeface="Söhne"/>
            </a:endParaRPr>
          </a:p>
          <a:p>
            <a:pPr algn="l"/>
            <a:endParaRPr lang="en-IN" sz="1800" dirty="0">
              <a:effectLst/>
              <a:latin typeface="Times New Roman" panose="02020603050405020304" pitchFamily="18" charset="0"/>
              <a:ea typeface="SimSun" panose="02010600030101010101" pitchFamily="2" charset="-122"/>
            </a:endParaRPr>
          </a:p>
          <a:p>
            <a:pPr marL="285750" indent="-285750">
              <a:buSzPts val="1100"/>
              <a:buFont typeface="Wingdings" panose="05000000000000000000" pitchFamily="2" charset="2"/>
              <a:buChar char="§"/>
            </a:pPr>
            <a:endParaRPr lang="en-US" sz="1800" dirty="0">
              <a:solidFill>
                <a:srgbClr val="343541"/>
              </a:solidFill>
              <a:latin typeface="Söhne"/>
              <a:sym typeface="Montserrat"/>
            </a:endParaRPr>
          </a:p>
        </p:txBody>
      </p:sp>
      <p:pic>
        <p:nvPicPr>
          <p:cNvPr id="4" name="Picture 3">
            <a:extLst>
              <a:ext uri="{FF2B5EF4-FFF2-40B4-BE49-F238E27FC236}">
                <a16:creationId xmlns:a16="http://schemas.microsoft.com/office/drawing/2014/main" id="{770E7A55-60A1-6F09-DD89-B0CB174DED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6477" y="1311825"/>
            <a:ext cx="2511033" cy="1874837"/>
          </a:xfrm>
          <a:prstGeom prst="rect">
            <a:avLst/>
          </a:prstGeom>
        </p:spPr>
      </p:pic>
    </p:spTree>
    <p:extLst>
      <p:ext uri="{BB962C8B-B14F-4D97-AF65-F5344CB8AC3E}">
        <p14:creationId xmlns:p14="http://schemas.microsoft.com/office/powerpoint/2010/main" val="2483610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8"/>
        <p:cNvGrpSpPr/>
        <p:nvPr/>
      </p:nvGrpSpPr>
      <p:grpSpPr>
        <a:xfrm>
          <a:off x="0" y="0"/>
          <a:ext cx="0" cy="0"/>
          <a:chOff x="0" y="0"/>
          <a:chExt cx="0" cy="0"/>
        </a:xfrm>
      </p:grpSpPr>
      <p:sp>
        <p:nvSpPr>
          <p:cNvPr id="1699" name="Google Shape;1699;p29"/>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IN" sz="3200" b="0" i="0" dirty="0">
                <a:solidFill>
                  <a:srgbClr val="343541"/>
                </a:solidFill>
                <a:effectLst/>
                <a:latin typeface="Söhne"/>
              </a:rPr>
              <a:t>RESULTS AND DISCUSSION</a:t>
            </a:r>
          </a:p>
        </p:txBody>
      </p:sp>
      <p:sp>
        <p:nvSpPr>
          <p:cNvPr id="1700" name="Google Shape;1700;p29"/>
          <p:cNvSpPr txBox="1"/>
          <p:nvPr/>
        </p:nvSpPr>
        <p:spPr>
          <a:xfrm>
            <a:off x="703825" y="1311825"/>
            <a:ext cx="7736400" cy="42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dirty="0">
              <a:solidFill>
                <a:schemeClr val="dk1"/>
              </a:solidFill>
              <a:latin typeface="Actor"/>
              <a:ea typeface="Actor"/>
              <a:cs typeface="Actor"/>
              <a:sym typeface="Actor"/>
            </a:endParaRPr>
          </a:p>
        </p:txBody>
      </p:sp>
      <p:sp>
        <p:nvSpPr>
          <p:cNvPr id="1701" name="Google Shape;1701;p29"/>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9"/>
          <p:cNvSpPr txBox="1"/>
          <p:nvPr/>
        </p:nvSpPr>
        <p:spPr>
          <a:xfrm>
            <a:off x="1389092" y="2763836"/>
            <a:ext cx="189900" cy="18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800" b="1" dirty="0">
              <a:solidFill>
                <a:schemeClr val="dk1"/>
              </a:solidFill>
              <a:latin typeface="Actor"/>
              <a:ea typeface="Actor"/>
              <a:cs typeface="Actor"/>
              <a:sym typeface="Actor"/>
            </a:endParaRPr>
          </a:p>
        </p:txBody>
      </p:sp>
      <p:sp>
        <p:nvSpPr>
          <p:cNvPr id="1705" name="Google Shape;1705;p29"/>
          <p:cNvSpPr txBox="1">
            <a:spLocks noGrp="1"/>
          </p:cNvSpPr>
          <p:nvPr>
            <p:ph type="subTitle" idx="4294967295"/>
          </p:nvPr>
        </p:nvSpPr>
        <p:spPr>
          <a:xfrm>
            <a:off x="1152939" y="974035"/>
            <a:ext cx="7417129" cy="3694615"/>
          </a:xfrm>
          <a:prstGeom prst="rect">
            <a:avLst/>
          </a:prstGeom>
        </p:spPr>
        <p:txBody>
          <a:bodyPr spcFirstLastPara="1" wrap="square" lIns="91425" tIns="91425" rIns="91425" bIns="91425" anchor="t" anchorCtr="0">
            <a:noAutofit/>
          </a:bodyPr>
          <a:lstStyle/>
          <a:p>
            <a:pPr>
              <a:lnSpc>
                <a:spcPct val="100000"/>
              </a:lnSpc>
              <a:buFont typeface="Wingdings" panose="05000000000000000000" pitchFamily="2" charset="2"/>
              <a:buChar char="§"/>
            </a:pPr>
            <a:r>
              <a:rPr lang="en-US" sz="1700" b="1" dirty="0">
                <a:solidFill>
                  <a:srgbClr val="374151"/>
                </a:solidFill>
                <a:latin typeface="Söhne"/>
              </a:rPr>
              <a:t>Posture Error Detection:</a:t>
            </a:r>
            <a:endParaRPr lang="en-IN" sz="1700" b="1" dirty="0">
              <a:solidFill>
                <a:srgbClr val="374151"/>
              </a:solidFill>
              <a:latin typeface="Söhne"/>
            </a:endParaRPr>
          </a:p>
          <a:p>
            <a:pPr>
              <a:lnSpc>
                <a:spcPct val="100000"/>
              </a:lnSpc>
              <a:buFont typeface="Wingdings" panose="05000000000000000000" pitchFamily="2" charset="2"/>
              <a:buChar char="§"/>
            </a:pPr>
            <a:endParaRPr lang="en-US" sz="1700" b="1" dirty="0">
              <a:solidFill>
                <a:srgbClr val="374151"/>
              </a:solidFill>
              <a:latin typeface="Söhne"/>
            </a:endParaRPr>
          </a:p>
          <a:p>
            <a:pPr>
              <a:lnSpc>
                <a:spcPct val="100000"/>
              </a:lnSpc>
              <a:buFont typeface="Wingdings" panose="05000000000000000000" pitchFamily="2" charset="2"/>
              <a:buChar char="§"/>
            </a:pPr>
            <a:endParaRPr lang="en-US" sz="1700" b="1" dirty="0">
              <a:solidFill>
                <a:srgbClr val="374151"/>
              </a:solidFill>
              <a:latin typeface="Söhne"/>
            </a:endParaRPr>
          </a:p>
          <a:p>
            <a:pPr>
              <a:lnSpc>
                <a:spcPct val="100000"/>
              </a:lnSpc>
              <a:buFont typeface="Wingdings" panose="05000000000000000000" pitchFamily="2" charset="2"/>
              <a:buChar char="§"/>
            </a:pPr>
            <a:endParaRPr lang="en-US" sz="1700" b="1" dirty="0">
              <a:solidFill>
                <a:srgbClr val="374151"/>
              </a:solidFill>
              <a:latin typeface="Söhne"/>
            </a:endParaRPr>
          </a:p>
          <a:p>
            <a:pPr>
              <a:lnSpc>
                <a:spcPct val="100000"/>
              </a:lnSpc>
              <a:buFont typeface="Wingdings" panose="05000000000000000000" pitchFamily="2" charset="2"/>
              <a:buChar char="§"/>
            </a:pPr>
            <a:endParaRPr lang="en-US" sz="1700" b="1" dirty="0">
              <a:solidFill>
                <a:srgbClr val="374151"/>
              </a:solidFill>
              <a:latin typeface="Söhne"/>
            </a:endParaRPr>
          </a:p>
          <a:p>
            <a:pPr>
              <a:lnSpc>
                <a:spcPct val="100000"/>
              </a:lnSpc>
              <a:buFont typeface="Wingdings" panose="05000000000000000000" pitchFamily="2" charset="2"/>
              <a:buChar char="§"/>
            </a:pPr>
            <a:endParaRPr lang="en-US" sz="1700" b="1" dirty="0">
              <a:solidFill>
                <a:srgbClr val="374151"/>
              </a:solidFill>
              <a:latin typeface="Söhne"/>
            </a:endParaRPr>
          </a:p>
          <a:p>
            <a:pPr>
              <a:lnSpc>
                <a:spcPct val="100000"/>
              </a:lnSpc>
              <a:buFont typeface="Wingdings" panose="05000000000000000000" pitchFamily="2" charset="2"/>
              <a:buChar char="§"/>
            </a:pPr>
            <a:endParaRPr lang="en-US" sz="1700" b="1" dirty="0">
              <a:solidFill>
                <a:srgbClr val="374151"/>
              </a:solidFill>
              <a:latin typeface="Söhne"/>
            </a:endParaRPr>
          </a:p>
          <a:p>
            <a:pPr>
              <a:lnSpc>
                <a:spcPct val="100000"/>
              </a:lnSpc>
              <a:buFont typeface="Wingdings" panose="05000000000000000000" pitchFamily="2" charset="2"/>
              <a:buChar char="§"/>
            </a:pPr>
            <a:endParaRPr lang="en-US" sz="1700" b="1" dirty="0">
              <a:solidFill>
                <a:srgbClr val="374151"/>
              </a:solidFill>
              <a:latin typeface="Söhne"/>
            </a:endParaRPr>
          </a:p>
          <a:p>
            <a:pPr>
              <a:lnSpc>
                <a:spcPct val="100000"/>
              </a:lnSpc>
              <a:buFont typeface="Wingdings" panose="05000000000000000000" pitchFamily="2" charset="2"/>
              <a:buChar char="§"/>
            </a:pPr>
            <a:r>
              <a:rPr lang="en-US" sz="1700" b="1" dirty="0">
                <a:solidFill>
                  <a:srgbClr val="374151"/>
                </a:solidFill>
                <a:latin typeface="Söhne"/>
              </a:rPr>
              <a:t>In this image, red lines are overlaid on the user's body to indicate posture errors during a push-up.</a:t>
            </a:r>
            <a:endParaRPr lang="en-IN" sz="1700" b="1" dirty="0">
              <a:solidFill>
                <a:srgbClr val="374151"/>
              </a:solidFill>
              <a:latin typeface="Söhne"/>
            </a:endParaRPr>
          </a:p>
          <a:p>
            <a:pPr>
              <a:lnSpc>
                <a:spcPct val="100000"/>
              </a:lnSpc>
              <a:buFont typeface="Wingdings" panose="05000000000000000000" pitchFamily="2" charset="2"/>
              <a:buChar char="§"/>
            </a:pPr>
            <a:r>
              <a:rPr lang="en-US" sz="1700" b="1" dirty="0">
                <a:solidFill>
                  <a:srgbClr val="374151"/>
                </a:solidFill>
                <a:latin typeface="Söhne"/>
              </a:rPr>
              <a:t>The system highlights areas where the user's posture deviates from the correct form.</a:t>
            </a:r>
            <a:endParaRPr lang="en-IN" sz="1700" b="1" dirty="0">
              <a:solidFill>
                <a:srgbClr val="374151"/>
              </a:solidFill>
              <a:latin typeface="Söhne"/>
            </a:endParaRPr>
          </a:p>
          <a:p>
            <a:pPr algn="l"/>
            <a:endParaRPr lang="en-IN" sz="1800" dirty="0">
              <a:effectLst/>
              <a:latin typeface="Times New Roman" panose="02020603050405020304" pitchFamily="18" charset="0"/>
              <a:ea typeface="SimSun" panose="02010600030101010101" pitchFamily="2" charset="-122"/>
            </a:endParaRPr>
          </a:p>
          <a:p>
            <a:pPr marL="285750" indent="-285750">
              <a:buSzPts val="1100"/>
              <a:buFont typeface="Wingdings" panose="05000000000000000000" pitchFamily="2" charset="2"/>
              <a:buChar char="§"/>
            </a:pPr>
            <a:endParaRPr lang="en-US" sz="1800" dirty="0">
              <a:solidFill>
                <a:srgbClr val="343541"/>
              </a:solidFill>
              <a:latin typeface="Söhne"/>
              <a:sym typeface="Montserrat"/>
            </a:endParaRPr>
          </a:p>
        </p:txBody>
      </p:sp>
      <p:pic>
        <p:nvPicPr>
          <p:cNvPr id="2" name="Picture 1">
            <a:extLst>
              <a:ext uri="{FF2B5EF4-FFF2-40B4-BE49-F238E27FC236}">
                <a16:creationId xmlns:a16="http://schemas.microsoft.com/office/drawing/2014/main" id="{2C949873-2A52-22F1-45AC-67C924E2F5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8541" y="1320977"/>
            <a:ext cx="2375570" cy="1809570"/>
          </a:xfrm>
          <a:prstGeom prst="rect">
            <a:avLst/>
          </a:prstGeom>
        </p:spPr>
      </p:pic>
    </p:spTree>
    <p:extLst>
      <p:ext uri="{BB962C8B-B14F-4D97-AF65-F5344CB8AC3E}">
        <p14:creationId xmlns:p14="http://schemas.microsoft.com/office/powerpoint/2010/main" val="3187048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8"/>
        <p:cNvGrpSpPr/>
        <p:nvPr/>
      </p:nvGrpSpPr>
      <p:grpSpPr>
        <a:xfrm>
          <a:off x="0" y="0"/>
          <a:ext cx="0" cy="0"/>
          <a:chOff x="0" y="0"/>
          <a:chExt cx="0" cy="0"/>
        </a:xfrm>
      </p:grpSpPr>
      <p:sp>
        <p:nvSpPr>
          <p:cNvPr id="1699" name="Google Shape;1699;p29"/>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IN" sz="3200" b="0" i="0" dirty="0">
                <a:solidFill>
                  <a:srgbClr val="343541"/>
                </a:solidFill>
                <a:effectLst/>
                <a:latin typeface="Söhne"/>
              </a:rPr>
              <a:t>RESULTS AND DISCUSSION</a:t>
            </a:r>
          </a:p>
        </p:txBody>
      </p:sp>
      <p:sp>
        <p:nvSpPr>
          <p:cNvPr id="1700" name="Google Shape;1700;p29"/>
          <p:cNvSpPr txBox="1"/>
          <p:nvPr/>
        </p:nvSpPr>
        <p:spPr>
          <a:xfrm>
            <a:off x="703825" y="1311825"/>
            <a:ext cx="7736400" cy="42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dirty="0">
              <a:solidFill>
                <a:schemeClr val="dk1"/>
              </a:solidFill>
              <a:latin typeface="Actor"/>
              <a:ea typeface="Actor"/>
              <a:cs typeface="Actor"/>
              <a:sym typeface="Actor"/>
            </a:endParaRPr>
          </a:p>
        </p:txBody>
      </p:sp>
      <p:sp>
        <p:nvSpPr>
          <p:cNvPr id="1701" name="Google Shape;1701;p29"/>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9"/>
          <p:cNvSpPr txBox="1"/>
          <p:nvPr/>
        </p:nvSpPr>
        <p:spPr>
          <a:xfrm>
            <a:off x="1389092" y="2763836"/>
            <a:ext cx="189900" cy="18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800" b="1" dirty="0">
              <a:solidFill>
                <a:schemeClr val="dk1"/>
              </a:solidFill>
              <a:latin typeface="Actor"/>
              <a:ea typeface="Actor"/>
              <a:cs typeface="Actor"/>
              <a:sym typeface="Actor"/>
            </a:endParaRPr>
          </a:p>
        </p:txBody>
      </p:sp>
      <p:sp>
        <p:nvSpPr>
          <p:cNvPr id="1705" name="Google Shape;1705;p29"/>
          <p:cNvSpPr txBox="1">
            <a:spLocks noGrp="1"/>
          </p:cNvSpPr>
          <p:nvPr>
            <p:ph type="subTitle" idx="4294967295"/>
          </p:nvPr>
        </p:nvSpPr>
        <p:spPr>
          <a:xfrm>
            <a:off x="1152939" y="974035"/>
            <a:ext cx="7417129" cy="3694615"/>
          </a:xfrm>
          <a:prstGeom prst="rect">
            <a:avLst/>
          </a:prstGeom>
        </p:spPr>
        <p:txBody>
          <a:bodyPr spcFirstLastPara="1" wrap="square" lIns="91425" tIns="91425" rIns="91425" bIns="91425" anchor="t" anchorCtr="0">
            <a:noAutofit/>
          </a:bodyPr>
          <a:lstStyle/>
          <a:p>
            <a:pPr marL="285750" indent="-285750">
              <a:buSzPts val="1100"/>
              <a:buFont typeface="Wingdings" panose="05000000000000000000" pitchFamily="2" charset="2"/>
              <a:buChar char="§"/>
            </a:pPr>
            <a:endParaRPr lang="en-US" sz="1800" dirty="0">
              <a:solidFill>
                <a:srgbClr val="343541"/>
              </a:solidFill>
              <a:latin typeface="Söhne"/>
              <a:sym typeface="Montserrat"/>
            </a:endParaRPr>
          </a:p>
          <a:p>
            <a:pPr>
              <a:lnSpc>
                <a:spcPct val="100000"/>
              </a:lnSpc>
              <a:buFont typeface="Wingdings" panose="05000000000000000000" pitchFamily="2" charset="2"/>
              <a:buChar char="§"/>
            </a:pPr>
            <a:r>
              <a:rPr lang="en-US" sz="1700" b="1" dirty="0">
                <a:solidFill>
                  <a:srgbClr val="374151"/>
                </a:solidFill>
                <a:latin typeface="Söhne"/>
              </a:rPr>
              <a:t>Successful Repetition:</a:t>
            </a:r>
            <a:endParaRPr lang="en-IN" sz="1700" b="1" dirty="0">
              <a:solidFill>
                <a:srgbClr val="374151"/>
              </a:solidFill>
              <a:latin typeface="Söhne"/>
            </a:endParaRPr>
          </a:p>
          <a:p>
            <a:pPr>
              <a:lnSpc>
                <a:spcPct val="100000"/>
              </a:lnSpc>
              <a:buFont typeface="Wingdings" panose="05000000000000000000" pitchFamily="2" charset="2"/>
              <a:buChar char="§"/>
            </a:pPr>
            <a:endParaRPr lang="en-US" sz="1700" b="1" dirty="0">
              <a:solidFill>
                <a:srgbClr val="374151"/>
              </a:solidFill>
              <a:latin typeface="Söhne"/>
            </a:endParaRPr>
          </a:p>
          <a:p>
            <a:pPr>
              <a:lnSpc>
                <a:spcPct val="100000"/>
              </a:lnSpc>
              <a:buFont typeface="Wingdings" panose="05000000000000000000" pitchFamily="2" charset="2"/>
              <a:buChar char="§"/>
            </a:pPr>
            <a:endParaRPr lang="en-US" sz="1700" b="1" dirty="0">
              <a:solidFill>
                <a:srgbClr val="374151"/>
              </a:solidFill>
              <a:latin typeface="Söhne"/>
            </a:endParaRPr>
          </a:p>
          <a:p>
            <a:pPr>
              <a:lnSpc>
                <a:spcPct val="100000"/>
              </a:lnSpc>
              <a:buFont typeface="Wingdings" panose="05000000000000000000" pitchFamily="2" charset="2"/>
              <a:buChar char="§"/>
            </a:pPr>
            <a:endParaRPr lang="en-US" sz="1700" b="1" dirty="0">
              <a:solidFill>
                <a:srgbClr val="374151"/>
              </a:solidFill>
              <a:latin typeface="Söhne"/>
            </a:endParaRPr>
          </a:p>
          <a:p>
            <a:pPr>
              <a:lnSpc>
                <a:spcPct val="100000"/>
              </a:lnSpc>
              <a:buFont typeface="Wingdings" panose="05000000000000000000" pitchFamily="2" charset="2"/>
              <a:buChar char="§"/>
            </a:pPr>
            <a:endParaRPr lang="en-US" sz="1700" b="1" dirty="0">
              <a:solidFill>
                <a:srgbClr val="374151"/>
              </a:solidFill>
              <a:latin typeface="Söhne"/>
            </a:endParaRPr>
          </a:p>
          <a:p>
            <a:pPr>
              <a:lnSpc>
                <a:spcPct val="100000"/>
              </a:lnSpc>
              <a:buFont typeface="Wingdings" panose="05000000000000000000" pitchFamily="2" charset="2"/>
              <a:buChar char="§"/>
            </a:pPr>
            <a:endParaRPr lang="en-US" sz="1700" b="1" dirty="0">
              <a:solidFill>
                <a:srgbClr val="374151"/>
              </a:solidFill>
              <a:latin typeface="Söhne"/>
            </a:endParaRPr>
          </a:p>
          <a:p>
            <a:pPr>
              <a:lnSpc>
                <a:spcPct val="100000"/>
              </a:lnSpc>
              <a:buFont typeface="Wingdings" panose="05000000000000000000" pitchFamily="2" charset="2"/>
              <a:buChar char="§"/>
            </a:pPr>
            <a:endParaRPr lang="en-US" sz="1700" b="1" dirty="0">
              <a:solidFill>
                <a:srgbClr val="374151"/>
              </a:solidFill>
              <a:latin typeface="Söhne"/>
            </a:endParaRPr>
          </a:p>
          <a:p>
            <a:pPr>
              <a:lnSpc>
                <a:spcPct val="100000"/>
              </a:lnSpc>
              <a:buFont typeface="Wingdings" panose="05000000000000000000" pitchFamily="2" charset="2"/>
              <a:buChar char="§"/>
            </a:pPr>
            <a:endParaRPr lang="en-US" sz="1700" b="1" dirty="0">
              <a:solidFill>
                <a:srgbClr val="374151"/>
              </a:solidFill>
              <a:latin typeface="Söhne"/>
            </a:endParaRPr>
          </a:p>
          <a:p>
            <a:pPr>
              <a:lnSpc>
                <a:spcPct val="100000"/>
              </a:lnSpc>
              <a:buFont typeface="Wingdings" panose="05000000000000000000" pitchFamily="2" charset="2"/>
              <a:buChar char="§"/>
            </a:pPr>
            <a:r>
              <a:rPr lang="en-US" sz="1700" b="1" dirty="0">
                <a:solidFill>
                  <a:srgbClr val="374151"/>
                </a:solidFill>
                <a:latin typeface="Söhne"/>
              </a:rPr>
              <a:t>This image showcases a successful push-up repetition with proper posture.</a:t>
            </a:r>
            <a:endParaRPr lang="en-IN" sz="1700" b="1" dirty="0">
              <a:solidFill>
                <a:srgbClr val="374151"/>
              </a:solidFill>
              <a:latin typeface="Söhne"/>
            </a:endParaRPr>
          </a:p>
          <a:p>
            <a:pPr>
              <a:lnSpc>
                <a:spcPct val="100000"/>
              </a:lnSpc>
              <a:buFont typeface="Wingdings" panose="05000000000000000000" pitchFamily="2" charset="2"/>
              <a:buChar char="§"/>
            </a:pPr>
            <a:r>
              <a:rPr lang="en-US" sz="1700" b="1" dirty="0">
                <a:solidFill>
                  <a:srgbClr val="374151"/>
                </a:solidFill>
                <a:latin typeface="Söhne"/>
              </a:rPr>
              <a:t>The absence of red lines indicates that the user maintained the correct form.</a:t>
            </a:r>
            <a:endParaRPr lang="en-IN" sz="1700" b="1" dirty="0">
              <a:solidFill>
                <a:srgbClr val="374151"/>
              </a:solidFill>
              <a:latin typeface="Söhne"/>
            </a:endParaRPr>
          </a:p>
          <a:p>
            <a:pPr algn="l"/>
            <a:endParaRPr lang="en-IN" sz="1800" dirty="0">
              <a:effectLst/>
              <a:latin typeface="Times New Roman" panose="02020603050405020304" pitchFamily="18" charset="0"/>
              <a:ea typeface="SimSun" panose="02010600030101010101" pitchFamily="2" charset="-122"/>
            </a:endParaRPr>
          </a:p>
          <a:p>
            <a:pPr marL="285750" indent="-285750">
              <a:buSzPts val="1100"/>
              <a:buFont typeface="Wingdings" panose="05000000000000000000" pitchFamily="2" charset="2"/>
              <a:buChar char="§"/>
            </a:pPr>
            <a:endParaRPr lang="en-US" sz="1800" dirty="0">
              <a:solidFill>
                <a:srgbClr val="343541"/>
              </a:solidFill>
              <a:latin typeface="Söhne"/>
              <a:sym typeface="Montserrat"/>
            </a:endParaRPr>
          </a:p>
        </p:txBody>
      </p:sp>
      <p:pic>
        <p:nvPicPr>
          <p:cNvPr id="2" name="Picture 1">
            <a:extLst>
              <a:ext uri="{FF2B5EF4-FFF2-40B4-BE49-F238E27FC236}">
                <a16:creationId xmlns:a16="http://schemas.microsoft.com/office/drawing/2014/main" id="{2458AD37-C7F8-A2E6-0CE7-B3CAFC178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0087" y="1199325"/>
            <a:ext cx="2594024" cy="1958572"/>
          </a:xfrm>
          <a:prstGeom prst="rect">
            <a:avLst/>
          </a:prstGeom>
        </p:spPr>
      </p:pic>
    </p:spTree>
    <p:extLst>
      <p:ext uri="{BB962C8B-B14F-4D97-AF65-F5344CB8AC3E}">
        <p14:creationId xmlns:p14="http://schemas.microsoft.com/office/powerpoint/2010/main" val="227074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8"/>
        <p:cNvGrpSpPr/>
        <p:nvPr/>
      </p:nvGrpSpPr>
      <p:grpSpPr>
        <a:xfrm>
          <a:off x="0" y="0"/>
          <a:ext cx="0" cy="0"/>
          <a:chOff x="0" y="0"/>
          <a:chExt cx="0" cy="0"/>
        </a:xfrm>
      </p:grpSpPr>
      <p:sp>
        <p:nvSpPr>
          <p:cNvPr id="1699" name="Google Shape;1699;p29"/>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IN" sz="3200" b="0" i="0" dirty="0">
                <a:solidFill>
                  <a:srgbClr val="343541"/>
                </a:solidFill>
                <a:effectLst/>
                <a:latin typeface="Söhne"/>
              </a:rPr>
              <a:t>RESULTS AND DISCUSSION</a:t>
            </a:r>
          </a:p>
        </p:txBody>
      </p:sp>
      <p:sp>
        <p:nvSpPr>
          <p:cNvPr id="1700" name="Google Shape;1700;p29"/>
          <p:cNvSpPr txBox="1"/>
          <p:nvPr/>
        </p:nvSpPr>
        <p:spPr>
          <a:xfrm>
            <a:off x="703825" y="1311825"/>
            <a:ext cx="7736400" cy="42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dirty="0">
              <a:solidFill>
                <a:schemeClr val="dk1"/>
              </a:solidFill>
              <a:latin typeface="Actor"/>
              <a:ea typeface="Actor"/>
              <a:cs typeface="Actor"/>
              <a:sym typeface="Actor"/>
            </a:endParaRPr>
          </a:p>
        </p:txBody>
      </p:sp>
      <p:sp>
        <p:nvSpPr>
          <p:cNvPr id="1701" name="Google Shape;1701;p29"/>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9"/>
          <p:cNvSpPr txBox="1"/>
          <p:nvPr/>
        </p:nvSpPr>
        <p:spPr>
          <a:xfrm>
            <a:off x="1389092" y="2763836"/>
            <a:ext cx="189900" cy="18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800" b="1" dirty="0">
              <a:solidFill>
                <a:schemeClr val="dk1"/>
              </a:solidFill>
              <a:latin typeface="Actor"/>
              <a:ea typeface="Actor"/>
              <a:cs typeface="Actor"/>
              <a:sym typeface="Actor"/>
            </a:endParaRPr>
          </a:p>
        </p:txBody>
      </p:sp>
      <p:sp>
        <p:nvSpPr>
          <p:cNvPr id="1705" name="Google Shape;1705;p29"/>
          <p:cNvSpPr txBox="1">
            <a:spLocks noGrp="1"/>
          </p:cNvSpPr>
          <p:nvPr>
            <p:ph type="subTitle" idx="4294967295"/>
          </p:nvPr>
        </p:nvSpPr>
        <p:spPr>
          <a:xfrm>
            <a:off x="1152939" y="974035"/>
            <a:ext cx="7417129" cy="3694615"/>
          </a:xfrm>
          <a:prstGeom prst="rect">
            <a:avLst/>
          </a:prstGeom>
        </p:spPr>
        <p:txBody>
          <a:bodyPr spcFirstLastPara="1" wrap="square" lIns="91425" tIns="91425" rIns="91425" bIns="91425" anchor="t" anchorCtr="0">
            <a:noAutofit/>
          </a:bodyPr>
          <a:lstStyle/>
          <a:p>
            <a:pPr>
              <a:lnSpc>
                <a:spcPct val="100000"/>
              </a:lnSpc>
              <a:buFont typeface="Wingdings" panose="05000000000000000000" pitchFamily="2" charset="2"/>
              <a:buChar char="§"/>
            </a:pPr>
            <a:endParaRPr lang="en-IN" sz="1700" b="1" dirty="0">
              <a:solidFill>
                <a:srgbClr val="374151"/>
              </a:solidFill>
              <a:latin typeface="Söhne"/>
            </a:endParaRPr>
          </a:p>
          <a:p>
            <a:pPr>
              <a:lnSpc>
                <a:spcPct val="100000"/>
              </a:lnSpc>
              <a:buFont typeface="Wingdings" panose="05000000000000000000" pitchFamily="2" charset="2"/>
              <a:buChar char="§"/>
            </a:pPr>
            <a:r>
              <a:rPr lang="en-US" sz="1700" b="1" dirty="0">
                <a:solidFill>
                  <a:srgbClr val="374151"/>
                </a:solidFill>
                <a:latin typeface="Söhne"/>
                <a:sym typeface="Montserrat"/>
              </a:rPr>
              <a:t>Benefits of Real-Time Tracking: Real-time tracking of key body points was a significant advantage, enabling immediate feedback and performance correction.</a:t>
            </a:r>
          </a:p>
          <a:p>
            <a:pPr>
              <a:lnSpc>
                <a:spcPct val="100000"/>
              </a:lnSpc>
              <a:buFont typeface="Wingdings" panose="05000000000000000000" pitchFamily="2" charset="2"/>
              <a:buChar char="§"/>
            </a:pPr>
            <a:endParaRPr lang="en-US" sz="1700" b="1" dirty="0">
              <a:solidFill>
                <a:srgbClr val="374151"/>
              </a:solidFill>
              <a:latin typeface="Söhne"/>
              <a:sym typeface="Montserrat"/>
            </a:endParaRPr>
          </a:p>
          <a:p>
            <a:pPr>
              <a:lnSpc>
                <a:spcPct val="100000"/>
              </a:lnSpc>
              <a:buFont typeface="Wingdings" panose="05000000000000000000" pitchFamily="2" charset="2"/>
              <a:buChar char="§"/>
            </a:pPr>
            <a:r>
              <a:rPr lang="en-US" sz="1700" b="1" dirty="0">
                <a:solidFill>
                  <a:srgbClr val="374151"/>
                </a:solidFill>
                <a:latin typeface="Söhne"/>
                <a:sym typeface="Montserrat"/>
              </a:rPr>
              <a:t>Applications: Our system's applications extend beyond fitness and can be used in healthcare, sports analysis, and entertainment.</a:t>
            </a:r>
          </a:p>
          <a:p>
            <a:pPr>
              <a:lnSpc>
                <a:spcPct val="100000"/>
              </a:lnSpc>
              <a:buFont typeface="Wingdings" panose="05000000000000000000" pitchFamily="2" charset="2"/>
              <a:buChar char="§"/>
            </a:pPr>
            <a:endParaRPr lang="en-US" sz="1700" b="1" dirty="0">
              <a:solidFill>
                <a:srgbClr val="374151"/>
              </a:solidFill>
              <a:latin typeface="Söhne"/>
              <a:sym typeface="Montserrat"/>
            </a:endParaRPr>
          </a:p>
          <a:p>
            <a:pPr>
              <a:lnSpc>
                <a:spcPct val="100000"/>
              </a:lnSpc>
              <a:buFont typeface="Wingdings" panose="05000000000000000000" pitchFamily="2" charset="2"/>
              <a:buChar char="§"/>
            </a:pPr>
            <a:r>
              <a:rPr lang="en-US" sz="1700" b="1" dirty="0">
                <a:solidFill>
                  <a:srgbClr val="374151"/>
                </a:solidFill>
                <a:latin typeface="Söhne"/>
                <a:sym typeface="Montserrat"/>
              </a:rPr>
              <a:t>Future Enhancements: Future developments may focus on expanding the range of supported exercises and improving keypoints tracking accuracy.</a:t>
            </a:r>
          </a:p>
        </p:txBody>
      </p:sp>
    </p:spTree>
    <p:extLst>
      <p:ext uri="{BB962C8B-B14F-4D97-AF65-F5344CB8AC3E}">
        <p14:creationId xmlns:p14="http://schemas.microsoft.com/office/powerpoint/2010/main" val="185114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8"/>
        <p:cNvGrpSpPr/>
        <p:nvPr/>
      </p:nvGrpSpPr>
      <p:grpSpPr>
        <a:xfrm>
          <a:off x="0" y="0"/>
          <a:ext cx="0" cy="0"/>
          <a:chOff x="0" y="0"/>
          <a:chExt cx="0" cy="0"/>
        </a:xfrm>
      </p:grpSpPr>
      <p:sp>
        <p:nvSpPr>
          <p:cNvPr id="1659" name="Google Shape;1659;p25"/>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r>
              <a:rPr lang="en-IN" b="0" i="0" dirty="0">
                <a:solidFill>
                  <a:srgbClr val="374151"/>
                </a:solidFill>
                <a:effectLst/>
                <a:latin typeface="Söhne"/>
              </a:rPr>
              <a:t>CONTENTS</a:t>
            </a:r>
            <a:endParaRPr lang="en-IN" b="0" dirty="0"/>
          </a:p>
        </p:txBody>
      </p:sp>
      <p:sp>
        <p:nvSpPr>
          <p:cNvPr id="1660" name="Google Shape;1660;p25"/>
          <p:cNvSpPr txBox="1">
            <a:spLocks noGrp="1"/>
          </p:cNvSpPr>
          <p:nvPr>
            <p:ph type="subTitle" idx="2"/>
          </p:nvPr>
        </p:nvSpPr>
        <p:spPr>
          <a:xfrm>
            <a:off x="658500" y="1311825"/>
            <a:ext cx="3913500" cy="3169800"/>
          </a:xfrm>
          <a:prstGeom prst="rect">
            <a:avLst/>
          </a:prstGeom>
        </p:spPr>
        <p:txBody>
          <a:bodyPr spcFirstLastPara="1" wrap="square" lIns="91425" tIns="91425" rIns="91425" bIns="91425" anchor="t" anchorCtr="0">
            <a:noAutofit/>
          </a:bodyPr>
          <a:lstStyle/>
          <a:p>
            <a:pPr algn="l"/>
            <a:r>
              <a:rPr lang="en-US" sz="1600" b="0" i="0" dirty="0">
                <a:solidFill>
                  <a:srgbClr val="374151"/>
                </a:solidFill>
                <a:effectLst/>
                <a:latin typeface="Söhne"/>
              </a:rPr>
              <a:t>Introduction</a:t>
            </a:r>
          </a:p>
          <a:p>
            <a:pPr algn="l"/>
            <a:r>
              <a:rPr lang="en-US" sz="1600" b="0" i="0" dirty="0">
                <a:solidFill>
                  <a:srgbClr val="374151"/>
                </a:solidFill>
                <a:effectLst/>
                <a:latin typeface="Söhne"/>
              </a:rPr>
              <a:t>Literature Survey</a:t>
            </a:r>
          </a:p>
          <a:p>
            <a:pPr algn="l"/>
            <a:r>
              <a:rPr lang="en-US" sz="1600" b="0" i="0" dirty="0">
                <a:solidFill>
                  <a:srgbClr val="374151"/>
                </a:solidFill>
                <a:effectLst/>
                <a:latin typeface="Söhne"/>
              </a:rPr>
              <a:t>Proposed  System</a:t>
            </a:r>
          </a:p>
          <a:p>
            <a:pPr algn="l"/>
            <a:r>
              <a:rPr lang="en-US" sz="1600" b="0" i="0" dirty="0">
                <a:solidFill>
                  <a:srgbClr val="374151"/>
                </a:solidFill>
                <a:effectLst/>
                <a:latin typeface="Söhne"/>
              </a:rPr>
              <a:t>Methodology</a:t>
            </a:r>
          </a:p>
          <a:p>
            <a:pPr algn="l"/>
            <a:r>
              <a:rPr lang="en-US" sz="1600" b="0" i="0" dirty="0">
                <a:solidFill>
                  <a:srgbClr val="374151"/>
                </a:solidFill>
                <a:effectLst/>
                <a:latin typeface="Söhne"/>
              </a:rPr>
              <a:t>Results and Discussion</a:t>
            </a:r>
          </a:p>
          <a:p>
            <a:pPr algn="l"/>
            <a:r>
              <a:rPr lang="en-US" sz="1600" b="0" i="0" dirty="0">
                <a:solidFill>
                  <a:srgbClr val="374151"/>
                </a:solidFill>
                <a:effectLst/>
                <a:latin typeface="Söhne"/>
              </a:rPr>
              <a:t>Conclusion</a:t>
            </a:r>
          </a:p>
          <a:p>
            <a:pPr algn="l"/>
            <a:r>
              <a:rPr lang="en-US" sz="1600" b="0" i="0" dirty="0">
                <a:solidFill>
                  <a:srgbClr val="374151"/>
                </a:solidFill>
                <a:effectLst/>
                <a:latin typeface="Söhne"/>
              </a:rPr>
              <a:t>References</a:t>
            </a:r>
          </a:p>
        </p:txBody>
      </p:sp>
      <p:sp>
        <p:nvSpPr>
          <p:cNvPr id="1661" name="Google Shape;1661;p25"/>
          <p:cNvSpPr txBox="1">
            <a:spLocks noGrp="1"/>
          </p:cNvSpPr>
          <p:nvPr>
            <p:ph type="subTitle" idx="1"/>
          </p:nvPr>
        </p:nvSpPr>
        <p:spPr>
          <a:xfrm>
            <a:off x="7234517" y="4150659"/>
            <a:ext cx="914399" cy="403412"/>
          </a:xfrm>
          <a:prstGeom prst="rect">
            <a:avLst/>
          </a:prstGeom>
        </p:spPr>
        <p:txBody>
          <a:bodyPr spcFirstLastPara="1" wrap="square" lIns="91425" tIns="91425" rIns="91425" bIns="91425" anchor="t" anchorCtr="0">
            <a:noAutofit/>
          </a:bodyPr>
          <a:lstStyle/>
          <a:p>
            <a:pPr marL="139700" indent="0" algn="l">
              <a:buNone/>
            </a:pPr>
            <a:endParaRPr lang="en-US" sz="1600" b="0" i="0" dirty="0">
              <a:solidFill>
                <a:schemeClr val="bg1"/>
              </a:solidFill>
              <a:effectLst/>
              <a:latin typeface="Söhn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8"/>
        <p:cNvGrpSpPr/>
        <p:nvPr/>
      </p:nvGrpSpPr>
      <p:grpSpPr>
        <a:xfrm>
          <a:off x="0" y="0"/>
          <a:ext cx="0" cy="0"/>
          <a:chOff x="0" y="0"/>
          <a:chExt cx="0" cy="0"/>
        </a:xfrm>
      </p:grpSpPr>
      <p:sp>
        <p:nvSpPr>
          <p:cNvPr id="1699" name="Google Shape;1699;p29"/>
          <p:cNvSpPr txBox="1">
            <a:spLocks noGrp="1"/>
          </p:cNvSpPr>
          <p:nvPr>
            <p:ph type="title"/>
          </p:nvPr>
        </p:nvSpPr>
        <p:spPr>
          <a:xfrm>
            <a:off x="703825" y="284914"/>
            <a:ext cx="7720175" cy="765936"/>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IN" sz="3200" b="0" i="0" dirty="0">
                <a:solidFill>
                  <a:srgbClr val="343541"/>
                </a:solidFill>
                <a:effectLst/>
                <a:latin typeface="Söhne"/>
              </a:rPr>
              <a:t>CONCLUSION</a:t>
            </a:r>
          </a:p>
        </p:txBody>
      </p:sp>
      <p:sp>
        <p:nvSpPr>
          <p:cNvPr id="1700" name="Google Shape;1700;p29"/>
          <p:cNvSpPr txBox="1"/>
          <p:nvPr/>
        </p:nvSpPr>
        <p:spPr>
          <a:xfrm>
            <a:off x="703825" y="1311825"/>
            <a:ext cx="7736400" cy="42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dirty="0">
              <a:solidFill>
                <a:schemeClr val="dk1"/>
              </a:solidFill>
              <a:latin typeface="Actor"/>
              <a:ea typeface="Actor"/>
              <a:cs typeface="Actor"/>
              <a:sym typeface="Actor"/>
            </a:endParaRPr>
          </a:p>
        </p:txBody>
      </p:sp>
      <p:sp>
        <p:nvSpPr>
          <p:cNvPr id="1701" name="Google Shape;1701;p29"/>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9"/>
          <p:cNvSpPr txBox="1"/>
          <p:nvPr/>
        </p:nvSpPr>
        <p:spPr>
          <a:xfrm>
            <a:off x="1389092" y="2763836"/>
            <a:ext cx="189900" cy="18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800" b="1" dirty="0">
              <a:solidFill>
                <a:schemeClr val="dk1"/>
              </a:solidFill>
              <a:latin typeface="Actor"/>
              <a:ea typeface="Actor"/>
              <a:cs typeface="Actor"/>
              <a:sym typeface="Actor"/>
            </a:endParaRPr>
          </a:p>
        </p:txBody>
      </p:sp>
      <p:sp>
        <p:nvSpPr>
          <p:cNvPr id="1705" name="Google Shape;1705;p29"/>
          <p:cNvSpPr txBox="1">
            <a:spLocks noGrp="1"/>
          </p:cNvSpPr>
          <p:nvPr>
            <p:ph type="subTitle" idx="4294967295"/>
          </p:nvPr>
        </p:nvSpPr>
        <p:spPr>
          <a:xfrm>
            <a:off x="1152939" y="974035"/>
            <a:ext cx="7417129" cy="3694615"/>
          </a:xfrm>
          <a:prstGeom prst="rect">
            <a:avLst/>
          </a:prstGeom>
        </p:spPr>
        <p:txBody>
          <a:bodyPr spcFirstLastPara="1" wrap="square" lIns="91425" tIns="91425" rIns="91425" bIns="91425" anchor="t" anchorCtr="0">
            <a:noAutofit/>
          </a:bodyPr>
          <a:lstStyle/>
          <a:p>
            <a:pPr>
              <a:lnSpc>
                <a:spcPct val="100000"/>
              </a:lnSpc>
              <a:buFont typeface="Wingdings" panose="05000000000000000000" pitchFamily="2" charset="2"/>
              <a:buChar char="§"/>
            </a:pPr>
            <a:r>
              <a:rPr lang="en-US" sz="1500" b="1" dirty="0">
                <a:solidFill>
                  <a:srgbClr val="374151"/>
                </a:solidFill>
                <a:latin typeface="Söhne"/>
              </a:rPr>
              <a:t>MoveNet vs. Other Main  Detection Models: MoveNet stands out as a superior solution among leading pose detection models, offering an impressive combination of speed, accuracy, and robustness.</a:t>
            </a:r>
          </a:p>
          <a:p>
            <a:pPr>
              <a:lnSpc>
                <a:spcPct val="100000"/>
              </a:lnSpc>
              <a:buFont typeface="Wingdings" panose="05000000000000000000" pitchFamily="2" charset="2"/>
              <a:buChar char="§"/>
            </a:pPr>
            <a:endParaRPr lang="en-US" sz="1500" b="1" dirty="0">
              <a:solidFill>
                <a:srgbClr val="374151"/>
              </a:solidFill>
              <a:latin typeface="Söhne"/>
            </a:endParaRPr>
          </a:p>
          <a:p>
            <a:pPr>
              <a:lnSpc>
                <a:spcPct val="100000"/>
              </a:lnSpc>
              <a:buFont typeface="Wingdings" panose="05000000000000000000" pitchFamily="2" charset="2"/>
              <a:buChar char="§"/>
            </a:pPr>
            <a:r>
              <a:rPr lang="en-US" sz="1500" b="1" dirty="0">
                <a:solidFill>
                  <a:srgbClr val="374151"/>
                </a:solidFill>
                <a:latin typeface="Söhne"/>
              </a:rPr>
              <a:t>Speed: MoveNet's remarkable speed is particularly well-suited for real-time pose estimation, making it an excellent choice for applications requiring instantaneous pose analysis.</a:t>
            </a:r>
          </a:p>
          <a:p>
            <a:pPr>
              <a:lnSpc>
                <a:spcPct val="100000"/>
              </a:lnSpc>
              <a:buFont typeface="Wingdings" panose="05000000000000000000" pitchFamily="2" charset="2"/>
              <a:buChar char="§"/>
            </a:pPr>
            <a:endParaRPr lang="en-US" sz="1500" b="1" dirty="0">
              <a:solidFill>
                <a:srgbClr val="374151"/>
              </a:solidFill>
              <a:latin typeface="Söhne"/>
            </a:endParaRPr>
          </a:p>
          <a:p>
            <a:pPr>
              <a:lnSpc>
                <a:spcPct val="100000"/>
              </a:lnSpc>
              <a:buFont typeface="Wingdings" panose="05000000000000000000" pitchFamily="2" charset="2"/>
              <a:buChar char="§"/>
            </a:pPr>
            <a:r>
              <a:rPr lang="en-US" sz="1500" b="1" dirty="0">
                <a:solidFill>
                  <a:srgbClr val="374151"/>
                </a:solidFill>
                <a:latin typeface="Söhne"/>
              </a:rPr>
              <a:t>Accuracy: Its higher accuracy, even in challenging poses and scenarios with occluded joints, broadens its applicability to a wide range of use cases, outperforming other models.</a:t>
            </a:r>
          </a:p>
          <a:p>
            <a:pPr>
              <a:lnSpc>
                <a:spcPct val="100000"/>
              </a:lnSpc>
              <a:buFont typeface="Wingdings" panose="05000000000000000000" pitchFamily="2" charset="2"/>
              <a:buChar char="§"/>
            </a:pPr>
            <a:endParaRPr lang="en-US" sz="1500" b="1" dirty="0">
              <a:solidFill>
                <a:srgbClr val="374151"/>
              </a:solidFill>
              <a:latin typeface="Söhne"/>
            </a:endParaRPr>
          </a:p>
          <a:p>
            <a:pPr>
              <a:lnSpc>
                <a:spcPct val="100000"/>
              </a:lnSpc>
              <a:buFont typeface="Wingdings" panose="05000000000000000000" pitchFamily="2" charset="2"/>
              <a:buChar char="§"/>
            </a:pPr>
            <a:r>
              <a:rPr lang="en-US" sz="1500" b="1" dirty="0">
                <a:solidFill>
                  <a:srgbClr val="374151"/>
                </a:solidFill>
                <a:latin typeface="Söhne"/>
              </a:rPr>
              <a:t>Robustness: MoveNet's ability to handle noise, lighting variations, and varying image quality places it at the forefront for real-world applications where conditions are less than ideal.</a:t>
            </a:r>
          </a:p>
          <a:p>
            <a:pPr>
              <a:buFont typeface="Wingdings" panose="05000000000000000000" pitchFamily="2" charset="2"/>
              <a:buChar char="§"/>
            </a:pPr>
            <a:endParaRPr lang="en-US" sz="1300" b="1" dirty="0">
              <a:solidFill>
                <a:srgbClr val="374151"/>
              </a:solidFill>
              <a:latin typeface="Söhne"/>
            </a:endParaRPr>
          </a:p>
          <a:p>
            <a:pPr algn="l">
              <a:buFont typeface="Wingdings" panose="05000000000000000000" pitchFamily="2" charset="2"/>
              <a:buChar char="§"/>
            </a:pPr>
            <a:endParaRPr lang="en-US" sz="1600" dirty="0"/>
          </a:p>
        </p:txBody>
      </p:sp>
    </p:spTree>
    <p:extLst>
      <p:ext uri="{BB962C8B-B14F-4D97-AF65-F5344CB8AC3E}">
        <p14:creationId xmlns:p14="http://schemas.microsoft.com/office/powerpoint/2010/main" val="4081506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8"/>
        <p:cNvGrpSpPr/>
        <p:nvPr/>
      </p:nvGrpSpPr>
      <p:grpSpPr>
        <a:xfrm>
          <a:off x="0" y="0"/>
          <a:ext cx="0" cy="0"/>
          <a:chOff x="0" y="0"/>
          <a:chExt cx="0" cy="0"/>
        </a:xfrm>
      </p:grpSpPr>
      <p:sp>
        <p:nvSpPr>
          <p:cNvPr id="1699" name="Google Shape;1699;p29"/>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IN" sz="3200" b="0" i="0" dirty="0">
                <a:solidFill>
                  <a:srgbClr val="343541"/>
                </a:solidFill>
                <a:effectLst/>
                <a:latin typeface="Söhne"/>
              </a:rPr>
              <a:t>CONCLUSION</a:t>
            </a:r>
          </a:p>
        </p:txBody>
      </p:sp>
      <p:sp>
        <p:nvSpPr>
          <p:cNvPr id="1700" name="Google Shape;1700;p29"/>
          <p:cNvSpPr txBox="1"/>
          <p:nvPr/>
        </p:nvSpPr>
        <p:spPr>
          <a:xfrm>
            <a:off x="703825" y="1311825"/>
            <a:ext cx="7736400" cy="42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dirty="0">
              <a:solidFill>
                <a:schemeClr val="dk1"/>
              </a:solidFill>
              <a:latin typeface="Actor"/>
              <a:ea typeface="Actor"/>
              <a:cs typeface="Actor"/>
              <a:sym typeface="Actor"/>
            </a:endParaRPr>
          </a:p>
        </p:txBody>
      </p:sp>
      <p:sp>
        <p:nvSpPr>
          <p:cNvPr id="1701" name="Google Shape;1701;p29"/>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9"/>
          <p:cNvSpPr txBox="1"/>
          <p:nvPr/>
        </p:nvSpPr>
        <p:spPr>
          <a:xfrm>
            <a:off x="1389092" y="2763836"/>
            <a:ext cx="189900" cy="18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800" b="1" dirty="0">
              <a:solidFill>
                <a:schemeClr val="dk1"/>
              </a:solidFill>
              <a:latin typeface="Actor"/>
              <a:ea typeface="Actor"/>
              <a:cs typeface="Actor"/>
              <a:sym typeface="Actor"/>
            </a:endParaRPr>
          </a:p>
        </p:txBody>
      </p:sp>
      <p:sp>
        <p:nvSpPr>
          <p:cNvPr id="1705" name="Google Shape;1705;p29"/>
          <p:cNvSpPr txBox="1">
            <a:spLocks noGrp="1"/>
          </p:cNvSpPr>
          <p:nvPr>
            <p:ph type="subTitle" idx="4294967295"/>
          </p:nvPr>
        </p:nvSpPr>
        <p:spPr>
          <a:xfrm>
            <a:off x="1152939" y="974035"/>
            <a:ext cx="7417129" cy="3694615"/>
          </a:xfrm>
          <a:prstGeom prst="rect">
            <a:avLst/>
          </a:prstGeom>
        </p:spPr>
        <p:txBody>
          <a:bodyPr spcFirstLastPara="1" wrap="square" lIns="91425" tIns="91425" rIns="91425" bIns="91425" anchor="t" anchorCtr="0">
            <a:noAutofit/>
          </a:bodyPr>
          <a:lstStyle/>
          <a:p>
            <a:pPr marL="139700" indent="0">
              <a:buNone/>
            </a:pPr>
            <a:endParaRPr lang="en-US" sz="1300" b="1" dirty="0">
              <a:solidFill>
                <a:srgbClr val="374151"/>
              </a:solidFill>
              <a:latin typeface="Söhne"/>
            </a:endParaRPr>
          </a:p>
          <a:p>
            <a:pPr>
              <a:buFont typeface="Wingdings" panose="05000000000000000000" pitchFamily="2" charset="2"/>
              <a:buChar char="§"/>
            </a:pPr>
            <a:r>
              <a:rPr lang="en-US" sz="1600" b="1" dirty="0">
                <a:solidFill>
                  <a:srgbClr val="374151"/>
                </a:solidFill>
                <a:latin typeface="Söhne"/>
              </a:rPr>
              <a:t>Real-World Applications: MoveNet's practical advantages shine in real-world applications, including fitness tracking, virtual reality, and augmented reality, where it offers a compelling edge over competing models.</a:t>
            </a:r>
          </a:p>
          <a:p>
            <a:pPr>
              <a:buFont typeface="Wingdings" panose="05000000000000000000" pitchFamily="2" charset="2"/>
              <a:buChar char="§"/>
            </a:pPr>
            <a:endParaRPr lang="en-US" sz="1600" b="1" dirty="0">
              <a:solidFill>
                <a:srgbClr val="374151"/>
              </a:solidFill>
              <a:latin typeface="Söhne"/>
            </a:endParaRPr>
          </a:p>
          <a:p>
            <a:pPr>
              <a:buFont typeface="Wingdings" panose="05000000000000000000" pitchFamily="2" charset="2"/>
              <a:buChar char="§"/>
            </a:pPr>
            <a:r>
              <a:rPr lang="en-US" sz="1600" b="1" dirty="0">
                <a:solidFill>
                  <a:srgbClr val="374151"/>
                </a:solidFill>
                <a:latin typeface="Söhne"/>
              </a:rPr>
              <a:t>Superior Solution: MoveNet emerges as the dominant pose detection model, providing unmatched speed, accuracy, and versatility when compared to other prominent models in the field.</a:t>
            </a:r>
          </a:p>
        </p:txBody>
      </p:sp>
    </p:spTree>
    <p:extLst>
      <p:ext uri="{BB962C8B-B14F-4D97-AF65-F5344CB8AC3E}">
        <p14:creationId xmlns:p14="http://schemas.microsoft.com/office/powerpoint/2010/main" val="1659788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98"/>
        <p:cNvGrpSpPr/>
        <p:nvPr/>
      </p:nvGrpSpPr>
      <p:grpSpPr>
        <a:xfrm>
          <a:off x="0" y="0"/>
          <a:ext cx="0" cy="0"/>
          <a:chOff x="0" y="0"/>
          <a:chExt cx="0" cy="0"/>
        </a:xfrm>
      </p:grpSpPr>
      <p:sp>
        <p:nvSpPr>
          <p:cNvPr id="1699" name="Google Shape;1699;p29"/>
          <p:cNvSpPr txBox="1">
            <a:spLocks noGrp="1"/>
          </p:cNvSpPr>
          <p:nvPr>
            <p:ph type="title"/>
          </p:nvPr>
        </p:nvSpPr>
        <p:spPr>
          <a:xfrm>
            <a:off x="703825" y="284914"/>
            <a:ext cx="7720175" cy="765936"/>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IN" sz="3200" b="0" i="0" dirty="0">
                <a:solidFill>
                  <a:srgbClr val="343541"/>
                </a:solidFill>
                <a:effectLst/>
                <a:latin typeface="Söhne"/>
              </a:rPr>
              <a:t>CONCLUSION</a:t>
            </a:r>
          </a:p>
        </p:txBody>
      </p:sp>
      <p:sp>
        <p:nvSpPr>
          <p:cNvPr id="1700" name="Google Shape;1700;p29"/>
          <p:cNvSpPr txBox="1"/>
          <p:nvPr/>
        </p:nvSpPr>
        <p:spPr>
          <a:xfrm>
            <a:off x="687600" y="1799353"/>
            <a:ext cx="7736400" cy="42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dirty="0">
              <a:solidFill>
                <a:schemeClr val="dk1"/>
              </a:solidFill>
              <a:latin typeface="Actor"/>
              <a:ea typeface="Actor"/>
              <a:cs typeface="Actor"/>
              <a:sym typeface="Actor"/>
            </a:endParaRPr>
          </a:p>
        </p:txBody>
      </p:sp>
      <p:sp>
        <p:nvSpPr>
          <p:cNvPr id="1701" name="Google Shape;1701;p29"/>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9"/>
          <p:cNvSpPr txBox="1"/>
          <p:nvPr/>
        </p:nvSpPr>
        <p:spPr>
          <a:xfrm>
            <a:off x="1389092" y="2763836"/>
            <a:ext cx="189900" cy="18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800" b="1" dirty="0">
              <a:solidFill>
                <a:schemeClr val="dk1"/>
              </a:solidFill>
              <a:latin typeface="Actor"/>
              <a:ea typeface="Actor"/>
              <a:cs typeface="Actor"/>
              <a:sym typeface="Actor"/>
            </a:endParaRPr>
          </a:p>
        </p:txBody>
      </p:sp>
      <p:sp>
        <p:nvSpPr>
          <p:cNvPr id="1705" name="Google Shape;1705;p29"/>
          <p:cNvSpPr txBox="1">
            <a:spLocks noGrp="1"/>
          </p:cNvSpPr>
          <p:nvPr>
            <p:ph type="subTitle" idx="4294967295"/>
          </p:nvPr>
        </p:nvSpPr>
        <p:spPr>
          <a:xfrm>
            <a:off x="3705836" y="1614792"/>
            <a:ext cx="642428" cy="505838"/>
          </a:xfrm>
          <a:prstGeom prst="rect">
            <a:avLst/>
          </a:prstGeom>
        </p:spPr>
        <p:txBody>
          <a:bodyPr spcFirstLastPara="1" wrap="square" lIns="91425" tIns="91425" rIns="91425" bIns="91425" anchor="t" anchorCtr="0">
            <a:noAutofit/>
          </a:bodyPr>
          <a:lstStyle/>
          <a:p>
            <a:pPr algn="l">
              <a:buFont typeface="Wingdings" panose="05000000000000000000" pitchFamily="2" charset="2"/>
              <a:buChar char="§"/>
            </a:pPr>
            <a:endParaRPr lang="en-US" sz="1600" dirty="0">
              <a:solidFill>
                <a:schemeClr val="bg1"/>
              </a:solidFill>
            </a:endParaRPr>
          </a:p>
        </p:txBody>
      </p:sp>
      <p:pic>
        <p:nvPicPr>
          <p:cNvPr id="3" name="Picture 2">
            <a:extLst>
              <a:ext uri="{FF2B5EF4-FFF2-40B4-BE49-F238E27FC236}">
                <a16:creationId xmlns:a16="http://schemas.microsoft.com/office/drawing/2014/main" id="{C1C69799-67D7-BA9E-9008-E1ABDE2AD3BE}"/>
              </a:ext>
            </a:extLst>
          </p:cNvPr>
          <p:cNvPicPr>
            <a:picLocks noChangeAspect="1"/>
          </p:cNvPicPr>
          <p:nvPr/>
        </p:nvPicPr>
        <p:blipFill>
          <a:blip r:embed="rId3"/>
          <a:stretch>
            <a:fillRect/>
          </a:stretch>
        </p:blipFill>
        <p:spPr>
          <a:xfrm>
            <a:off x="1779759" y="900536"/>
            <a:ext cx="5404261" cy="3342427"/>
          </a:xfrm>
          <a:prstGeom prst="rect">
            <a:avLst/>
          </a:prstGeom>
        </p:spPr>
      </p:pic>
    </p:spTree>
    <p:extLst>
      <p:ext uri="{BB962C8B-B14F-4D97-AF65-F5344CB8AC3E}">
        <p14:creationId xmlns:p14="http://schemas.microsoft.com/office/powerpoint/2010/main" val="2858747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98"/>
        <p:cNvGrpSpPr/>
        <p:nvPr/>
      </p:nvGrpSpPr>
      <p:grpSpPr>
        <a:xfrm>
          <a:off x="0" y="0"/>
          <a:ext cx="0" cy="0"/>
          <a:chOff x="0" y="0"/>
          <a:chExt cx="0" cy="0"/>
        </a:xfrm>
      </p:grpSpPr>
      <p:sp>
        <p:nvSpPr>
          <p:cNvPr id="1699" name="Google Shape;1699;p29"/>
          <p:cNvSpPr txBox="1">
            <a:spLocks noGrp="1"/>
          </p:cNvSpPr>
          <p:nvPr>
            <p:ph type="title"/>
          </p:nvPr>
        </p:nvSpPr>
        <p:spPr>
          <a:xfrm>
            <a:off x="703825" y="284914"/>
            <a:ext cx="7720175" cy="765936"/>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IN" sz="3200" b="0" i="0" dirty="0">
                <a:solidFill>
                  <a:srgbClr val="343541"/>
                </a:solidFill>
                <a:effectLst/>
                <a:latin typeface="Söhne"/>
              </a:rPr>
              <a:t>CONCLUSION</a:t>
            </a:r>
          </a:p>
        </p:txBody>
      </p:sp>
      <p:sp>
        <p:nvSpPr>
          <p:cNvPr id="1700" name="Google Shape;1700;p29"/>
          <p:cNvSpPr txBox="1"/>
          <p:nvPr/>
        </p:nvSpPr>
        <p:spPr>
          <a:xfrm>
            <a:off x="703825" y="1311825"/>
            <a:ext cx="7736400" cy="42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dirty="0">
              <a:solidFill>
                <a:schemeClr val="dk1"/>
              </a:solidFill>
              <a:latin typeface="Actor"/>
              <a:ea typeface="Actor"/>
              <a:cs typeface="Actor"/>
              <a:sym typeface="Actor"/>
            </a:endParaRPr>
          </a:p>
        </p:txBody>
      </p:sp>
      <p:sp>
        <p:nvSpPr>
          <p:cNvPr id="1701" name="Google Shape;1701;p29"/>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9"/>
          <p:cNvSpPr txBox="1"/>
          <p:nvPr/>
        </p:nvSpPr>
        <p:spPr>
          <a:xfrm>
            <a:off x="1389092" y="2763836"/>
            <a:ext cx="189900" cy="18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800" b="1" dirty="0">
              <a:solidFill>
                <a:schemeClr val="dk1"/>
              </a:solidFill>
              <a:latin typeface="Actor"/>
              <a:ea typeface="Actor"/>
              <a:cs typeface="Actor"/>
              <a:sym typeface="Actor"/>
            </a:endParaRPr>
          </a:p>
        </p:txBody>
      </p:sp>
      <p:sp>
        <p:nvSpPr>
          <p:cNvPr id="1705" name="Google Shape;1705;p29"/>
          <p:cNvSpPr txBox="1">
            <a:spLocks noGrp="1"/>
          </p:cNvSpPr>
          <p:nvPr>
            <p:ph type="subTitle" idx="4294967295"/>
          </p:nvPr>
        </p:nvSpPr>
        <p:spPr>
          <a:xfrm>
            <a:off x="1152939" y="974035"/>
            <a:ext cx="7417129" cy="3694615"/>
          </a:xfrm>
          <a:prstGeom prst="rect">
            <a:avLst/>
          </a:prstGeom>
        </p:spPr>
        <p:txBody>
          <a:bodyPr spcFirstLastPara="1" wrap="square" lIns="91425" tIns="91425" rIns="91425" bIns="91425" anchor="t" anchorCtr="0">
            <a:noAutofit/>
          </a:bodyPr>
          <a:lstStyle/>
          <a:p>
            <a:pPr>
              <a:buFont typeface="Wingdings" panose="05000000000000000000" pitchFamily="2" charset="2"/>
              <a:buChar char="§"/>
            </a:pPr>
            <a:r>
              <a:rPr lang="en-US" sz="1600" b="1" dirty="0">
                <a:solidFill>
                  <a:srgbClr val="374151"/>
                </a:solidFill>
                <a:latin typeface="Söhne"/>
              </a:rPr>
              <a:t>In the evaluation of Human Pose Estimation (HPE) libraries, MoveNet proved to be the top performer, showcasing superior performance across various statistical measures. OpenPose closely followed, but MoveNet maintained an edge in key metrics. Pose Net, although the third-best, outperformed MediaPipe Pose. It's worth noting that both MediaPipe Pose and PoseNet encountered issues with incorrect keypoints matches.</a:t>
            </a:r>
          </a:p>
          <a:p>
            <a:pPr>
              <a:buFont typeface="Wingdings" panose="05000000000000000000" pitchFamily="2" charset="2"/>
              <a:buChar char="§"/>
            </a:pPr>
            <a:endParaRPr lang="en-US" sz="1600" b="1" dirty="0">
              <a:solidFill>
                <a:srgbClr val="374151"/>
              </a:solidFill>
              <a:latin typeface="Söhne"/>
            </a:endParaRPr>
          </a:p>
          <a:p>
            <a:pPr>
              <a:buFont typeface="Wingdings" panose="05000000000000000000" pitchFamily="2" charset="2"/>
              <a:buChar char="§"/>
            </a:pPr>
            <a:r>
              <a:rPr lang="en-US" sz="1600" b="1" dirty="0">
                <a:solidFill>
                  <a:srgbClr val="374151"/>
                </a:solidFill>
                <a:latin typeface="Söhne"/>
              </a:rPr>
              <a:t>Furthermore, MoveNet consistently excelled in the categorized performance analysis, particularly in the 0-25% range, highlighting its outstanding performance and reliability. These results affirm MoveNet's status as a robust choice for applications dependent on precise pose estimation.</a:t>
            </a:r>
          </a:p>
        </p:txBody>
      </p:sp>
    </p:spTree>
    <p:extLst>
      <p:ext uri="{BB962C8B-B14F-4D97-AF65-F5344CB8AC3E}">
        <p14:creationId xmlns:p14="http://schemas.microsoft.com/office/powerpoint/2010/main" val="3262687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98"/>
        <p:cNvGrpSpPr/>
        <p:nvPr/>
      </p:nvGrpSpPr>
      <p:grpSpPr>
        <a:xfrm>
          <a:off x="0" y="0"/>
          <a:ext cx="0" cy="0"/>
          <a:chOff x="0" y="0"/>
          <a:chExt cx="0" cy="0"/>
        </a:xfrm>
      </p:grpSpPr>
      <p:sp>
        <p:nvSpPr>
          <p:cNvPr id="1699" name="Google Shape;1699;p29"/>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IN" sz="3200" b="0" i="0" dirty="0">
                <a:solidFill>
                  <a:srgbClr val="343541"/>
                </a:solidFill>
                <a:effectLst/>
                <a:latin typeface="Söhne"/>
              </a:rPr>
              <a:t> REFERENCES</a:t>
            </a:r>
            <a:endParaRPr lang="en-IN" sz="3200" b="0" dirty="0"/>
          </a:p>
        </p:txBody>
      </p:sp>
      <p:sp>
        <p:nvSpPr>
          <p:cNvPr id="1700" name="Google Shape;1700;p29"/>
          <p:cNvSpPr txBox="1"/>
          <p:nvPr/>
        </p:nvSpPr>
        <p:spPr>
          <a:xfrm>
            <a:off x="703825" y="1311825"/>
            <a:ext cx="7736400" cy="42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dirty="0">
              <a:solidFill>
                <a:schemeClr val="dk1"/>
              </a:solidFill>
              <a:latin typeface="Actor"/>
              <a:ea typeface="Actor"/>
              <a:cs typeface="Actor"/>
              <a:sym typeface="Actor"/>
            </a:endParaRPr>
          </a:p>
        </p:txBody>
      </p:sp>
      <p:sp>
        <p:nvSpPr>
          <p:cNvPr id="1701" name="Google Shape;1701;p29"/>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9"/>
          <p:cNvSpPr txBox="1"/>
          <p:nvPr/>
        </p:nvSpPr>
        <p:spPr>
          <a:xfrm>
            <a:off x="1389092" y="2763836"/>
            <a:ext cx="189900" cy="18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800" b="1" dirty="0">
              <a:solidFill>
                <a:schemeClr val="dk1"/>
              </a:solidFill>
              <a:latin typeface="Actor"/>
              <a:ea typeface="Actor"/>
              <a:cs typeface="Actor"/>
              <a:sym typeface="Actor"/>
            </a:endParaRPr>
          </a:p>
        </p:txBody>
      </p:sp>
      <p:sp>
        <p:nvSpPr>
          <p:cNvPr id="1705" name="Google Shape;1705;p29"/>
          <p:cNvSpPr txBox="1">
            <a:spLocks noGrp="1"/>
          </p:cNvSpPr>
          <p:nvPr>
            <p:ph type="subTitle" idx="4294967295"/>
          </p:nvPr>
        </p:nvSpPr>
        <p:spPr>
          <a:xfrm>
            <a:off x="1206231" y="1050851"/>
            <a:ext cx="6796120" cy="3088798"/>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
            </a:pPr>
            <a:r>
              <a:rPr lang="en-IN" sz="1600" dirty="0"/>
              <a:t>1. </a:t>
            </a:r>
            <a:r>
              <a:rPr lang="en-IN" sz="1600" b="1" dirty="0">
                <a:solidFill>
                  <a:srgbClr val="374151"/>
                </a:solidFill>
                <a:latin typeface="Söhne"/>
              </a:rPr>
              <a:t>[TensorFlow - Pose estimation using MoveNet](https://www.tensorflow.org/lite/examples/pose_estimation/overview)</a:t>
            </a:r>
          </a:p>
          <a:p>
            <a:pPr marL="285750" indent="-285750">
              <a:buFont typeface="Wingdings" panose="05000000000000000000" pitchFamily="2" charset="2"/>
              <a:buChar char="§"/>
            </a:pPr>
            <a:r>
              <a:rPr lang="en-IN" sz="1600" b="1" dirty="0">
                <a:solidFill>
                  <a:srgbClr val="374151"/>
                </a:solidFill>
                <a:latin typeface="Söhne"/>
              </a:rPr>
              <a:t>2. [V7 Labs - A Comprehensive Guide to Human Pose Estimation](https://www.v7labs.com/blog/human-pose-estimation-guide)</a:t>
            </a:r>
          </a:p>
          <a:p>
            <a:pPr marL="285750" indent="-285750">
              <a:buFont typeface="Wingdings" panose="05000000000000000000" pitchFamily="2" charset="2"/>
              <a:buChar char="§"/>
            </a:pPr>
            <a:r>
              <a:rPr lang="en-IN" sz="1600" b="1" dirty="0">
                <a:solidFill>
                  <a:srgbClr val="374151"/>
                </a:solidFill>
                <a:latin typeface="Söhne"/>
              </a:rPr>
              <a:t>3. [MDPI - Comparative Analysis of Skeleton-Based Human Pose Detection](https://www.mdpi.com/1999-5903/14/12/380)</a:t>
            </a:r>
          </a:p>
          <a:p>
            <a:pPr marL="285750" indent="-285750">
              <a:buFont typeface="Wingdings" panose="05000000000000000000" pitchFamily="2" charset="2"/>
              <a:buChar char="§"/>
            </a:pPr>
            <a:r>
              <a:rPr lang="en-IN" sz="1600" b="1" dirty="0">
                <a:solidFill>
                  <a:srgbClr val="374151"/>
                </a:solidFill>
                <a:latin typeface="Söhne"/>
              </a:rPr>
              <a:t>4. [MDPI - Comparative Analysis of Skeleton-Based Human Pose Detection (Specifically about MoveNet)](https://www.mdpi.com/1999-5903/14/12/380)</a:t>
            </a:r>
          </a:p>
          <a:p>
            <a:pPr algn="l">
              <a:buFont typeface="Arial" panose="020B0604020202020204" pitchFamily="34" charset="0"/>
              <a:buChar char="•"/>
            </a:pPr>
            <a:endParaRPr lang="en-IN" sz="1600" dirty="0"/>
          </a:p>
        </p:txBody>
      </p:sp>
    </p:spTree>
    <p:extLst>
      <p:ext uri="{BB962C8B-B14F-4D97-AF65-F5344CB8AC3E}">
        <p14:creationId xmlns:p14="http://schemas.microsoft.com/office/powerpoint/2010/main" val="1451086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98"/>
        <p:cNvGrpSpPr/>
        <p:nvPr/>
      </p:nvGrpSpPr>
      <p:grpSpPr>
        <a:xfrm>
          <a:off x="0" y="0"/>
          <a:ext cx="0" cy="0"/>
          <a:chOff x="0" y="0"/>
          <a:chExt cx="0" cy="0"/>
        </a:xfrm>
      </p:grpSpPr>
      <p:sp>
        <p:nvSpPr>
          <p:cNvPr id="1699" name="Google Shape;1699;p29"/>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IN" sz="3200" b="0" i="0" dirty="0">
                <a:solidFill>
                  <a:srgbClr val="343541"/>
                </a:solidFill>
                <a:effectLst/>
                <a:latin typeface="Söhne"/>
              </a:rPr>
              <a:t> REFERENCES</a:t>
            </a:r>
            <a:endParaRPr lang="en-IN" sz="3200" b="0" dirty="0"/>
          </a:p>
        </p:txBody>
      </p:sp>
      <p:sp>
        <p:nvSpPr>
          <p:cNvPr id="1700" name="Google Shape;1700;p29"/>
          <p:cNvSpPr txBox="1"/>
          <p:nvPr/>
        </p:nvSpPr>
        <p:spPr>
          <a:xfrm>
            <a:off x="703825" y="1311825"/>
            <a:ext cx="7736400" cy="42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dirty="0">
              <a:solidFill>
                <a:schemeClr val="dk1"/>
              </a:solidFill>
              <a:latin typeface="Actor"/>
              <a:ea typeface="Actor"/>
              <a:cs typeface="Actor"/>
              <a:sym typeface="Actor"/>
            </a:endParaRPr>
          </a:p>
        </p:txBody>
      </p:sp>
      <p:sp>
        <p:nvSpPr>
          <p:cNvPr id="1701" name="Google Shape;1701;p29"/>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9"/>
          <p:cNvSpPr txBox="1"/>
          <p:nvPr/>
        </p:nvSpPr>
        <p:spPr>
          <a:xfrm>
            <a:off x="1389092" y="2763836"/>
            <a:ext cx="189900" cy="18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800" b="1" dirty="0">
              <a:solidFill>
                <a:schemeClr val="dk1"/>
              </a:solidFill>
              <a:latin typeface="Actor"/>
              <a:ea typeface="Actor"/>
              <a:cs typeface="Actor"/>
              <a:sym typeface="Actor"/>
            </a:endParaRPr>
          </a:p>
        </p:txBody>
      </p:sp>
      <p:sp>
        <p:nvSpPr>
          <p:cNvPr id="1705" name="Google Shape;1705;p29"/>
          <p:cNvSpPr txBox="1">
            <a:spLocks noGrp="1"/>
          </p:cNvSpPr>
          <p:nvPr>
            <p:ph type="subTitle" idx="4294967295"/>
          </p:nvPr>
        </p:nvSpPr>
        <p:spPr>
          <a:xfrm>
            <a:off x="1206231" y="1050851"/>
            <a:ext cx="6796120" cy="3088798"/>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
            </a:pPr>
            <a:r>
              <a:rPr lang="en-US" sz="1600" b="1" dirty="0">
                <a:solidFill>
                  <a:srgbClr val="374151"/>
                </a:solidFill>
                <a:latin typeface="Söhne"/>
              </a:rPr>
              <a:t>5. [Analytics Vidhya - A Comprehensive Guide on Human Pose Estimation](https://www.analyticsvidhya.com/blog/2022/01/a-comprehensive-guide-on-human-pose-estimation/)</a:t>
            </a:r>
          </a:p>
          <a:p>
            <a:pPr marL="285750" indent="-285750">
              <a:buFont typeface="Wingdings" panose="05000000000000000000" pitchFamily="2" charset="2"/>
              <a:buChar char="§"/>
            </a:pPr>
            <a:r>
              <a:rPr lang="en-US" sz="1600" b="1" dirty="0">
                <a:solidFill>
                  <a:srgbClr val="374151"/>
                </a:solidFill>
                <a:latin typeface="Söhne"/>
              </a:rPr>
              <a:t>6. [Comparative Analysis of OpenPose, PoseNet, and MoveNet (Reference for MoveNet)](https://oa.mg/work/10.18280/ts.390111)</a:t>
            </a:r>
          </a:p>
          <a:p>
            <a:pPr marL="285750" indent="-285750">
              <a:buFont typeface="Wingdings" panose="05000000000000000000" pitchFamily="2" charset="2"/>
              <a:buChar char="§"/>
            </a:pPr>
            <a:r>
              <a:rPr lang="en-US" sz="1600" b="1" dirty="0">
                <a:solidFill>
                  <a:srgbClr val="374151"/>
                </a:solidFill>
                <a:latin typeface="Söhne"/>
              </a:rPr>
              <a:t>7. [IEEE Xplore - Real-time Human Pose Estimation on a Mobile Device](https://ieeexplore.ieee.org/document/8899480)</a:t>
            </a:r>
          </a:p>
          <a:p>
            <a:pPr marL="285750" indent="-285750">
              <a:buFont typeface="Wingdings" panose="05000000000000000000" pitchFamily="2" charset="2"/>
              <a:buChar char="§"/>
            </a:pPr>
            <a:r>
              <a:rPr lang="en-US" sz="1600" b="1" dirty="0">
                <a:solidFill>
                  <a:srgbClr val="374151"/>
                </a:solidFill>
                <a:latin typeface="Söhne"/>
              </a:rPr>
              <a:t>8. [Springer - 3D Human Pose Estimation: A Review](https://link.springer.com/chapter/10.1007/978-3-030-51054-6_13)</a:t>
            </a:r>
          </a:p>
          <a:p>
            <a:pPr algn="l">
              <a:buFont typeface="Arial" panose="020B0604020202020204" pitchFamily="34" charset="0"/>
              <a:buChar char="•"/>
            </a:pPr>
            <a:endParaRPr lang="en-IN" sz="1600" dirty="0"/>
          </a:p>
        </p:txBody>
      </p:sp>
    </p:spTree>
    <p:extLst>
      <p:ext uri="{BB962C8B-B14F-4D97-AF65-F5344CB8AC3E}">
        <p14:creationId xmlns:p14="http://schemas.microsoft.com/office/powerpoint/2010/main" val="3881549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26"/>
          <p:cNvSpPr txBox="1">
            <a:spLocks noGrp="1"/>
          </p:cNvSpPr>
          <p:nvPr>
            <p:ph type="title"/>
          </p:nvPr>
        </p:nvSpPr>
        <p:spPr>
          <a:xfrm>
            <a:off x="1142613" y="1497975"/>
            <a:ext cx="1214700" cy="9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4800" dirty="0">
              <a:solidFill>
                <a:schemeClr val="bg1"/>
              </a:solidFill>
            </a:endParaRPr>
          </a:p>
        </p:txBody>
      </p:sp>
      <p:sp>
        <p:nvSpPr>
          <p:cNvPr id="1667" name="Google Shape;1667;p26"/>
          <p:cNvSpPr txBox="1">
            <a:spLocks noGrp="1"/>
          </p:cNvSpPr>
          <p:nvPr>
            <p:ph type="title" idx="2"/>
          </p:nvPr>
        </p:nvSpPr>
        <p:spPr>
          <a:xfrm>
            <a:off x="2822713" y="1987826"/>
            <a:ext cx="3225500" cy="16576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0" dirty="0"/>
              <a:t>THANK YOU</a:t>
            </a:r>
            <a:endParaRPr lang="en-IN" b="0" dirty="0"/>
          </a:p>
        </p:txBody>
      </p:sp>
    </p:spTree>
    <p:extLst>
      <p:ext uri="{BB962C8B-B14F-4D97-AF65-F5344CB8AC3E}">
        <p14:creationId xmlns:p14="http://schemas.microsoft.com/office/powerpoint/2010/main" val="882474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1"/>
        <p:cNvGrpSpPr/>
        <p:nvPr/>
      </p:nvGrpSpPr>
      <p:grpSpPr>
        <a:xfrm>
          <a:off x="0" y="0"/>
          <a:ext cx="0" cy="0"/>
          <a:chOff x="0" y="0"/>
          <a:chExt cx="0" cy="0"/>
        </a:xfrm>
      </p:grpSpPr>
      <p:sp>
        <p:nvSpPr>
          <p:cNvPr id="1672" name="Google Shape;1672;p27"/>
          <p:cNvSpPr txBox="1">
            <a:spLocks noGrp="1"/>
          </p:cNvSpPr>
          <p:nvPr>
            <p:ph type="title"/>
          </p:nvPr>
        </p:nvSpPr>
        <p:spPr>
          <a:xfrm>
            <a:off x="632298" y="243191"/>
            <a:ext cx="7791702" cy="807659"/>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IN" b="0" i="0" dirty="0">
                <a:solidFill>
                  <a:srgbClr val="343541"/>
                </a:solidFill>
                <a:effectLst/>
                <a:latin typeface="Söhne"/>
              </a:rPr>
              <a:t>INTRODUCTION</a:t>
            </a:r>
            <a:endParaRPr lang="en-IN" b="0" dirty="0"/>
          </a:p>
        </p:txBody>
      </p:sp>
      <p:sp>
        <p:nvSpPr>
          <p:cNvPr id="1673" name="Google Shape;1673;p27"/>
          <p:cNvSpPr txBox="1">
            <a:spLocks noGrp="1"/>
          </p:cNvSpPr>
          <p:nvPr>
            <p:ph type="subTitle" idx="1"/>
          </p:nvPr>
        </p:nvSpPr>
        <p:spPr>
          <a:xfrm>
            <a:off x="632298" y="1050850"/>
            <a:ext cx="7879403" cy="364761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endParaRPr lang="en-US" sz="1800" b="1" i="0" dirty="0">
              <a:solidFill>
                <a:srgbClr val="374151"/>
              </a:solidFill>
              <a:effectLst/>
              <a:latin typeface="Söhne"/>
            </a:endParaRPr>
          </a:p>
          <a:p>
            <a:pPr>
              <a:buFont typeface="Arial" panose="020B0604020202020204" pitchFamily="34" charset="0"/>
              <a:buChar char="•"/>
            </a:pPr>
            <a:r>
              <a:rPr lang="en-US" sz="2000" b="1" i="0" dirty="0">
                <a:solidFill>
                  <a:srgbClr val="374151"/>
                </a:solidFill>
                <a:effectLst/>
                <a:latin typeface="Söhne"/>
              </a:rPr>
              <a:t>Our proposed system is intricately designed with a clear objective: to utilize MoveNet technology for a groundbreaking approach to physical training. It seamlessly combines various elements, including live video feeds, precise capture of key body points, calculation of motion angles, real-time updates on repetition counts, and immediate feedback to users. It goes beyond the simple task of counting push-ups, focusing on fundamentally reshaping how individuals engage with fitness.</a:t>
            </a:r>
          </a:p>
        </p:txBody>
      </p:sp>
      <p:grpSp>
        <p:nvGrpSpPr>
          <p:cNvPr id="1674" name="Google Shape;1674;p27"/>
          <p:cNvGrpSpPr/>
          <p:nvPr/>
        </p:nvGrpSpPr>
        <p:grpSpPr>
          <a:xfrm>
            <a:off x="4216448" y="2820300"/>
            <a:ext cx="189900" cy="485477"/>
            <a:chOff x="4216448" y="2820300"/>
            <a:chExt cx="189900" cy="485477"/>
          </a:xfrm>
        </p:grpSpPr>
        <p:sp>
          <p:nvSpPr>
            <p:cNvPr id="1675" name="Google Shape;1675;p27"/>
            <p:cNvSpPr txBox="1"/>
            <p:nvPr/>
          </p:nvSpPr>
          <p:spPr>
            <a:xfrm>
              <a:off x="4216448" y="2820300"/>
              <a:ext cx="189900" cy="18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chemeClr val="dk1"/>
                  </a:solidFill>
                  <a:latin typeface="Actor"/>
                  <a:ea typeface="Actor"/>
                  <a:cs typeface="Actor"/>
                  <a:sym typeface="Actor"/>
                </a:rPr>
                <a:t>5</a:t>
              </a:r>
              <a:endParaRPr sz="800" b="1">
                <a:solidFill>
                  <a:schemeClr val="dk1"/>
                </a:solidFill>
                <a:latin typeface="Actor"/>
                <a:ea typeface="Actor"/>
                <a:cs typeface="Actor"/>
                <a:sym typeface="Actor"/>
              </a:endParaRPr>
            </a:p>
          </p:txBody>
        </p:sp>
        <p:sp>
          <p:nvSpPr>
            <p:cNvPr id="1676" name="Google Shape;1676;p27"/>
            <p:cNvSpPr txBox="1"/>
            <p:nvPr/>
          </p:nvSpPr>
          <p:spPr>
            <a:xfrm>
              <a:off x="4216448" y="3119777"/>
              <a:ext cx="189900" cy="18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chemeClr val="dk1"/>
                  </a:solidFill>
                  <a:latin typeface="Actor"/>
                  <a:ea typeface="Actor"/>
                  <a:cs typeface="Actor"/>
                  <a:sym typeface="Actor"/>
                </a:rPr>
                <a:t>2</a:t>
              </a:r>
              <a:endParaRPr sz="800" b="1">
                <a:solidFill>
                  <a:schemeClr val="dk1"/>
                </a:solidFill>
                <a:latin typeface="Actor"/>
                <a:ea typeface="Actor"/>
                <a:cs typeface="Actor"/>
                <a:sym typeface="Acto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8"/>
        <p:cNvGrpSpPr/>
        <p:nvPr/>
      </p:nvGrpSpPr>
      <p:grpSpPr>
        <a:xfrm>
          <a:off x="0" y="0"/>
          <a:ext cx="0" cy="0"/>
          <a:chOff x="0" y="0"/>
          <a:chExt cx="0" cy="0"/>
        </a:xfrm>
      </p:grpSpPr>
      <p:sp>
        <p:nvSpPr>
          <p:cNvPr id="1699" name="Google Shape;1699;p29"/>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700" dirty="0"/>
              <a:t>Literature Survey</a:t>
            </a:r>
            <a:endParaRPr lang="en-IN" sz="2700" b="0" dirty="0"/>
          </a:p>
        </p:txBody>
      </p:sp>
      <p:sp>
        <p:nvSpPr>
          <p:cNvPr id="1700" name="Google Shape;1700;p29"/>
          <p:cNvSpPr txBox="1"/>
          <p:nvPr/>
        </p:nvSpPr>
        <p:spPr>
          <a:xfrm>
            <a:off x="703825" y="1311825"/>
            <a:ext cx="7736400" cy="42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dirty="0">
              <a:solidFill>
                <a:schemeClr val="dk1"/>
              </a:solidFill>
              <a:latin typeface="Actor"/>
              <a:ea typeface="Actor"/>
              <a:cs typeface="Actor"/>
              <a:sym typeface="Actor"/>
            </a:endParaRPr>
          </a:p>
        </p:txBody>
      </p:sp>
      <p:sp>
        <p:nvSpPr>
          <p:cNvPr id="1701" name="Google Shape;1701;p29"/>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9"/>
          <p:cNvSpPr txBox="1"/>
          <p:nvPr/>
        </p:nvSpPr>
        <p:spPr>
          <a:xfrm>
            <a:off x="1389092" y="2763836"/>
            <a:ext cx="189900" cy="18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800" b="1" dirty="0">
              <a:solidFill>
                <a:schemeClr val="dk1"/>
              </a:solidFill>
              <a:latin typeface="Actor"/>
              <a:ea typeface="Actor"/>
              <a:cs typeface="Actor"/>
              <a:sym typeface="Actor"/>
            </a:endParaRPr>
          </a:p>
        </p:txBody>
      </p:sp>
      <p:sp>
        <p:nvSpPr>
          <p:cNvPr id="1705" name="Google Shape;1705;p29"/>
          <p:cNvSpPr txBox="1">
            <a:spLocks noGrp="1"/>
          </p:cNvSpPr>
          <p:nvPr>
            <p:ph type="subTitle" idx="4294967295"/>
          </p:nvPr>
        </p:nvSpPr>
        <p:spPr>
          <a:xfrm>
            <a:off x="933854" y="1138137"/>
            <a:ext cx="7821495" cy="3268494"/>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800" b="1" dirty="0">
                <a:solidFill>
                  <a:srgbClr val="374151"/>
                </a:solidFill>
                <a:latin typeface="Söhne"/>
              </a:rPr>
              <a:t>"MoveNet: Ultra-fast and accurate pose detection model" [1]</a:t>
            </a:r>
          </a:p>
          <a:p>
            <a:pPr>
              <a:buFont typeface="Arial" panose="020B0604020202020204" pitchFamily="34" charset="0"/>
              <a:buChar char="•"/>
            </a:pPr>
            <a:endParaRPr lang="en-US" sz="1800" b="1" dirty="0">
              <a:solidFill>
                <a:srgbClr val="374151"/>
              </a:solidFill>
              <a:latin typeface="Söhne"/>
            </a:endParaRPr>
          </a:p>
          <a:p>
            <a:pPr marL="139700" indent="0">
              <a:buNone/>
            </a:pPr>
            <a:r>
              <a:rPr lang="en-US" sz="1800" b="1" dirty="0">
                <a:solidFill>
                  <a:srgbClr val="374151"/>
                </a:solidFill>
                <a:latin typeface="Söhne"/>
              </a:rPr>
              <a:t>       Provides insights into technical aspects and applications of MoveNet.</a:t>
            </a:r>
          </a:p>
          <a:p>
            <a:pPr marL="139700" indent="0">
              <a:buNone/>
            </a:pPr>
            <a:endParaRPr lang="en-US" sz="1800" b="1" dirty="0">
              <a:solidFill>
                <a:srgbClr val="374151"/>
              </a:solidFill>
              <a:latin typeface="Söhne"/>
            </a:endParaRPr>
          </a:p>
          <a:p>
            <a:pPr>
              <a:buFont typeface="Arial" panose="020B0604020202020204" pitchFamily="34" charset="0"/>
              <a:buChar char="•"/>
            </a:pPr>
            <a:r>
              <a:rPr lang="en-US" sz="1800" b="1" dirty="0">
                <a:solidFill>
                  <a:srgbClr val="374151"/>
                </a:solidFill>
                <a:latin typeface="Söhne"/>
              </a:rPr>
              <a:t>"Human Pose Classification with MoveNet and TensorFlow Lite implementation details and its performance" [2]</a:t>
            </a:r>
          </a:p>
          <a:p>
            <a:pPr>
              <a:buFont typeface="Arial" panose="020B0604020202020204" pitchFamily="34" charset="0"/>
              <a:buChar char="•"/>
            </a:pPr>
            <a:endParaRPr lang="en-US" sz="1800" b="1" dirty="0">
              <a:solidFill>
                <a:srgbClr val="374151"/>
              </a:solidFill>
              <a:latin typeface="Söhne"/>
            </a:endParaRPr>
          </a:p>
          <a:p>
            <a:pPr marL="139700" indent="0">
              <a:buNone/>
            </a:pPr>
            <a:r>
              <a:rPr lang="en-US" sz="1800" b="1" dirty="0">
                <a:solidFill>
                  <a:srgbClr val="374151"/>
                </a:solidFill>
                <a:latin typeface="Söhne"/>
              </a:rPr>
              <a:t>      Focuses on pose estimation and classification with MoveNet and TensorFlow Lite, including implementation details and performance.</a:t>
            </a:r>
            <a:endParaRPr sz="1800" b="1" dirty="0">
              <a:solidFill>
                <a:srgbClr val="374151"/>
              </a:solidFill>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8"/>
        <p:cNvGrpSpPr/>
        <p:nvPr/>
      </p:nvGrpSpPr>
      <p:grpSpPr>
        <a:xfrm>
          <a:off x="0" y="0"/>
          <a:ext cx="0" cy="0"/>
          <a:chOff x="0" y="0"/>
          <a:chExt cx="0" cy="0"/>
        </a:xfrm>
      </p:grpSpPr>
      <p:sp>
        <p:nvSpPr>
          <p:cNvPr id="1699" name="Google Shape;1699;p29"/>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700" dirty="0"/>
              <a:t>Literature Survey(cntd..)</a:t>
            </a:r>
          </a:p>
        </p:txBody>
      </p:sp>
      <p:sp>
        <p:nvSpPr>
          <p:cNvPr id="1700" name="Google Shape;1700;p29"/>
          <p:cNvSpPr txBox="1"/>
          <p:nvPr/>
        </p:nvSpPr>
        <p:spPr>
          <a:xfrm>
            <a:off x="703825" y="1311825"/>
            <a:ext cx="7736400" cy="42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dirty="0">
              <a:solidFill>
                <a:schemeClr val="dk1"/>
              </a:solidFill>
              <a:latin typeface="Actor"/>
              <a:ea typeface="Actor"/>
              <a:cs typeface="Actor"/>
              <a:sym typeface="Actor"/>
            </a:endParaRPr>
          </a:p>
        </p:txBody>
      </p:sp>
      <p:sp>
        <p:nvSpPr>
          <p:cNvPr id="1701" name="Google Shape;1701;p29"/>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9"/>
          <p:cNvSpPr txBox="1"/>
          <p:nvPr/>
        </p:nvSpPr>
        <p:spPr>
          <a:xfrm>
            <a:off x="1389092" y="2763836"/>
            <a:ext cx="189900" cy="18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800" b="1" dirty="0">
              <a:solidFill>
                <a:schemeClr val="dk1"/>
              </a:solidFill>
              <a:latin typeface="Actor"/>
              <a:ea typeface="Actor"/>
              <a:cs typeface="Actor"/>
              <a:sym typeface="Actor"/>
            </a:endParaRPr>
          </a:p>
        </p:txBody>
      </p:sp>
      <p:sp>
        <p:nvSpPr>
          <p:cNvPr id="1705" name="Google Shape;1705;p29"/>
          <p:cNvSpPr txBox="1">
            <a:spLocks noGrp="1"/>
          </p:cNvSpPr>
          <p:nvPr>
            <p:ph type="subTitle" idx="4294967295"/>
          </p:nvPr>
        </p:nvSpPr>
        <p:spPr>
          <a:xfrm>
            <a:off x="687600" y="1050850"/>
            <a:ext cx="7736400" cy="3617799"/>
          </a:xfrm>
          <a:prstGeom prst="rect">
            <a:avLst/>
          </a:prstGeom>
        </p:spPr>
        <p:txBody>
          <a:bodyPr spcFirstLastPara="1" wrap="square" lIns="91425" tIns="91425" rIns="91425" bIns="91425" anchor="t" anchorCtr="0">
            <a:noAutofit/>
          </a:bodyPr>
          <a:lstStyle/>
          <a:p>
            <a:pPr>
              <a:buFont typeface="Wingdings" panose="05000000000000000000" pitchFamily="2" charset="2"/>
              <a:buChar char="§"/>
            </a:pPr>
            <a:r>
              <a:rPr lang="en-US" sz="1600" b="1" dirty="0">
                <a:solidFill>
                  <a:srgbClr val="374151"/>
                </a:solidFill>
                <a:latin typeface="Söhne"/>
              </a:rPr>
              <a:t>"Pose estimation and classification on edge devices with MoveNet and TensorFlow Lite" [4]</a:t>
            </a:r>
          </a:p>
          <a:p>
            <a:pPr marL="596900" lvl="1" indent="0">
              <a:buNone/>
            </a:pPr>
            <a:r>
              <a:rPr lang="en-US" sz="1600" b="1" dirty="0">
                <a:solidFill>
                  <a:srgbClr val="374151"/>
                </a:solidFill>
                <a:latin typeface="Söhne"/>
              </a:rPr>
              <a:t>Discusses using MoveNet for pose estimation and classification on edge devices, making it suitable for real-world applications with resource constraints.</a:t>
            </a:r>
          </a:p>
          <a:p>
            <a:pPr>
              <a:buFont typeface="Wingdings" panose="05000000000000000000" pitchFamily="2" charset="2"/>
              <a:buChar char="§"/>
            </a:pPr>
            <a:endParaRPr lang="en-US" sz="1600" b="1" dirty="0">
              <a:solidFill>
                <a:srgbClr val="374151"/>
              </a:solidFill>
              <a:latin typeface="Söhne"/>
            </a:endParaRPr>
          </a:p>
          <a:p>
            <a:pPr>
              <a:buFont typeface="Wingdings" panose="05000000000000000000" pitchFamily="2" charset="2"/>
              <a:buChar char="§"/>
            </a:pPr>
            <a:r>
              <a:rPr lang="en-US" sz="1600" b="1" dirty="0">
                <a:solidFill>
                  <a:srgbClr val="374151"/>
                </a:solidFill>
                <a:latin typeface="Söhne"/>
              </a:rPr>
              <a:t>"Next-Generation Pose Detection with MoveNet and TensorFlow.js" [5]</a:t>
            </a:r>
          </a:p>
          <a:p>
            <a:pPr>
              <a:buFont typeface="Wingdings" panose="05000000000000000000" pitchFamily="2" charset="2"/>
              <a:buChar char="§"/>
            </a:pPr>
            <a:endParaRPr lang="en-US" sz="1600" b="1" dirty="0">
              <a:solidFill>
                <a:srgbClr val="374151"/>
              </a:solidFill>
              <a:latin typeface="Söhne"/>
            </a:endParaRPr>
          </a:p>
          <a:p>
            <a:pPr marL="139700" indent="0" algn="ctr">
              <a:buNone/>
            </a:pPr>
            <a:r>
              <a:rPr lang="en-US" sz="1600" b="1" dirty="0">
                <a:solidFill>
                  <a:srgbClr val="374151"/>
                </a:solidFill>
                <a:latin typeface="Söhne"/>
              </a:rPr>
              <a:t>    Presents MoveNet as a next-generation pose detection model, delving into its   	architecture and approach to accurate human pose detection, along with a guide to its performance compared to other pose detection technologies.</a:t>
            </a:r>
          </a:p>
        </p:txBody>
      </p:sp>
    </p:spTree>
    <p:extLst>
      <p:ext uri="{BB962C8B-B14F-4D97-AF65-F5344CB8AC3E}">
        <p14:creationId xmlns:p14="http://schemas.microsoft.com/office/powerpoint/2010/main" val="1202790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8"/>
        <p:cNvGrpSpPr/>
        <p:nvPr/>
      </p:nvGrpSpPr>
      <p:grpSpPr>
        <a:xfrm>
          <a:off x="0" y="0"/>
          <a:ext cx="0" cy="0"/>
          <a:chOff x="0" y="0"/>
          <a:chExt cx="0" cy="0"/>
        </a:xfrm>
      </p:grpSpPr>
      <p:sp>
        <p:nvSpPr>
          <p:cNvPr id="1699" name="Google Shape;1699;p29"/>
          <p:cNvSpPr txBox="1">
            <a:spLocks noGrp="1"/>
          </p:cNvSpPr>
          <p:nvPr>
            <p:ph type="title"/>
          </p:nvPr>
        </p:nvSpPr>
        <p:spPr>
          <a:xfrm>
            <a:off x="687600" y="284914"/>
            <a:ext cx="7736400" cy="765936"/>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IN" sz="3200" b="0" i="0" dirty="0">
                <a:solidFill>
                  <a:srgbClr val="343541"/>
                </a:solidFill>
                <a:effectLst/>
                <a:latin typeface="Söhne"/>
              </a:rPr>
              <a:t>Proposed System</a:t>
            </a:r>
          </a:p>
        </p:txBody>
      </p:sp>
      <p:sp>
        <p:nvSpPr>
          <p:cNvPr id="1700" name="Google Shape;1700;p29"/>
          <p:cNvSpPr txBox="1"/>
          <p:nvPr/>
        </p:nvSpPr>
        <p:spPr>
          <a:xfrm>
            <a:off x="703825" y="1311825"/>
            <a:ext cx="7736400" cy="42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dirty="0">
              <a:solidFill>
                <a:schemeClr val="dk1"/>
              </a:solidFill>
              <a:latin typeface="Actor"/>
              <a:ea typeface="Actor"/>
              <a:cs typeface="Actor"/>
              <a:sym typeface="Actor"/>
            </a:endParaRPr>
          </a:p>
        </p:txBody>
      </p:sp>
      <p:sp>
        <p:nvSpPr>
          <p:cNvPr id="1701" name="Google Shape;1701;p29"/>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9"/>
          <p:cNvSpPr txBox="1"/>
          <p:nvPr/>
        </p:nvSpPr>
        <p:spPr>
          <a:xfrm>
            <a:off x="1389092" y="2763836"/>
            <a:ext cx="189900" cy="18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800" b="1" dirty="0">
              <a:solidFill>
                <a:schemeClr val="dk1"/>
              </a:solidFill>
              <a:latin typeface="Actor"/>
              <a:ea typeface="Actor"/>
              <a:cs typeface="Actor"/>
              <a:sym typeface="Actor"/>
            </a:endParaRPr>
          </a:p>
        </p:txBody>
      </p:sp>
      <p:sp>
        <p:nvSpPr>
          <p:cNvPr id="1705" name="Google Shape;1705;p29"/>
          <p:cNvSpPr txBox="1">
            <a:spLocks noGrp="1"/>
          </p:cNvSpPr>
          <p:nvPr>
            <p:ph type="subTitle" idx="4294967295"/>
          </p:nvPr>
        </p:nvSpPr>
        <p:spPr>
          <a:xfrm>
            <a:off x="1152939" y="974035"/>
            <a:ext cx="7736400" cy="3770515"/>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endParaRPr lang="en-US" b="1" i="0" dirty="0">
              <a:solidFill>
                <a:srgbClr val="374151"/>
              </a:solidFill>
              <a:effectLst/>
              <a:latin typeface="Söhne"/>
            </a:endParaRPr>
          </a:p>
          <a:p>
            <a:pPr algn="l">
              <a:buFont typeface="Arial" panose="020B0604020202020204" pitchFamily="34" charset="0"/>
              <a:buChar char="•"/>
            </a:pPr>
            <a:r>
              <a:rPr lang="en-US" sz="1800" b="1" i="0" dirty="0">
                <a:solidFill>
                  <a:srgbClr val="374151"/>
                </a:solidFill>
                <a:effectLst/>
                <a:latin typeface="Söhne"/>
              </a:rPr>
              <a:t>MoveNet Integration: The core of our system involves the integration of MoveNet, a specialized model for precise human body key point detection.</a:t>
            </a:r>
          </a:p>
          <a:p>
            <a:pPr algn="l">
              <a:buFont typeface="Arial" panose="020B0604020202020204" pitchFamily="34" charset="0"/>
              <a:buChar char="•"/>
            </a:pPr>
            <a:endParaRPr lang="en-US" sz="1800" b="1" i="0" dirty="0">
              <a:solidFill>
                <a:srgbClr val="374151"/>
              </a:solidFill>
              <a:effectLst/>
              <a:latin typeface="Söhne"/>
            </a:endParaRPr>
          </a:p>
          <a:p>
            <a:pPr algn="l">
              <a:buFont typeface="Arial" panose="020B0604020202020204" pitchFamily="34" charset="0"/>
              <a:buChar char="•"/>
            </a:pPr>
            <a:r>
              <a:rPr lang="en-US" sz="1800" b="1" i="0" dirty="0">
                <a:solidFill>
                  <a:srgbClr val="374151"/>
                </a:solidFill>
                <a:effectLst/>
                <a:latin typeface="Söhne"/>
              </a:rPr>
              <a:t>Real-time Tracking: MoveNet offers real-time tracking of 17 key body points, enabling instant feedback and performance evaluation.</a:t>
            </a:r>
          </a:p>
          <a:p>
            <a:pPr algn="l">
              <a:buFont typeface="Arial" panose="020B0604020202020204" pitchFamily="34" charset="0"/>
              <a:buChar char="•"/>
            </a:pPr>
            <a:endParaRPr lang="en-US" sz="1800" b="1" i="0" dirty="0">
              <a:solidFill>
                <a:srgbClr val="374151"/>
              </a:solidFill>
              <a:effectLst/>
              <a:latin typeface="Söhne"/>
            </a:endParaRPr>
          </a:p>
          <a:p>
            <a:pPr algn="l">
              <a:buFont typeface="Arial" panose="020B0604020202020204" pitchFamily="34" charset="0"/>
              <a:buChar char="•"/>
            </a:pPr>
            <a:r>
              <a:rPr lang="en-US" sz="1800" b="1" i="0" dirty="0">
                <a:solidFill>
                  <a:srgbClr val="374151"/>
                </a:solidFill>
                <a:effectLst/>
                <a:latin typeface="Söhne"/>
              </a:rPr>
              <a:t>Exercise Specificity: Our system focuses on exercise modules, particularly during activities like push-ups, to provide tailored feedback.</a:t>
            </a:r>
            <a:endParaRPr lang="en-US" sz="2000" b="0" i="0" dirty="0">
              <a:solidFill>
                <a:srgbClr val="374151"/>
              </a:solidFill>
              <a:effectLst/>
              <a:latin typeface="Söhne"/>
            </a:endParaRPr>
          </a:p>
          <a:p>
            <a:pPr marL="0" lvl="0" indent="0" algn="l" rtl="0">
              <a:spcBef>
                <a:spcPts val="0"/>
              </a:spcBef>
              <a:spcAft>
                <a:spcPts val="0"/>
              </a:spcAft>
              <a:buNone/>
            </a:pPr>
            <a:endParaRPr sz="1800" dirty="0"/>
          </a:p>
        </p:txBody>
      </p:sp>
    </p:spTree>
    <p:extLst>
      <p:ext uri="{BB962C8B-B14F-4D97-AF65-F5344CB8AC3E}">
        <p14:creationId xmlns:p14="http://schemas.microsoft.com/office/powerpoint/2010/main" val="3768662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8"/>
        <p:cNvGrpSpPr/>
        <p:nvPr/>
      </p:nvGrpSpPr>
      <p:grpSpPr>
        <a:xfrm>
          <a:off x="0" y="0"/>
          <a:ext cx="0" cy="0"/>
          <a:chOff x="0" y="0"/>
          <a:chExt cx="0" cy="0"/>
        </a:xfrm>
      </p:grpSpPr>
      <p:sp>
        <p:nvSpPr>
          <p:cNvPr id="1699" name="Google Shape;1699;p29"/>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IN" sz="3200" b="0" i="0" dirty="0">
                <a:solidFill>
                  <a:srgbClr val="343541"/>
                </a:solidFill>
                <a:effectLst/>
                <a:latin typeface="Söhne"/>
              </a:rPr>
              <a:t>Methodology</a:t>
            </a:r>
            <a:endParaRPr lang="en-IN" sz="3200" b="0" dirty="0"/>
          </a:p>
        </p:txBody>
      </p:sp>
      <p:sp>
        <p:nvSpPr>
          <p:cNvPr id="1700" name="Google Shape;1700;p29"/>
          <p:cNvSpPr txBox="1"/>
          <p:nvPr/>
        </p:nvSpPr>
        <p:spPr>
          <a:xfrm>
            <a:off x="703825" y="1311825"/>
            <a:ext cx="7736400" cy="42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dirty="0">
              <a:solidFill>
                <a:schemeClr val="dk1"/>
              </a:solidFill>
              <a:latin typeface="Actor"/>
              <a:ea typeface="Actor"/>
              <a:cs typeface="Actor"/>
              <a:sym typeface="Actor"/>
            </a:endParaRPr>
          </a:p>
        </p:txBody>
      </p:sp>
      <p:sp>
        <p:nvSpPr>
          <p:cNvPr id="1701" name="Google Shape;1701;p29"/>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9"/>
          <p:cNvSpPr txBox="1"/>
          <p:nvPr/>
        </p:nvSpPr>
        <p:spPr>
          <a:xfrm>
            <a:off x="1389092" y="2763836"/>
            <a:ext cx="189900" cy="18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800" b="1" dirty="0">
              <a:solidFill>
                <a:schemeClr val="dk1"/>
              </a:solidFill>
              <a:latin typeface="Actor"/>
              <a:ea typeface="Actor"/>
              <a:cs typeface="Actor"/>
              <a:sym typeface="Actor"/>
            </a:endParaRPr>
          </a:p>
        </p:txBody>
      </p:sp>
      <p:sp>
        <p:nvSpPr>
          <p:cNvPr id="1705" name="Google Shape;1705;p29"/>
          <p:cNvSpPr txBox="1">
            <a:spLocks noGrp="1"/>
          </p:cNvSpPr>
          <p:nvPr>
            <p:ph type="subTitle" idx="4294967295"/>
          </p:nvPr>
        </p:nvSpPr>
        <p:spPr>
          <a:xfrm>
            <a:off x="1152939" y="974035"/>
            <a:ext cx="7736400" cy="3607693"/>
          </a:xfrm>
          <a:prstGeom prst="rect">
            <a:avLst/>
          </a:prstGeom>
        </p:spPr>
        <p:txBody>
          <a:bodyPr spcFirstLastPara="1" wrap="square" lIns="91425" tIns="91425" rIns="91425" bIns="91425" anchor="t" anchorCtr="0">
            <a:noAutofit/>
          </a:bodyPr>
          <a:lstStyle/>
          <a:p>
            <a:pPr marL="139700" indent="0">
              <a:buNone/>
            </a:pPr>
            <a:r>
              <a:rPr lang="en-US" sz="2000" b="1" i="0" dirty="0">
                <a:solidFill>
                  <a:srgbClr val="374151"/>
                </a:solidFill>
                <a:effectLst/>
                <a:latin typeface="Söhne"/>
              </a:rPr>
              <a:t> </a:t>
            </a:r>
            <a:r>
              <a:rPr lang="en-US" sz="1800" b="1" i="0" dirty="0">
                <a:solidFill>
                  <a:srgbClr val="374151"/>
                </a:solidFill>
                <a:effectLst/>
                <a:latin typeface="Söhne"/>
              </a:rPr>
              <a:t>Basic Terminologies</a:t>
            </a:r>
          </a:p>
          <a:p>
            <a:pPr>
              <a:buFont typeface="Arial" panose="020B0604020202020204" pitchFamily="34" charset="0"/>
              <a:buChar char="•"/>
            </a:pPr>
            <a:r>
              <a:rPr lang="en-US" sz="1800" b="1" i="0" dirty="0">
                <a:solidFill>
                  <a:srgbClr val="374151"/>
                </a:solidFill>
                <a:effectLst/>
                <a:latin typeface="Söhne"/>
              </a:rPr>
              <a:t>MoveNet: MoveNet is a specialized model for speedy and accurate human body key point detection. It offers two versions, "Lightning" for rapid results and "Thunder" for higher precision.</a:t>
            </a:r>
          </a:p>
          <a:p>
            <a:pPr>
              <a:buFont typeface="Arial" panose="020B0604020202020204" pitchFamily="34" charset="0"/>
              <a:buChar char="•"/>
            </a:pPr>
            <a:endParaRPr lang="en-US" sz="1800" b="1" dirty="0">
              <a:solidFill>
                <a:srgbClr val="374151"/>
              </a:solidFill>
              <a:latin typeface="Söhne"/>
            </a:endParaRPr>
          </a:p>
          <a:p>
            <a:pPr marL="139700" indent="0">
              <a:buNone/>
            </a:pPr>
            <a:endParaRPr lang="en-US" sz="1800" b="1" i="0" dirty="0">
              <a:solidFill>
                <a:srgbClr val="374151"/>
              </a:solidFill>
              <a:effectLst/>
              <a:latin typeface="Söhne"/>
            </a:endParaRPr>
          </a:p>
          <a:p>
            <a:pPr marL="139700" indent="0">
              <a:buNone/>
            </a:pPr>
            <a:r>
              <a:rPr lang="en-US" sz="1800" b="1" i="0" dirty="0">
                <a:solidFill>
                  <a:srgbClr val="374151"/>
                </a:solidFill>
                <a:effectLst/>
                <a:latin typeface="Söhne"/>
              </a:rPr>
              <a:t> The architecture consists of two components: a feature extractor and a set of prediction heads</a:t>
            </a:r>
          </a:p>
          <a:p>
            <a:pPr algn="l">
              <a:buFont typeface="Arial" panose="020B0604020202020204" pitchFamily="34" charset="0"/>
              <a:buChar char="•"/>
            </a:pPr>
            <a:endParaRPr lang="en-US" sz="1300" b="1" i="0" dirty="0">
              <a:solidFill>
                <a:srgbClr val="374151"/>
              </a:solidFill>
              <a:effectLst/>
              <a:latin typeface="Söhne"/>
            </a:endParaRPr>
          </a:p>
          <a:p>
            <a:pPr marL="139700" indent="0" algn="l">
              <a:buNone/>
            </a:pPr>
            <a:endParaRPr lang="en-US" sz="1300" b="1" i="0" dirty="0">
              <a:solidFill>
                <a:srgbClr val="374151"/>
              </a:solidFill>
              <a:effectLst/>
              <a:latin typeface="Söhne"/>
            </a:endParaRPr>
          </a:p>
          <a:p>
            <a:pPr marL="139700" indent="0" algn="l">
              <a:buNone/>
            </a:pPr>
            <a:endParaRPr lang="en-US" sz="1300" b="1" dirty="0">
              <a:solidFill>
                <a:srgbClr val="374151"/>
              </a:solidFill>
              <a:latin typeface="Söhne"/>
            </a:endParaRPr>
          </a:p>
          <a:p>
            <a:pPr marL="0" lvl="0" indent="0" algn="l" rtl="0">
              <a:spcBef>
                <a:spcPts val="0"/>
              </a:spcBef>
              <a:spcAft>
                <a:spcPts val="0"/>
              </a:spcAft>
              <a:buNone/>
            </a:pPr>
            <a:endParaRPr lang="en-US" sz="1600" dirty="0"/>
          </a:p>
          <a:p>
            <a:pPr marL="0" lvl="0" indent="0" algn="l" rtl="0">
              <a:spcBef>
                <a:spcPts val="0"/>
              </a:spcBef>
              <a:spcAft>
                <a:spcPts val="0"/>
              </a:spcAft>
              <a:buNone/>
            </a:pPr>
            <a:endParaRPr lang="en-IN" sz="1600" dirty="0"/>
          </a:p>
          <a:p>
            <a:pPr marL="0" lvl="0" indent="0" algn="l" rtl="0">
              <a:spcBef>
                <a:spcPts val="0"/>
              </a:spcBef>
              <a:spcAft>
                <a:spcPts val="0"/>
              </a:spcAft>
              <a:buNone/>
            </a:pPr>
            <a:endParaRPr lang="en-IN" sz="1600" dirty="0"/>
          </a:p>
        </p:txBody>
      </p:sp>
    </p:spTree>
    <p:extLst>
      <p:ext uri="{BB962C8B-B14F-4D97-AF65-F5344CB8AC3E}">
        <p14:creationId xmlns:p14="http://schemas.microsoft.com/office/powerpoint/2010/main" val="4194716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8"/>
        <p:cNvGrpSpPr/>
        <p:nvPr/>
      </p:nvGrpSpPr>
      <p:grpSpPr>
        <a:xfrm>
          <a:off x="0" y="0"/>
          <a:ext cx="0" cy="0"/>
          <a:chOff x="0" y="0"/>
          <a:chExt cx="0" cy="0"/>
        </a:xfrm>
      </p:grpSpPr>
      <p:sp>
        <p:nvSpPr>
          <p:cNvPr id="1699" name="Google Shape;1699;p29"/>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IN" sz="3200" b="0" i="0" dirty="0">
                <a:solidFill>
                  <a:srgbClr val="343541"/>
                </a:solidFill>
                <a:effectLst/>
                <a:latin typeface="Söhne"/>
              </a:rPr>
              <a:t>METHODOLOGY(cntd..)</a:t>
            </a:r>
            <a:endParaRPr lang="en-IN" sz="3200" b="0" dirty="0"/>
          </a:p>
        </p:txBody>
      </p:sp>
      <p:sp>
        <p:nvSpPr>
          <p:cNvPr id="1700" name="Google Shape;1700;p29"/>
          <p:cNvSpPr txBox="1"/>
          <p:nvPr/>
        </p:nvSpPr>
        <p:spPr>
          <a:xfrm>
            <a:off x="703825" y="1311825"/>
            <a:ext cx="7736400" cy="42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dirty="0">
              <a:solidFill>
                <a:schemeClr val="dk1"/>
              </a:solidFill>
              <a:latin typeface="Actor"/>
              <a:ea typeface="Actor"/>
              <a:cs typeface="Actor"/>
              <a:sym typeface="Actor"/>
            </a:endParaRPr>
          </a:p>
        </p:txBody>
      </p:sp>
      <p:sp>
        <p:nvSpPr>
          <p:cNvPr id="1701" name="Google Shape;1701;p29"/>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9"/>
          <p:cNvSpPr txBox="1"/>
          <p:nvPr/>
        </p:nvSpPr>
        <p:spPr>
          <a:xfrm>
            <a:off x="1389092" y="2763836"/>
            <a:ext cx="189900" cy="18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800" b="1" dirty="0">
              <a:solidFill>
                <a:schemeClr val="dk1"/>
              </a:solidFill>
              <a:latin typeface="Actor"/>
              <a:ea typeface="Actor"/>
              <a:cs typeface="Actor"/>
              <a:sym typeface="Actor"/>
            </a:endParaRPr>
          </a:p>
        </p:txBody>
      </p:sp>
      <p:pic>
        <p:nvPicPr>
          <p:cNvPr id="2" name="Picture 1">
            <a:extLst>
              <a:ext uri="{FF2B5EF4-FFF2-40B4-BE49-F238E27FC236}">
                <a16:creationId xmlns:a16="http://schemas.microsoft.com/office/drawing/2014/main" id="{A046ED03-6217-7687-6DA3-5E5C751A2A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251" y="1114000"/>
            <a:ext cx="7929531" cy="3485671"/>
          </a:xfrm>
          <a:prstGeom prst="rect">
            <a:avLst/>
          </a:prstGeom>
        </p:spPr>
      </p:pic>
    </p:spTree>
    <p:extLst>
      <p:ext uri="{BB962C8B-B14F-4D97-AF65-F5344CB8AC3E}">
        <p14:creationId xmlns:p14="http://schemas.microsoft.com/office/powerpoint/2010/main" val="2492322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8"/>
        <p:cNvGrpSpPr/>
        <p:nvPr/>
      </p:nvGrpSpPr>
      <p:grpSpPr>
        <a:xfrm>
          <a:off x="0" y="0"/>
          <a:ext cx="0" cy="0"/>
          <a:chOff x="0" y="0"/>
          <a:chExt cx="0" cy="0"/>
        </a:xfrm>
      </p:grpSpPr>
      <p:sp>
        <p:nvSpPr>
          <p:cNvPr id="1699" name="Google Shape;1699;p29"/>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IN" sz="3200" b="0" i="0" dirty="0">
                <a:solidFill>
                  <a:srgbClr val="343541"/>
                </a:solidFill>
                <a:effectLst/>
                <a:latin typeface="Söhne"/>
              </a:rPr>
              <a:t>METHODOLOGY(cntd..)</a:t>
            </a:r>
            <a:endParaRPr lang="en-IN" sz="3200" b="0" dirty="0"/>
          </a:p>
        </p:txBody>
      </p:sp>
      <p:sp>
        <p:nvSpPr>
          <p:cNvPr id="1700" name="Google Shape;1700;p29"/>
          <p:cNvSpPr txBox="1"/>
          <p:nvPr/>
        </p:nvSpPr>
        <p:spPr>
          <a:xfrm>
            <a:off x="703825" y="1311825"/>
            <a:ext cx="7736400" cy="42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dirty="0">
              <a:solidFill>
                <a:schemeClr val="dk1"/>
              </a:solidFill>
              <a:latin typeface="Actor"/>
              <a:ea typeface="Actor"/>
              <a:cs typeface="Actor"/>
              <a:sym typeface="Actor"/>
            </a:endParaRPr>
          </a:p>
        </p:txBody>
      </p:sp>
      <p:sp>
        <p:nvSpPr>
          <p:cNvPr id="1701" name="Google Shape;1701;p29"/>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9"/>
          <p:cNvSpPr txBox="1"/>
          <p:nvPr/>
        </p:nvSpPr>
        <p:spPr>
          <a:xfrm>
            <a:off x="1389092" y="2763836"/>
            <a:ext cx="189900" cy="18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800" b="1" dirty="0">
              <a:solidFill>
                <a:schemeClr val="dk1"/>
              </a:solidFill>
              <a:latin typeface="Actor"/>
              <a:ea typeface="Actor"/>
              <a:cs typeface="Actor"/>
              <a:sym typeface="Actor"/>
            </a:endParaRPr>
          </a:p>
        </p:txBody>
      </p:sp>
      <p:pic>
        <p:nvPicPr>
          <p:cNvPr id="4" name="Picture 3">
            <a:extLst>
              <a:ext uri="{FF2B5EF4-FFF2-40B4-BE49-F238E27FC236}">
                <a16:creationId xmlns:a16="http://schemas.microsoft.com/office/drawing/2014/main" id="{9B9F401A-9A3C-965F-4815-65DAC5C365FA}"/>
              </a:ext>
            </a:extLst>
          </p:cNvPr>
          <p:cNvPicPr>
            <a:picLocks noChangeAspect="1"/>
          </p:cNvPicPr>
          <p:nvPr/>
        </p:nvPicPr>
        <p:blipFill>
          <a:blip r:embed="rId3"/>
          <a:stretch>
            <a:fillRect/>
          </a:stretch>
        </p:blipFill>
        <p:spPr>
          <a:xfrm>
            <a:off x="1887166" y="1071626"/>
            <a:ext cx="6302020" cy="3493866"/>
          </a:xfrm>
          <a:prstGeom prst="rect">
            <a:avLst/>
          </a:prstGeom>
        </p:spPr>
      </p:pic>
    </p:spTree>
    <p:extLst>
      <p:ext uri="{BB962C8B-B14F-4D97-AF65-F5344CB8AC3E}">
        <p14:creationId xmlns:p14="http://schemas.microsoft.com/office/powerpoint/2010/main" val="2436291596"/>
      </p:ext>
    </p:extLst>
  </p:cSld>
  <p:clrMapOvr>
    <a:masterClrMapping/>
  </p:clrMapOvr>
</p:sld>
</file>

<file path=ppt/theme/theme1.xml><?xml version="1.0" encoding="utf-8"?>
<a:theme xmlns:a="http://schemas.openxmlformats.org/drawingml/2006/main" name="The Fundamental Theorem of Calculus by Slidesgo">
  <a:themeElements>
    <a:clrScheme name="Simple Light">
      <a:dk1>
        <a:srgbClr val="212121"/>
      </a:dk1>
      <a:lt1>
        <a:srgbClr val="FFFFFF"/>
      </a:lt1>
      <a:dk2>
        <a:srgbClr val="F9EDF7"/>
      </a:dk2>
      <a:lt2>
        <a:srgbClr val="FFC5BD"/>
      </a:lt2>
      <a:accent1>
        <a:srgbClr val="FF8D83"/>
      </a:accent1>
      <a:accent2>
        <a:srgbClr val="E8A63A"/>
      </a:accent2>
      <a:accent3>
        <a:srgbClr val="455A93"/>
      </a:accent3>
      <a:accent4>
        <a:srgbClr val="FDFCFD"/>
      </a:accent4>
      <a:accent5>
        <a:srgbClr val="FDFCFD"/>
      </a:accent5>
      <a:accent6>
        <a:srgbClr val="FDFCFD"/>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805</TotalTime>
  <Words>1425</Words>
  <Application>Microsoft Office PowerPoint</Application>
  <PresentationFormat>On-screen Show (16:9)</PresentationFormat>
  <Paragraphs>169</Paragraphs>
  <Slides>26</Slides>
  <Notes>26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Libre Franklin Black</vt:lpstr>
      <vt:lpstr>DM Sans</vt:lpstr>
      <vt:lpstr>Actor</vt:lpstr>
      <vt:lpstr>Montserrat</vt:lpstr>
      <vt:lpstr>Wingdings</vt:lpstr>
      <vt:lpstr>Arial</vt:lpstr>
      <vt:lpstr>Heebo</vt:lpstr>
      <vt:lpstr>Roboto</vt:lpstr>
      <vt:lpstr>Söhne</vt:lpstr>
      <vt:lpstr>Times New Roman</vt:lpstr>
      <vt:lpstr>Nunito Light</vt:lpstr>
      <vt:lpstr>The Fundamental Theorem of Calculus by Slidesgo</vt:lpstr>
      <vt:lpstr>PowerPoint Presentation</vt:lpstr>
      <vt:lpstr>CONTENTS</vt:lpstr>
      <vt:lpstr>INTRODUCTION</vt:lpstr>
      <vt:lpstr>Literature Survey</vt:lpstr>
      <vt:lpstr>Literature Survey(cntd..)</vt:lpstr>
      <vt:lpstr>Proposed System</vt:lpstr>
      <vt:lpstr>Methodology</vt:lpstr>
      <vt:lpstr>METHODOLOGY(cntd..)</vt:lpstr>
      <vt:lpstr>METHODOLOGY(cntd..)</vt:lpstr>
      <vt:lpstr>METHODOLOGY(cntd..)</vt:lpstr>
      <vt:lpstr>METHODOLOGY(cntd..)</vt:lpstr>
      <vt:lpstr>METHODOLOGY(cntd..)</vt:lpstr>
      <vt:lpstr>METHODOLOGY(cntd..)</vt:lpstr>
      <vt:lpstr>METHODOLOGY(cntd..)</vt:lpstr>
      <vt:lpstr>RESULTS AND DISCUSSION</vt:lpstr>
      <vt:lpstr>RESULTS AND DISCUSSION</vt:lpstr>
      <vt:lpstr>RESULTS AND DISCUSSION</vt:lpstr>
      <vt:lpstr>RESULTS AND DISCUSSION</vt:lpstr>
      <vt:lpstr>RESULTS AND DISCUSSION</vt:lpstr>
      <vt:lpstr>CONCLUSION</vt:lpstr>
      <vt:lpstr>CONCLUSION</vt:lpstr>
      <vt:lpstr>CONCLUSION</vt:lpstr>
      <vt:lpstr>CONCLUSION</vt:lpstr>
      <vt:lpstr> REFERENCES</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"SportsHub - Empowering Sports and Fitness Enthusiasts"</dc:title>
  <dc:creator>acer</dc:creator>
  <cp:lastModifiedBy>vidhu krishnan</cp:lastModifiedBy>
  <cp:revision>9</cp:revision>
  <dcterms:modified xsi:type="dcterms:W3CDTF">2023-10-27T00:45:43Z</dcterms:modified>
</cp:coreProperties>
</file>