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F563-2E76-4BDE-8C1E-523671A56922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A78-6ADD-4D63-9A52-E5AAE36A2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88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F563-2E76-4BDE-8C1E-523671A56922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A78-6ADD-4D63-9A52-E5AAE36A2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31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F563-2E76-4BDE-8C1E-523671A56922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A78-6ADD-4D63-9A52-E5AAE36A2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26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F563-2E76-4BDE-8C1E-523671A56922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A78-6ADD-4D63-9A52-E5AAE36A2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0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F563-2E76-4BDE-8C1E-523671A56922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A78-6ADD-4D63-9A52-E5AAE36A2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92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F563-2E76-4BDE-8C1E-523671A56922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A78-6ADD-4D63-9A52-E5AAE36A2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30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F563-2E76-4BDE-8C1E-523671A56922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A78-6ADD-4D63-9A52-E5AAE36A2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61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F563-2E76-4BDE-8C1E-523671A56922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A78-6ADD-4D63-9A52-E5AAE36A2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19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F563-2E76-4BDE-8C1E-523671A56922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A78-6ADD-4D63-9A52-E5AAE36A2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58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F563-2E76-4BDE-8C1E-523671A56922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A78-6ADD-4D63-9A52-E5AAE36A2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33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F563-2E76-4BDE-8C1E-523671A56922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DA78-6ADD-4D63-9A52-E5AAE36A2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17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EF563-2E76-4BDE-8C1E-523671A56922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1DA78-6ADD-4D63-9A52-E5AAE36A2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9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open?id=1HmJ7Xm8Jem2jorvRoIgoymDE7-FxDAN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68"/>
            <a:ext cx="12064621" cy="6054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6" y="322306"/>
            <a:ext cx="1419367" cy="1573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7035" y="805218"/>
            <a:ext cx="8064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Arial Rounded MT Bold" panose="020F0704030504030204" pitchFamily="34" charset="0"/>
              </a:rPr>
              <a:t>INDIAN INSTITUTE OF INFORMATION TECHNOLOGY</a:t>
            </a:r>
          </a:p>
          <a:p>
            <a:pPr algn="ctr"/>
            <a:r>
              <a:rPr lang="en-IN" sz="2400" b="1" dirty="0" smtClean="0">
                <a:latin typeface="Arial Rounded MT Bold" panose="020F0704030504030204" pitchFamily="34" charset="0"/>
              </a:rPr>
              <a:t>BHAGALPUR</a:t>
            </a:r>
            <a:endParaRPr lang="en-IN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3397" y="2119127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 smtClean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AI - PROJECT</a:t>
            </a:r>
            <a:endParaRPr lang="en-IN" sz="2000" b="1" u="sng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207" y="2725091"/>
            <a:ext cx="5111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CS303 – Artificial Intelligence Lab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3815" y="3248311"/>
            <a:ext cx="675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opperplate Gothic Bold" panose="020E0705020206020404" pitchFamily="34" charset="0"/>
              </a:rPr>
              <a:t>P8: 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opperplate Gothic Bold" panose="020E0705020206020404" pitchFamily="34" charset="0"/>
              </a:rPr>
              <a:t>8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opperplate Gothic Bold" panose="020E0705020206020404" pitchFamily="34" charset="0"/>
              </a:rPr>
              <a:t> Puzzle Problem using IDA*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2158" y="3731164"/>
            <a:ext cx="3634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Submission date: 20/09/19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7796" y="4640239"/>
            <a:ext cx="55512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Submitted By: </a:t>
            </a:r>
          </a:p>
          <a:p>
            <a:r>
              <a:rPr lang="en-IN" sz="2000" b="1" dirty="0" smtClean="0"/>
              <a:t>	</a:t>
            </a:r>
            <a:r>
              <a:rPr lang="en-IN" sz="2000" dirty="0" smtClean="0">
                <a:latin typeface="Arial Rounded MT Bold" panose="020F0704030504030204" pitchFamily="34" charset="0"/>
              </a:rPr>
              <a:t>Sunny Kumar (170101051)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	</a:t>
            </a:r>
            <a:r>
              <a:rPr lang="en-IN" sz="2000" dirty="0" err="1" smtClean="0">
                <a:latin typeface="Arial Rounded MT Bold" panose="020F0704030504030204" pitchFamily="34" charset="0"/>
              </a:rPr>
              <a:t>Mithlesh</a:t>
            </a:r>
            <a:r>
              <a:rPr lang="en-IN" sz="2000" dirty="0" smtClean="0">
                <a:latin typeface="Arial Rounded MT Bold" panose="020F0704030504030204" pitchFamily="34" charset="0"/>
              </a:rPr>
              <a:t> Kumar </a:t>
            </a:r>
            <a:r>
              <a:rPr lang="en-IN" sz="2000" dirty="0" err="1" smtClean="0">
                <a:latin typeface="Arial Rounded MT Bold" panose="020F0704030504030204" pitchFamily="34" charset="0"/>
              </a:rPr>
              <a:t>Basfor</a:t>
            </a:r>
            <a:r>
              <a:rPr lang="en-IN" sz="2000" dirty="0" smtClean="0">
                <a:latin typeface="Arial Rounded MT Bold" panose="020F0704030504030204" pitchFamily="34" charset="0"/>
              </a:rPr>
              <a:t> (170101026)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	</a:t>
            </a:r>
            <a:r>
              <a:rPr lang="en-IN" sz="2000" dirty="0" err="1" smtClean="0">
                <a:latin typeface="Arial Rounded MT Bold" panose="020F0704030504030204" pitchFamily="34" charset="0"/>
              </a:rPr>
              <a:t>Susheela</a:t>
            </a:r>
            <a:r>
              <a:rPr lang="en-IN" sz="2000" dirty="0" smtClean="0">
                <a:latin typeface="Arial Rounded MT Bold" panose="020F0704030504030204" pitchFamily="34" charset="0"/>
              </a:rPr>
              <a:t> (170102051)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	</a:t>
            </a:r>
            <a:r>
              <a:rPr lang="en-IN" sz="2000" dirty="0" smtClean="0">
                <a:latin typeface="Arial Rounded MT Bold" panose="020F0704030504030204" pitchFamily="34" charset="0"/>
              </a:rPr>
              <a:t>Anil Kumar(170102005)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	</a:t>
            </a:r>
            <a:r>
              <a:rPr lang="en-IN" sz="2000" dirty="0" smtClean="0">
                <a:latin typeface="Arial Rounded MT Bold" panose="020F0704030504030204" pitchFamily="34" charset="0"/>
              </a:rPr>
              <a:t>Anand Kumar(170101010)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2746" y="4858603"/>
            <a:ext cx="38507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Submitted To:</a:t>
            </a:r>
          </a:p>
          <a:p>
            <a:pPr algn="ctr"/>
            <a:r>
              <a:rPr lang="en-IN" sz="2000" b="1" dirty="0"/>
              <a:t>	</a:t>
            </a:r>
            <a:r>
              <a:rPr lang="en-IN" sz="2400" b="1" dirty="0" err="1" smtClean="0"/>
              <a:t>Dr.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Rupam</a:t>
            </a:r>
            <a:r>
              <a:rPr lang="en-IN" sz="2400" b="1" dirty="0" smtClean="0"/>
              <a:t> Bhattacharyya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9443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54164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2" y="0"/>
            <a:ext cx="1221165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0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562501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95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6154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4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03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5643"/>
            <a:ext cx="12192000" cy="64569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1284" y="673768"/>
            <a:ext cx="6851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END of CODE with releasing space used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780"/>
            <a:ext cx="12192000" cy="28360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105" y="5101389"/>
            <a:ext cx="84795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FULL CODE:</a:t>
            </a:r>
          </a:p>
          <a:p>
            <a:r>
              <a:rPr lang="en-IN" dirty="0" smtClean="0"/>
              <a:t>	</a:t>
            </a:r>
            <a:r>
              <a:rPr lang="en-IN" b="1" dirty="0" smtClean="0">
                <a:hlinkClick r:id="rId4"/>
              </a:rPr>
              <a:t>https://drive.google.com/open?id=1HmJ7Xm8Jem2jorvRoIgoymDE7-FxDANE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2810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8147"/>
            <a:ext cx="12304295" cy="76761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7327" y="866274"/>
            <a:ext cx="2648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SOME SNAPSHOTS: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08" y="1971855"/>
            <a:ext cx="5668660" cy="4108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59" y="1971855"/>
            <a:ext cx="5035820" cy="44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2639"/>
            <a:ext cx="12191999" cy="81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4" y="488714"/>
            <a:ext cx="10087508" cy="567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78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15772"/>
            <a:ext cx="9782582" cy="550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1284"/>
            <a:ext cx="12192000" cy="77082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7958" y="388390"/>
            <a:ext cx="5904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CONCLUSION CUM OBSERVATION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22947" y="1973179"/>
            <a:ext cx="89354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There are various searching algorithm for solving 8 puzzle but IDA* algorithm fetches the optimal solution among most of them.</a:t>
            </a:r>
          </a:p>
          <a:p>
            <a:r>
              <a:rPr lang="en-IN" sz="3200" b="1" dirty="0" smtClean="0"/>
              <a:t>The heuristic we used –” the number of misplaced tiles (excluding </a:t>
            </a:r>
            <a:r>
              <a:rPr lang="en-IN" sz="3200" b="1" dirty="0"/>
              <a:t>0</a:t>
            </a:r>
            <a:r>
              <a:rPr lang="en-IN" sz="3200" b="1" dirty="0" smtClean="0"/>
              <a:t> tile) gives the optimal solution as compare to Manhattan heuristic function.</a:t>
            </a:r>
          </a:p>
          <a:p>
            <a:r>
              <a:rPr lang="en-IN" sz="3200" b="1" dirty="0" smtClean="0"/>
              <a:t>It also eliminates the memory constraints of A* algorithm without sacrificing optimality.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421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95" y="-509149"/>
            <a:ext cx="12496800" cy="73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7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7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539"/>
            <a:ext cx="11982734" cy="846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" y="1628703"/>
            <a:ext cx="9608023" cy="4389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9366" y="436729"/>
            <a:ext cx="2944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Copperplate Gothic Bold" panose="020E0705020206020404" pitchFamily="34" charset="0"/>
              </a:rPr>
              <a:t>Flow Chart</a:t>
            </a:r>
            <a:endParaRPr lang="en-IN" sz="1400" b="1" dirty="0">
              <a:latin typeface="Copperplate Gothic Bold" panose="020E07050202060204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36042" y="6328383"/>
            <a:ext cx="2566737" cy="4411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</a:t>
            </a:r>
            <a:endParaRPr lang="en-IN" dirty="0"/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8919410" y="6018663"/>
            <a:ext cx="1" cy="309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8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603" y="4640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6412"/>
            <a:ext cx="12192000" cy="7603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008"/>
            <a:ext cx="12192000" cy="5331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8675" y="479413"/>
            <a:ext cx="2520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Copperplate Gothic Bold" panose="020E0705020206020404" pitchFamily="34" charset="0"/>
              </a:rPr>
              <a:t>CODES :</a:t>
            </a:r>
            <a:endParaRPr lang="en-IN" b="1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5067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7467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6292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115</Words>
  <Application>Microsoft Office PowerPoint</Application>
  <PresentationFormat>Widescreen</PresentationFormat>
  <Paragraphs>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Rounded MT Bold</vt:lpstr>
      <vt:lpstr>Baskerville Old Face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</dc:creator>
  <cp:lastModifiedBy>Anand</cp:lastModifiedBy>
  <cp:revision>18</cp:revision>
  <dcterms:created xsi:type="dcterms:W3CDTF">2019-09-20T00:29:30Z</dcterms:created>
  <dcterms:modified xsi:type="dcterms:W3CDTF">2019-09-20T02:05:51Z</dcterms:modified>
</cp:coreProperties>
</file>