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84080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0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343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116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120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38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17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771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8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4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0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30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863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528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93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2" y="1013382"/>
            <a:ext cx="7704667" cy="1981200"/>
          </a:xfrm>
        </p:spPr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Interactive Sales Dashboard for Business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using Tableau</a:t>
            </a: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By- Anandita Choudhary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05-06-2025</a:t>
            </a:r>
            <a:endParaRPr sz="1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Objective</a:t>
            </a:r>
            <a:r>
              <a:rPr dirty="0"/>
              <a:t>: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Design an interactive dashboard to help stakeholders monitor key business metrics and make informed decisions.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Dataset Used: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Superstore Sales Dataset (includes Order Date, Sales, Profit, Category, Region, etc.)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2100" b="1" dirty="0">
                <a:latin typeface="Arial" panose="020B0604020202020204" pitchFamily="34" charset="0"/>
                <a:cs typeface="Arial" panose="020B0604020202020204" pitchFamily="34" charset="0"/>
              </a:rPr>
              <a:t>Key Performance Indicators (KPIs):</a:t>
            </a:r>
          </a:p>
          <a:p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 Total Sales</a:t>
            </a:r>
          </a:p>
          <a:p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 Total Profit</a:t>
            </a:r>
          </a:p>
          <a:p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 Profit Margin (%)</a:t>
            </a:r>
          </a:p>
          <a:p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 Sales Trend Over Time</a:t>
            </a:r>
          </a:p>
          <a:p>
            <a:r>
              <a:rPr 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700" dirty="0">
                <a:latin typeface="Arial" panose="020B0604020202020204" pitchFamily="34" charset="0"/>
                <a:cs typeface="Arial" panose="020B0604020202020204" pitchFamily="34" charset="0"/>
              </a:rPr>
              <a:t>Filters for Region, Category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These were chosen to provide a comprehensive view of sales performance and profitability.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Dashboard Screenshot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42B30-14E2-4DB3-902D-F28F97D935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3509" y="1904214"/>
            <a:ext cx="7593291" cy="4496585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Example Insights:</a:t>
            </a:r>
          </a:p>
          <a:p>
            <a:r>
              <a:rPr dirty="0"/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Sales steadily increased from 2020 to 2022.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The Technology category shows the highest profit margin.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East region had the highest total sales.</a:t>
            </a:r>
          </a:p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 A slight dip in profit was observed in Q3 2021.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Filters Applied in Dashboard:</a:t>
            </a:r>
          </a:p>
          <a:p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 Product Category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 Time (by Year/Month)</a:t>
            </a:r>
          </a:p>
          <a:p>
            <a:endParaRPr dirty="0"/>
          </a:p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Interactive Features:</a:t>
            </a:r>
          </a:p>
          <a:p>
            <a:r>
              <a:rPr dirty="0"/>
              <a:t> </a:t>
            </a:r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Users can slice the data using filters.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 Hover tooltips reveal details.</a:t>
            </a:r>
          </a:p>
          <a:p>
            <a:r>
              <a:rPr sz="2300" dirty="0">
                <a:latin typeface="Arial" panose="020B0604020202020204" pitchFamily="34" charset="0"/>
                <a:cs typeface="Arial" panose="020B0604020202020204" pitchFamily="34" charset="0"/>
              </a:rPr>
              <a:t> All KPIs and charts update based on filter selection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rial Black" panose="020B0A04020102020204" pitchFamily="34" charset="0"/>
              </a:rP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sz="2100" dirty="0">
                <a:latin typeface="Arial" panose="020B0604020202020204" pitchFamily="34" charset="0"/>
                <a:cs typeface="Arial" panose="020B0604020202020204" pitchFamily="34" charset="0"/>
              </a:rPr>
              <a:t>This interactive dashboard allows business stakeholders to track key metrics in real time and identify trends or issues quickly.</a:t>
            </a:r>
          </a:p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Recommendations:</a:t>
            </a:r>
          </a:p>
          <a:p>
            <a:r>
              <a:rPr sz="2100" dirty="0">
                <a:latin typeface="Arial" panose="020B0604020202020204" pitchFamily="34" charset="0"/>
                <a:cs typeface="Arial" panose="020B0604020202020204" pitchFamily="34" charset="0"/>
              </a:rPr>
              <a:t> Use this dashboard in monthly review meetings.</a:t>
            </a:r>
          </a:p>
          <a:p>
            <a:r>
              <a:rPr sz="2100" dirty="0">
                <a:latin typeface="Arial" panose="020B0604020202020204" pitchFamily="34" charset="0"/>
                <a:cs typeface="Arial" panose="020B0604020202020204" pitchFamily="34" charset="0"/>
              </a:rPr>
              <a:t> Extend KPIs by including Customer Segments or Discount analysis.</a:t>
            </a:r>
            <a:endParaRPr lang="en-IN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 Embed dashboard in internal portals using Tableau Public or Server.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11</TotalTime>
  <Words>254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Corbel</vt:lpstr>
      <vt:lpstr>Parallax</vt:lpstr>
      <vt:lpstr>Interactive Sales Dashboard for Business Stakeholders</vt:lpstr>
      <vt:lpstr>Objective &amp; Dataset</vt:lpstr>
      <vt:lpstr>KPIs Selected</vt:lpstr>
      <vt:lpstr>Dashboard Screenshot</vt:lpstr>
      <vt:lpstr>Key Insights</vt:lpstr>
      <vt:lpstr>Filters &amp; Interactivity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Sales Dashboard for Business Stakeholders</dc:title>
  <dc:subject/>
  <dc:creator/>
  <cp:keywords/>
  <dc:description>generated using python-pptx</dc:description>
  <cp:lastModifiedBy>Amit Choudhary</cp:lastModifiedBy>
  <cp:revision>2</cp:revision>
  <dcterms:created xsi:type="dcterms:W3CDTF">2013-01-27T09:14:16Z</dcterms:created>
  <dcterms:modified xsi:type="dcterms:W3CDTF">2025-06-05T10:47:33Z</dcterms:modified>
  <cp:category/>
</cp:coreProperties>
</file>