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0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8A2182-188E-4866-A11A-2925CB64E498}" type="datetimeFigureOut">
              <a:rPr lang="en-IN" smtClean="0"/>
              <a:t>06-05-2022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F6FA37-FB9E-4BB0-8107-D4A3765511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28615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F6FA37-FB9E-4BB0-8107-D4A3765511C0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49996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F6FA37-FB9E-4BB0-8107-D4A3765511C0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4249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F6FA37-FB9E-4BB0-8107-D4A3765511C0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99439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0F8CF-692C-4963-8B5E-D1C0928CF1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9612" y="1013984"/>
            <a:ext cx="7714388" cy="3260635"/>
          </a:xfrm>
        </p:spPr>
        <p:txBody>
          <a:bodyPr anchor="b"/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419655-1613-4CC0-BBE9-BD2CB2C3C7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9612" y="4848464"/>
            <a:ext cx="7714388" cy="1085849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267FFF-6BC4-4DF0-BC55-B2C3BFD8E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89830-A1B7-484B-832C-F64A558BD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8F727-72C8-47A9-8E54-AD8459028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ED5540-64E5-4258-ABA4-753F07B71B38}"/>
              </a:ext>
            </a:extLst>
          </p:cNvPr>
          <p:cNvCxnSpPr>
            <a:cxnSpLocks/>
          </p:cNvCxnSpPr>
          <p:nvPr/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5075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8A5DE-E5C6-4DB9-AD28-8F1EAC6F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63E08E-9B2D-4740-9AC6-D5E1CFB95F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429566" y="2229957"/>
            <a:ext cx="9238434" cy="3866043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4E3736-E8AA-4F58-9D3A-27050B287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95E84-15BC-478B-9DAB-15025867B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E9D98F-E0A8-4254-A957-7F17811D0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951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DE70F5-2276-4F91-9FC2-8DA4B52881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4000" y="1467699"/>
            <a:ext cx="1758461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1856C5-C2FD-45E4-A631-AC06B5495B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82312" y="1467699"/>
            <a:ext cx="7839379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336EA-B6DD-4115-9C67-79A24C866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A668B-1DAB-449C-9BA4-7B1572A22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6567E-119D-4C98-93FF-73A332803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093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EF94C-BCB1-4F4C-AF70-DD2A5C4E3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09B75-A057-44B5-872F-DF01BDC8E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2286000"/>
            <a:ext cx="9238434" cy="3810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6260C-3219-4812-88F2-3162D37F2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62B73-9C01-4BE3-A199-782BE6EBA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61492-EB56-4454-9D2A-8BB94AACB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124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980A128-A52A-402C-865B-1BF08D7F045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900447-3778-4AB7-ACB3-7C2313FE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1745" y="1287554"/>
            <a:ext cx="8284963" cy="3113064"/>
          </a:xfrm>
        </p:spPr>
        <p:txBody>
          <a:bodyPr anchor="t"/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B910C9-BA3C-4D31-9C62-2C2408591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1744" y="4619707"/>
            <a:ext cx="7722256" cy="1476293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42E8A-6B69-406B-A3DF-0A1B76832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665CF-4461-4BB8-8F3A-ED1CB1084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98B27-5EF3-49F4-B3CE-F3CF419AE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143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3F3BA-5AD5-4F15-97B2-E4652D1D4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13411"/>
            <a:ext cx="9238434" cy="88959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997B8-1FD3-40E6-A486-256EB41DB7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29566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83F4D8-AA9A-4AF7-86EA-E4D797B98C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08823E-BC08-4810-9BFF-35D2EA2AE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DD2BFB-BB2C-4C4A-A6E1-DD223C2BE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D369B2-12F8-4583-8A7F-523C9A3EF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016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C717F-84B9-44BA-8DD6-680394AB1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79150"/>
            <a:ext cx="9238434" cy="82391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1217D6-7448-4625-964F-5D82F65F11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7" y="2013217"/>
            <a:ext cx="4495799" cy="704232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3A534C-0B54-4327-99C0-4F0019FD21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29567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9D4A63-0795-4B74-8C11-5FE7944118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013215"/>
            <a:ext cx="4495800" cy="70423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3D16F3-F747-441B-9854-27225954DE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8168E2-6B97-486E-B0E4-4E7F5CDBB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5D3E2B-2F4E-4347-A8E9-27EB7D035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1FC4F5-6876-414E-9E30-84706A3F5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70D2F04-5474-46B9-B838-858CDF4AB2D2}"/>
              </a:ext>
            </a:extLst>
          </p:cNvPr>
          <p:cNvCxnSpPr>
            <a:cxnSpLocks/>
          </p:cNvCxnSpPr>
          <p:nvPr/>
        </p:nvCxnSpPr>
        <p:spPr>
          <a:xfrm>
            <a:off x="6270727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CADEE893-BE45-47F3-BCF0-02424B3503CC}"/>
              </a:ext>
            </a:extLst>
          </p:cNvPr>
          <p:cNvSpPr/>
          <p:nvPr/>
        </p:nvSpPr>
        <p:spPr>
          <a:xfrm>
            <a:off x="-1171838" y="4592406"/>
            <a:ext cx="808262" cy="3897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FB5178A-4501-4B56-8BF1-D083D7B021CE}"/>
              </a:ext>
            </a:extLst>
          </p:cNvPr>
          <p:cNvCxnSpPr>
            <a:cxnSpLocks/>
          </p:cNvCxnSpPr>
          <p:nvPr/>
        </p:nvCxnSpPr>
        <p:spPr>
          <a:xfrm>
            <a:off x="1524000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031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52109C6-041C-42BA-B507-8EA298046E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7BF877-20DD-40F4-AEA8-E1B6D5350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7DC874-15B5-4338-B7D1-8E393AB4C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66BAE3-24C5-483F-9141-D860A265E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9AEEB4-66F8-4008-B616-804FB9D91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425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46C975-8FFB-4A4B-9213-774EE3901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BA744F-475D-4105-8E4A-025815549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3FA64C-7966-4D6F-88D7-4B89F2A1D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427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4ED5F-AB94-4DCF-8971-B8B2B55AF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3740" y="1558944"/>
            <a:ext cx="3279689" cy="1864196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EE4CB-68CF-4BF3-A891-8277AFD13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0"/>
            <a:ext cx="5333999" cy="5334000"/>
          </a:xfr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292E72-B66D-40EE-B182-5585382A6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43741" y="3649682"/>
            <a:ext cx="3233096" cy="1933605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73B694-B050-45F3-AE6F-A86A129F1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8AE423-9CA5-46B3-96B1-7586AD020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4B973D-F1F7-47BC-996D-6100B7C89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083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E9949-4A1F-4DA9-9B75-A6180F954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3543" y="1383126"/>
            <a:ext cx="3289886" cy="2045874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A8D794-C670-4569-93D9-0FF8B35AA7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1" y="762000"/>
            <a:ext cx="5333999" cy="5334000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2486F6-AE67-4B34-B8E2-0B7576DC2E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33544" y="3649682"/>
            <a:ext cx="3243292" cy="1684317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98B11C-BB63-49A6-B488-29D4FBF8E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4B9166-6D36-4F0A-9ADD-33D49A0C3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B22B8F-7760-41B3-9053-DD90255B9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636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84152A-7FE0-4708-B7C1-DBEC8F133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1621"/>
            <a:ext cx="9238434" cy="861383"/>
          </a:xfrm>
          <a:prstGeom prst="rect">
            <a:avLst/>
          </a:prstGeom>
        </p:spPr>
        <p:txBody>
          <a:bodyPr lIns="109728" tIns="109728" rIns="109728" bIns="91440"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1AB53-BAF9-439D-9451-47193CF2FF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6" y="2285999"/>
            <a:ext cx="9238434" cy="3810001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96D9F-562A-496F-A530-A561994DC5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71087" y="4891318"/>
            <a:ext cx="2673295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700" b="1" cap="none" spc="70" baseline="0">
                <a:solidFill>
                  <a:schemeClr val="tx1"/>
                </a:solidFill>
              </a:defRPr>
            </a:lvl1pPr>
          </a:lstStyle>
          <a:p>
            <a:fld id="{3C2B07E4-CDF9-4C88-A2F3-04620E58224D}" type="datetimeFigureOut">
              <a:rPr lang="en-US" smtClean="0"/>
              <a:pPr/>
              <a:t>5/6/2022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060FE-AAC3-4FAE-9EB4-BCAE72D956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73021" y="1609893"/>
            <a:ext cx="2669427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700" b="1" cap="none" spc="7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7EDB2-8F31-42FA-B253-62D2414663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2908" y="3219853"/>
            <a:ext cx="629653" cy="429830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>
              <a:defRPr sz="1400" b="1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EFE71E98-A417-4ECC-ACEB-C0490C20DB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9535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03" r:id="rId6"/>
    <p:sldLayoutId id="2147483699" r:id="rId7"/>
    <p:sldLayoutId id="2147483700" r:id="rId8"/>
    <p:sldLayoutId id="2147483701" r:id="rId9"/>
    <p:sldLayoutId id="2147483702" r:id="rId10"/>
    <p:sldLayoutId id="2147483704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cap="none" spc="3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130000"/>
        </a:lnSpc>
        <a:spcBef>
          <a:spcPts val="1000"/>
        </a:spcBef>
        <a:buSzPct val="85000"/>
        <a:buFont typeface="Arial" panose="020B0604020202020204" pitchFamily="34" charset="0"/>
        <a:buChar char="•"/>
        <a:defRPr sz="1800" kern="1200" spc="6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600" b="1" kern="1200" spc="6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400" kern="1200" spc="60">
          <a:solidFill>
            <a:schemeClr val="tx1"/>
          </a:solidFill>
          <a:latin typeface="+mn-lt"/>
          <a:ea typeface="+mn-ea"/>
          <a:cs typeface="+mn-cs"/>
        </a:defRPr>
      </a:lvl3pPr>
      <a:lvl4pPr marL="466344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200" b="1" kern="1200" spc="60">
          <a:solidFill>
            <a:schemeClr val="tx1"/>
          </a:solidFill>
          <a:latin typeface="+mn-lt"/>
          <a:ea typeface="+mn-ea"/>
          <a:cs typeface="+mn-cs"/>
        </a:defRPr>
      </a:lvl4pPr>
      <a:lvl5pPr marL="64008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200" kern="1200" spc="6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23">
            <a:extLst>
              <a:ext uri="{FF2B5EF4-FFF2-40B4-BE49-F238E27FC236}">
                <a16:creationId xmlns:a16="http://schemas.microsoft.com/office/drawing/2014/main" id="{B1C3281D-A46F-4842-9340-4CBC29E1B2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3" descr="Blue abstract showing data flow">
            <a:extLst>
              <a:ext uri="{FF2B5EF4-FFF2-40B4-BE49-F238E27FC236}">
                <a16:creationId xmlns:a16="http://schemas.microsoft.com/office/drawing/2014/main" id="{9DEF06C6-F13B-1A32-CAFF-C46AF6D30C1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5730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2EF37DA-D5C1-025F-A31D-B0518E509D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9612" y="1013984"/>
            <a:ext cx="6952388" cy="3260635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FFFFFF"/>
                </a:solidFill>
              </a:rPr>
              <a:t>WEB DEVELOPMENT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7D9EBA-E11E-48EB-D3B7-3153924328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9612" y="4848464"/>
            <a:ext cx="7714388" cy="1085849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FFFFFF"/>
                </a:solidFill>
              </a:rPr>
              <a:t>HACKATHON</a:t>
            </a:r>
          </a:p>
        </p:txBody>
      </p:sp>
      <p:cxnSp>
        <p:nvCxnSpPr>
          <p:cNvPr id="39" name="Straight Connector 25">
            <a:extLst>
              <a:ext uri="{FF2B5EF4-FFF2-40B4-BE49-F238E27FC236}">
                <a16:creationId xmlns:a16="http://schemas.microsoft.com/office/drawing/2014/main" id="{313FECB8-44EE-4A45-9F7B-66ECF1C3C8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4578595"/>
            <a:ext cx="971155" cy="0"/>
          </a:xfrm>
          <a:prstGeom prst="line">
            <a:avLst/>
          </a:prstGeom>
          <a:ln w="317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349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8">
            <a:extLst>
              <a:ext uri="{FF2B5EF4-FFF2-40B4-BE49-F238E27FC236}">
                <a16:creationId xmlns:a16="http://schemas.microsoft.com/office/drawing/2014/main" id="{1265911B-1E2F-489E-97EF-A15A9299E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119D4F1-CE65-4D74-A168-F27C15F1B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4" descr="Drawings on colourful paper">
            <a:extLst>
              <a:ext uri="{FF2B5EF4-FFF2-40B4-BE49-F238E27FC236}">
                <a16:creationId xmlns:a16="http://schemas.microsoft.com/office/drawing/2014/main" id="{D7EA92DC-8ACA-C858-F322-20563C7C864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l="10205" r="30461" b="-1"/>
          <a:stretch/>
        </p:blipFill>
        <p:spPr>
          <a:xfrm>
            <a:off x="20" y="10"/>
            <a:ext cx="6095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2CDAC2C-06D9-F1BD-AF8F-CC749A349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025718"/>
            <a:ext cx="4057650" cy="4770783"/>
          </a:xfrm>
        </p:spPr>
        <p:txBody>
          <a:bodyPr anchor="ctr">
            <a:normAutofit/>
          </a:bodyPr>
          <a:lstStyle/>
          <a:p>
            <a:pPr algn="ctr"/>
            <a:r>
              <a:rPr lang="en-IN">
                <a:solidFill>
                  <a:srgbClr val="FFFFFF"/>
                </a:solidFill>
              </a:rPr>
              <a:t>PROBLEM STATEMENT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E00678C-EA38-EA48-211A-4BF4843CAE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79972" y="762000"/>
            <a:ext cx="3825025" cy="5334000"/>
          </a:xfrm>
        </p:spPr>
        <p:txBody>
          <a:bodyPr anchor="ctr">
            <a:normAutofit/>
          </a:bodyPr>
          <a:lstStyle/>
          <a:p>
            <a:r>
              <a:rPr lang="en-IN" dirty="0"/>
              <a:t>Users need a platform for showcasing their writing skills but most of the existing blogging websites are paid and too costly to afford for majority of the people.</a:t>
            </a:r>
          </a:p>
          <a:p>
            <a:r>
              <a:rPr lang="en-IN" dirty="0"/>
              <a:t>People these days feel that they miss out on important and trending topics happening around the world.</a:t>
            </a:r>
          </a:p>
        </p:txBody>
      </p:sp>
    </p:spTree>
    <p:extLst>
      <p:ext uri="{BB962C8B-B14F-4D97-AF65-F5344CB8AC3E}">
        <p14:creationId xmlns:p14="http://schemas.microsoft.com/office/powerpoint/2010/main" val="2193945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8">
            <a:extLst>
              <a:ext uri="{FF2B5EF4-FFF2-40B4-BE49-F238E27FC236}">
                <a16:creationId xmlns:a16="http://schemas.microsoft.com/office/drawing/2014/main" id="{1265911B-1E2F-489E-97EF-A15A9299E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2119D4F1-CE65-4D74-A168-F27C15F1B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4" descr="Office items on a table">
            <a:extLst>
              <a:ext uri="{FF2B5EF4-FFF2-40B4-BE49-F238E27FC236}">
                <a16:creationId xmlns:a16="http://schemas.microsoft.com/office/drawing/2014/main" id="{60FFE7BC-CC82-DB46-02E0-1275719350C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</a:blip>
          <a:srcRect l="21074" r="11816" b="2"/>
          <a:stretch/>
        </p:blipFill>
        <p:spPr>
          <a:xfrm>
            <a:off x="20" y="10"/>
            <a:ext cx="6095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B759688-3B83-F97E-D88E-919EB6212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025718"/>
            <a:ext cx="4057650" cy="4770783"/>
          </a:xfrm>
        </p:spPr>
        <p:txBody>
          <a:bodyPr anchor="ctr">
            <a:normAutofit/>
          </a:bodyPr>
          <a:lstStyle/>
          <a:p>
            <a:pPr algn="ctr"/>
            <a:r>
              <a:rPr lang="en-IN">
                <a:solidFill>
                  <a:srgbClr val="FFFFFF"/>
                </a:solidFill>
              </a:rPr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30265D-547F-695F-2F7B-E44169FD5B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79972" y="762000"/>
            <a:ext cx="3825025" cy="5334000"/>
          </a:xfrm>
        </p:spPr>
        <p:txBody>
          <a:bodyPr anchor="ctr">
            <a:normAutofit/>
          </a:bodyPr>
          <a:lstStyle/>
          <a:p>
            <a:pPr>
              <a:lnSpc>
                <a:spcPct val="120000"/>
              </a:lnSpc>
            </a:pPr>
            <a:r>
              <a:rPr lang="en-IN"/>
              <a:t>This website provides a platform for people to write and express what they love the most.</a:t>
            </a:r>
          </a:p>
          <a:p>
            <a:pPr>
              <a:lnSpc>
                <a:spcPct val="120000"/>
              </a:lnSpc>
            </a:pPr>
            <a:r>
              <a:rPr lang="en-IN"/>
              <a:t>Users will be featured on the website for free and get a better reach for their content.</a:t>
            </a:r>
          </a:p>
          <a:p>
            <a:pPr>
              <a:lnSpc>
                <a:spcPct val="120000"/>
              </a:lnSpc>
            </a:pPr>
            <a:r>
              <a:rPr lang="en-IN"/>
              <a:t>Users will be notified about the important and trending topics around the world.</a:t>
            </a:r>
          </a:p>
          <a:p>
            <a:pPr>
              <a:lnSpc>
                <a:spcPct val="120000"/>
              </a:lnSpc>
            </a:pPr>
            <a:r>
              <a:rPr lang="en-IN"/>
              <a:t>This website creates a platform for the users to interact with like-minded people and share ideas.</a:t>
            </a:r>
          </a:p>
        </p:txBody>
      </p:sp>
    </p:spTree>
    <p:extLst>
      <p:ext uri="{BB962C8B-B14F-4D97-AF65-F5344CB8AC3E}">
        <p14:creationId xmlns:p14="http://schemas.microsoft.com/office/powerpoint/2010/main" val="1935604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8">
            <a:extLst>
              <a:ext uri="{FF2B5EF4-FFF2-40B4-BE49-F238E27FC236}">
                <a16:creationId xmlns:a16="http://schemas.microsoft.com/office/drawing/2014/main" id="{1265911B-1E2F-489E-97EF-A15A9299E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2119D4F1-CE65-4D74-A168-F27C15F1B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4" descr="Computer script on a screen">
            <a:extLst>
              <a:ext uri="{FF2B5EF4-FFF2-40B4-BE49-F238E27FC236}">
                <a16:creationId xmlns:a16="http://schemas.microsoft.com/office/drawing/2014/main" id="{B5A117A8-A264-DAF3-C6BC-66CF77B2305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</a:blip>
          <a:srcRect l="447" r="40219" b="-1"/>
          <a:stretch/>
        </p:blipFill>
        <p:spPr>
          <a:xfrm>
            <a:off x="20" y="10"/>
            <a:ext cx="6095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C62CCB8-3BA6-44C3-9B24-294964F7C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025718"/>
            <a:ext cx="4057650" cy="4770783"/>
          </a:xfrm>
        </p:spPr>
        <p:txBody>
          <a:bodyPr anchor="ctr">
            <a:normAutofit/>
          </a:bodyPr>
          <a:lstStyle/>
          <a:p>
            <a:pPr algn="ctr"/>
            <a:r>
              <a:rPr lang="en-IN">
                <a:solidFill>
                  <a:srgbClr val="FFFFFF"/>
                </a:solidFill>
              </a:rPr>
              <a:t>TOOLS AND TECHNOLOGIES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3B6F28-B780-9B6E-2B5F-13EDDB94C7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79972" y="762000"/>
            <a:ext cx="3825025" cy="5334000"/>
          </a:xfrm>
        </p:spPr>
        <p:txBody>
          <a:bodyPr anchor="ctr"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1500" dirty="0"/>
              <a:t>1. HTML5 - Used for designing the basic structure of a web page.</a:t>
            </a:r>
          </a:p>
          <a:p>
            <a:pPr>
              <a:lnSpc>
                <a:spcPct val="120000"/>
              </a:lnSpc>
            </a:pPr>
            <a:r>
              <a:rPr lang="en-US" sz="1500" dirty="0"/>
              <a:t>2. CSS3 - Used for beautifying and styling the website .</a:t>
            </a:r>
          </a:p>
          <a:p>
            <a:pPr>
              <a:lnSpc>
                <a:spcPct val="120000"/>
              </a:lnSpc>
            </a:pPr>
            <a:r>
              <a:rPr lang="en-US" sz="1500" dirty="0"/>
              <a:t>3. Javascript - Used to provide functionality to the website, making it more dynamic.</a:t>
            </a:r>
          </a:p>
          <a:p>
            <a:pPr>
              <a:lnSpc>
                <a:spcPct val="120000"/>
              </a:lnSpc>
            </a:pPr>
            <a:r>
              <a:rPr lang="en-US" sz="1500" dirty="0"/>
              <a:t>4. Bootstrap5 - Open source CSS framework used particularly for nav section design in our website.</a:t>
            </a:r>
          </a:p>
          <a:p>
            <a:pPr>
              <a:lnSpc>
                <a:spcPct val="120000"/>
              </a:lnSpc>
            </a:pPr>
            <a:r>
              <a:rPr lang="en-US" sz="1500" dirty="0"/>
              <a:t>5. PHP - Used as server side scripting language.</a:t>
            </a:r>
          </a:p>
          <a:p>
            <a:pPr>
              <a:lnSpc>
                <a:spcPct val="120000"/>
              </a:lnSpc>
            </a:pPr>
            <a:r>
              <a:rPr lang="en-US" sz="1500" dirty="0"/>
              <a:t>6. SQL - Used for the database.</a:t>
            </a:r>
          </a:p>
          <a:p>
            <a:pPr>
              <a:lnSpc>
                <a:spcPct val="120000"/>
              </a:lnSpc>
            </a:pPr>
            <a:r>
              <a:rPr lang="en-US" sz="1500" dirty="0"/>
              <a:t>7. 000webhost – free platform for hosting our website.</a:t>
            </a:r>
            <a:endParaRPr lang="en-IN" sz="1500" dirty="0"/>
          </a:p>
        </p:txBody>
      </p:sp>
    </p:spTree>
    <p:extLst>
      <p:ext uri="{BB962C8B-B14F-4D97-AF65-F5344CB8AC3E}">
        <p14:creationId xmlns:p14="http://schemas.microsoft.com/office/powerpoint/2010/main" val="3286752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Connector 10">
            <a:extLst>
              <a:ext uri="{FF2B5EF4-FFF2-40B4-BE49-F238E27FC236}">
                <a16:creationId xmlns:a16="http://schemas.microsoft.com/office/drawing/2014/main" id="{AEED5540-64E5-4258-ABA4-753F07B71B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2">
            <a:extLst>
              <a:ext uri="{FF2B5EF4-FFF2-40B4-BE49-F238E27FC236}">
                <a16:creationId xmlns:a16="http://schemas.microsoft.com/office/drawing/2014/main" id="{B1C3281D-A46F-4842-9340-4CBC29E1B2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60F2B6-8F65-0944-AE7D-495B622DA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258" y="1424473"/>
            <a:ext cx="7714388" cy="285014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cap="all" spc="600" dirty="0"/>
              <a:t>THANK YOU</a:t>
            </a:r>
          </a:p>
        </p:txBody>
      </p:sp>
      <p:cxnSp>
        <p:nvCxnSpPr>
          <p:cNvPr id="22" name="Straight Connector 14">
            <a:extLst>
              <a:ext uri="{FF2B5EF4-FFF2-40B4-BE49-F238E27FC236}">
                <a16:creationId xmlns:a16="http://schemas.microsoft.com/office/drawing/2014/main" id="{D4EDB048-C82F-4E9B-BCE9-3D1DBE5D59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09875" y="4578595"/>
            <a:ext cx="971155" cy="0"/>
          </a:xfrm>
          <a:prstGeom prst="line">
            <a:avLst/>
          </a:prstGeom>
          <a:ln w="317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3" descr="Blue abstract showing data flow">
            <a:extLst>
              <a:ext uri="{FF2B5EF4-FFF2-40B4-BE49-F238E27FC236}">
                <a16:creationId xmlns:a16="http://schemas.microsoft.com/office/drawing/2014/main" id="{08CF2856-97B0-3013-3C40-71D6824A194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</a:blip>
          <a:srcRect t="15730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983133"/>
      </p:ext>
    </p:extLst>
  </p:cSld>
  <p:clrMapOvr>
    <a:masterClrMapping/>
  </p:clrMapOvr>
</p:sld>
</file>

<file path=ppt/theme/theme1.xml><?xml version="1.0" encoding="utf-8"?>
<a:theme xmlns:a="http://schemas.openxmlformats.org/drawingml/2006/main" name="PortalVTI">
  <a:themeElements>
    <a:clrScheme name="Earth">
      <a:dk1>
        <a:sysClr val="windowText" lastClr="000000"/>
      </a:dk1>
      <a:lt1>
        <a:sysClr val="window" lastClr="FFFFFF"/>
      </a:lt1>
      <a:dk2>
        <a:srgbClr val="051618"/>
      </a:dk2>
      <a:lt2>
        <a:srgbClr val="E8E8DF"/>
      </a:lt2>
      <a:accent1>
        <a:srgbClr val="2D714C"/>
      </a:accent1>
      <a:accent2>
        <a:srgbClr val="1F7985"/>
      </a:accent2>
      <a:accent3>
        <a:srgbClr val="0D6756"/>
      </a:accent3>
      <a:accent4>
        <a:srgbClr val="40945E"/>
      </a:accent4>
      <a:accent5>
        <a:srgbClr val="389896"/>
      </a:accent5>
      <a:accent6>
        <a:srgbClr val="64924A"/>
      </a:accent6>
      <a:hlink>
        <a:srgbClr val="1F855C"/>
      </a:hlink>
      <a:folHlink>
        <a:srgbClr val="227390"/>
      </a:folHlink>
    </a:clrScheme>
    <a:fontScheme name="Earth">
      <a:majorFont>
        <a:latin typeface="Microsoft GothicNeo"/>
        <a:ea typeface=""/>
        <a:cs typeface=""/>
      </a:majorFont>
      <a:minorFont>
        <a:latin typeface="Microsoft GothicNe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rtalVTI" id="{0E0D5035-C7F2-4607-91F4-D5D5F886A15A}" vid="{EAFF3D8B-AC13-4E90-80A9-182200FBC86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221</Words>
  <Application>Microsoft Office PowerPoint</Application>
  <PresentationFormat>Widescreen</PresentationFormat>
  <Paragraphs>22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Microsoft GothicNeo</vt:lpstr>
      <vt:lpstr>Microsoft GothicNeo Light</vt:lpstr>
      <vt:lpstr>Arial</vt:lpstr>
      <vt:lpstr>Calibri</vt:lpstr>
      <vt:lpstr>PortalVTI</vt:lpstr>
      <vt:lpstr>WEB DEVELOPMENT</vt:lpstr>
      <vt:lpstr>PROBLEM STATEMENT</vt:lpstr>
      <vt:lpstr>SOLUTION</vt:lpstr>
      <vt:lpstr>TOOLS AND TECHNOLOGIES USED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DEVELOPMENT</dc:title>
  <dc:creator>ANANDITAA H</dc:creator>
  <cp:lastModifiedBy>ANANDITAA H</cp:lastModifiedBy>
  <cp:revision>1</cp:revision>
  <dcterms:created xsi:type="dcterms:W3CDTF">2022-05-06T12:41:28Z</dcterms:created>
  <dcterms:modified xsi:type="dcterms:W3CDTF">2022-05-06T15:14:44Z</dcterms:modified>
</cp:coreProperties>
</file>