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284" r:id="rId3"/>
    <p:sldId id="262" r:id="rId4"/>
    <p:sldId id="260" r:id="rId5"/>
    <p:sldId id="263" r:id="rId6"/>
    <p:sldId id="272" r:id="rId7"/>
    <p:sldId id="266" r:id="rId8"/>
    <p:sldId id="281" r:id="rId9"/>
    <p:sldId id="279" r:id="rId10"/>
    <p:sldId id="280" r:id="rId11"/>
    <p:sldId id="273" r:id="rId12"/>
    <p:sldId id="282" r:id="rId13"/>
    <p:sldId id="261" r:id="rId14"/>
    <p:sldId id="258" r:id="rId15"/>
    <p:sldId id="275" r:id="rId16"/>
    <p:sldId id="259" r:id="rId17"/>
    <p:sldId id="268" r:id="rId18"/>
    <p:sldId id="271" r:id="rId19"/>
    <p:sldId id="278" r:id="rId20"/>
    <p:sldId id="270" r:id="rId21"/>
    <p:sldId id="28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2DD713-B5F6-4C9A-17FF-ED8E347CBB80}" v="835" dt="2023-04-17T21:25:24.565"/>
    <p1510:client id="{16B6FD7F-8B03-9CB2-D574-E9CB5BA6A4C3}" v="639" dt="2023-04-17T21:24:56.104"/>
    <p1510:client id="{1803A7CA-55A5-335E-D1FC-FA3A079C38CF}" v="3" dt="2023-04-17T18:26:11.782"/>
    <p1510:client id="{284FC226-9F7F-8A44-3FE2-48DA541C9D14}" v="22" dt="2023-04-17T21:02:01.138"/>
    <p1510:client id="{2F38903F-6CA1-ACCC-2FD4-EEEF500B9C7D}" v="6" dt="2023-04-14T15:23:34.035"/>
    <p1510:client id="{370CA984-1FDD-293F-728C-97A5416905CE}" v="46" dt="2023-04-18T11:38:53.525"/>
    <p1510:client id="{5266B1D0-7587-EBF2-E964-6BB220B2F1A0}" v="423" dt="2023-04-17T19:44:54.682"/>
    <p1510:client id="{6EB75253-BE07-456C-8C63-24DA5098E401}" v="527" dt="2023-04-14T15:37:59.634"/>
    <p1510:client id="{74B75576-7710-761B-BDC7-BDFBD7488B60}" v="20" dt="2023-04-17T18:56:06.074"/>
    <p1510:client id="{77CC64FC-DEA1-295B-F995-A92A0654CFAF}" v="98" dt="2023-04-17T19:57:18.613"/>
    <p1510:client id="{C91926FA-5A21-9919-25AB-C87310069889}" v="646" dt="2023-04-18T03:04:40.011"/>
    <p1510:client id="{CBD72EA1-3BB2-4C07-8F93-0A329F16BF83}" v="44" dt="2023-04-14T14:27:59.764"/>
    <p1510:client id="{FE0E3554-3B41-4A35-8B0C-FFCBC7A0A356}" v="27" dt="2023-04-11T12:23:00.6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diagrams/_rels/data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10A452-78A8-4F76-BA7D-309BEED97E9F}" type="doc">
      <dgm:prSet loTypeId="urn:microsoft.com/office/officeart/2005/8/layout/list1" loCatId="list" qsTypeId="urn:microsoft.com/office/officeart/2005/8/quickstyle/simple4" qsCatId="simple" csTypeId="urn:microsoft.com/office/officeart/2005/8/colors/colorful1" csCatId="colorful"/>
      <dgm:spPr/>
      <dgm:t>
        <a:bodyPr/>
        <a:lstStyle/>
        <a:p>
          <a:endParaRPr lang="en-US"/>
        </a:p>
      </dgm:t>
    </dgm:pt>
    <dgm:pt modelId="{4C0E610B-34E8-4CCE-8D93-88C11CDE1713}">
      <dgm:prSet/>
      <dgm:spPr/>
      <dgm:t>
        <a:bodyPr/>
        <a:lstStyle/>
        <a:p>
          <a:r>
            <a:rPr lang="en-US"/>
            <a:t>Anandita Maurya</a:t>
          </a:r>
        </a:p>
      </dgm:t>
    </dgm:pt>
    <dgm:pt modelId="{4C0F48F4-7A0B-44AA-B12F-4096CFB3A30A}" type="parTrans" cxnId="{7A8D4250-B6F3-44D2-86A3-0915F88C6D5B}">
      <dgm:prSet/>
      <dgm:spPr/>
      <dgm:t>
        <a:bodyPr/>
        <a:lstStyle/>
        <a:p>
          <a:endParaRPr lang="en-US"/>
        </a:p>
      </dgm:t>
    </dgm:pt>
    <dgm:pt modelId="{64913911-58F8-4C0A-91CF-8BAE8219E9B3}" type="sibTrans" cxnId="{7A8D4250-B6F3-44D2-86A3-0915F88C6D5B}">
      <dgm:prSet/>
      <dgm:spPr/>
      <dgm:t>
        <a:bodyPr/>
        <a:lstStyle/>
        <a:p>
          <a:endParaRPr lang="en-US"/>
        </a:p>
      </dgm:t>
    </dgm:pt>
    <dgm:pt modelId="{0246BC4E-4E47-498D-BD4C-8C903808F5A3}">
      <dgm:prSet/>
      <dgm:spPr/>
      <dgm:t>
        <a:bodyPr/>
        <a:lstStyle/>
        <a:p>
          <a:r>
            <a:rPr lang="en-US"/>
            <a:t>Jheel Patel</a:t>
          </a:r>
        </a:p>
      </dgm:t>
    </dgm:pt>
    <dgm:pt modelId="{2EE5D754-AABD-4272-9389-353E1E81C963}" type="parTrans" cxnId="{482AF1E7-D918-4FF9-8C7A-97AE34AC08B6}">
      <dgm:prSet/>
      <dgm:spPr/>
      <dgm:t>
        <a:bodyPr/>
        <a:lstStyle/>
        <a:p>
          <a:endParaRPr lang="en-US"/>
        </a:p>
      </dgm:t>
    </dgm:pt>
    <dgm:pt modelId="{3C47FCE8-43EA-4CA7-B385-3F3CB6CE2DE8}" type="sibTrans" cxnId="{482AF1E7-D918-4FF9-8C7A-97AE34AC08B6}">
      <dgm:prSet/>
      <dgm:spPr/>
      <dgm:t>
        <a:bodyPr/>
        <a:lstStyle/>
        <a:p>
          <a:endParaRPr lang="en-US"/>
        </a:p>
      </dgm:t>
    </dgm:pt>
    <dgm:pt modelId="{8EC62F3F-BEFC-4A8D-A88E-E33CC0021462}">
      <dgm:prSet/>
      <dgm:spPr/>
      <dgm:t>
        <a:bodyPr/>
        <a:lstStyle/>
        <a:p>
          <a:r>
            <a:rPr lang="en-US" err="1"/>
            <a:t>Shahliza</a:t>
          </a:r>
          <a:r>
            <a:rPr lang="en-US"/>
            <a:t> Arshad</a:t>
          </a:r>
        </a:p>
      </dgm:t>
    </dgm:pt>
    <dgm:pt modelId="{6C256ADB-60DF-4033-BF2D-2E2D032C8484}" type="parTrans" cxnId="{6C716C2F-693F-4A81-A20B-312FD968692A}">
      <dgm:prSet/>
      <dgm:spPr/>
      <dgm:t>
        <a:bodyPr/>
        <a:lstStyle/>
        <a:p>
          <a:endParaRPr lang="en-US"/>
        </a:p>
      </dgm:t>
    </dgm:pt>
    <dgm:pt modelId="{F3F04DFA-5992-4DD0-B846-7A5EC3494A9D}" type="sibTrans" cxnId="{6C716C2F-693F-4A81-A20B-312FD968692A}">
      <dgm:prSet/>
      <dgm:spPr/>
      <dgm:t>
        <a:bodyPr/>
        <a:lstStyle/>
        <a:p>
          <a:endParaRPr lang="en-US"/>
        </a:p>
      </dgm:t>
    </dgm:pt>
    <dgm:pt modelId="{9BFA416E-59C5-446C-9F71-AD9FFEAA6F20}">
      <dgm:prSet/>
      <dgm:spPr/>
      <dgm:t>
        <a:bodyPr/>
        <a:lstStyle/>
        <a:p>
          <a:r>
            <a:rPr lang="en-US"/>
            <a:t>Aditya Deshpande</a:t>
          </a:r>
        </a:p>
      </dgm:t>
    </dgm:pt>
    <dgm:pt modelId="{F2F1EE08-DA1C-45C6-B607-26ECC9137304}" type="parTrans" cxnId="{AB4FAFF3-1B45-4CDE-983A-F852B0617B98}">
      <dgm:prSet/>
      <dgm:spPr/>
      <dgm:t>
        <a:bodyPr/>
        <a:lstStyle/>
        <a:p>
          <a:endParaRPr lang="en-US"/>
        </a:p>
      </dgm:t>
    </dgm:pt>
    <dgm:pt modelId="{99245E11-3343-432E-9710-8642EBEF856E}" type="sibTrans" cxnId="{AB4FAFF3-1B45-4CDE-983A-F852B0617B98}">
      <dgm:prSet/>
      <dgm:spPr/>
      <dgm:t>
        <a:bodyPr/>
        <a:lstStyle/>
        <a:p>
          <a:endParaRPr lang="en-US"/>
        </a:p>
      </dgm:t>
    </dgm:pt>
    <dgm:pt modelId="{D54D78D0-3C40-4A67-9906-D72D7A894765}">
      <dgm:prSet/>
      <dgm:spPr/>
      <dgm:t>
        <a:bodyPr/>
        <a:lstStyle/>
        <a:p>
          <a:r>
            <a:rPr lang="en-US"/>
            <a:t>Linh </a:t>
          </a:r>
          <a:r>
            <a:rPr lang="en-US">
              <a:latin typeface="Calibri Light" panose="020F0302020204030204"/>
            </a:rPr>
            <a:t>Nguyen</a:t>
          </a:r>
          <a:r>
            <a:rPr lang="en-US"/>
            <a:t> </a:t>
          </a:r>
        </a:p>
      </dgm:t>
    </dgm:pt>
    <dgm:pt modelId="{CD790BB6-3921-40A2-92C0-908F59CF8DFA}" type="parTrans" cxnId="{7F15E2C2-0011-4A30-A217-5725B9E73B28}">
      <dgm:prSet/>
      <dgm:spPr/>
      <dgm:t>
        <a:bodyPr/>
        <a:lstStyle/>
        <a:p>
          <a:endParaRPr lang="en-US"/>
        </a:p>
      </dgm:t>
    </dgm:pt>
    <dgm:pt modelId="{5BC56FEA-2264-4192-8F31-12C765860C38}" type="sibTrans" cxnId="{7F15E2C2-0011-4A30-A217-5725B9E73B28}">
      <dgm:prSet/>
      <dgm:spPr/>
      <dgm:t>
        <a:bodyPr/>
        <a:lstStyle/>
        <a:p>
          <a:endParaRPr lang="en-US"/>
        </a:p>
      </dgm:t>
    </dgm:pt>
    <dgm:pt modelId="{C4F1DEEF-8C0E-44B9-9C56-6B76376D6E4C}" type="pres">
      <dgm:prSet presAssocID="{0910A452-78A8-4F76-BA7D-309BEED97E9F}" presName="linear" presStyleCnt="0">
        <dgm:presLayoutVars>
          <dgm:dir/>
          <dgm:animLvl val="lvl"/>
          <dgm:resizeHandles val="exact"/>
        </dgm:presLayoutVars>
      </dgm:prSet>
      <dgm:spPr/>
    </dgm:pt>
    <dgm:pt modelId="{6BA79200-2FAA-4413-85C2-7D2975C4CA27}" type="pres">
      <dgm:prSet presAssocID="{4C0E610B-34E8-4CCE-8D93-88C11CDE1713}" presName="parentLin" presStyleCnt="0"/>
      <dgm:spPr/>
    </dgm:pt>
    <dgm:pt modelId="{0D5A2F36-E06C-4133-9B78-97D973CA8194}" type="pres">
      <dgm:prSet presAssocID="{4C0E610B-34E8-4CCE-8D93-88C11CDE1713}" presName="parentLeftMargin" presStyleLbl="node1" presStyleIdx="0" presStyleCnt="5"/>
      <dgm:spPr/>
    </dgm:pt>
    <dgm:pt modelId="{6384965B-C4E6-4733-B983-B906774623BD}" type="pres">
      <dgm:prSet presAssocID="{4C0E610B-34E8-4CCE-8D93-88C11CDE1713}" presName="parentText" presStyleLbl="node1" presStyleIdx="0" presStyleCnt="5">
        <dgm:presLayoutVars>
          <dgm:chMax val="0"/>
          <dgm:bulletEnabled val="1"/>
        </dgm:presLayoutVars>
      </dgm:prSet>
      <dgm:spPr/>
    </dgm:pt>
    <dgm:pt modelId="{EC3D068D-5F63-4F7D-90A3-B4E558EA49A9}" type="pres">
      <dgm:prSet presAssocID="{4C0E610B-34E8-4CCE-8D93-88C11CDE1713}" presName="negativeSpace" presStyleCnt="0"/>
      <dgm:spPr/>
    </dgm:pt>
    <dgm:pt modelId="{75794B2A-7CC2-47ED-9396-02A2D025B4B8}" type="pres">
      <dgm:prSet presAssocID="{4C0E610B-34E8-4CCE-8D93-88C11CDE1713}" presName="childText" presStyleLbl="conFgAcc1" presStyleIdx="0" presStyleCnt="5">
        <dgm:presLayoutVars>
          <dgm:bulletEnabled val="1"/>
        </dgm:presLayoutVars>
      </dgm:prSet>
      <dgm:spPr/>
    </dgm:pt>
    <dgm:pt modelId="{7EDCBA63-6A24-4892-9D37-B0CF56106BAC}" type="pres">
      <dgm:prSet presAssocID="{64913911-58F8-4C0A-91CF-8BAE8219E9B3}" presName="spaceBetweenRectangles" presStyleCnt="0"/>
      <dgm:spPr/>
    </dgm:pt>
    <dgm:pt modelId="{96E3E296-73F4-4FFC-B986-43E86016912D}" type="pres">
      <dgm:prSet presAssocID="{0246BC4E-4E47-498D-BD4C-8C903808F5A3}" presName="parentLin" presStyleCnt="0"/>
      <dgm:spPr/>
    </dgm:pt>
    <dgm:pt modelId="{2A7ED919-9A77-44AC-A720-2C4830310A04}" type="pres">
      <dgm:prSet presAssocID="{0246BC4E-4E47-498D-BD4C-8C903808F5A3}" presName="parentLeftMargin" presStyleLbl="node1" presStyleIdx="0" presStyleCnt="5"/>
      <dgm:spPr/>
    </dgm:pt>
    <dgm:pt modelId="{3AE08C95-5D17-4082-A7FC-68ED3D9C4215}" type="pres">
      <dgm:prSet presAssocID="{0246BC4E-4E47-498D-BD4C-8C903808F5A3}" presName="parentText" presStyleLbl="node1" presStyleIdx="1" presStyleCnt="5">
        <dgm:presLayoutVars>
          <dgm:chMax val="0"/>
          <dgm:bulletEnabled val="1"/>
        </dgm:presLayoutVars>
      </dgm:prSet>
      <dgm:spPr/>
    </dgm:pt>
    <dgm:pt modelId="{4C634DB5-C1B8-4AC5-A59B-95AC91C0429E}" type="pres">
      <dgm:prSet presAssocID="{0246BC4E-4E47-498D-BD4C-8C903808F5A3}" presName="negativeSpace" presStyleCnt="0"/>
      <dgm:spPr/>
    </dgm:pt>
    <dgm:pt modelId="{0A978E81-3ADD-4255-8A43-32ABC49106F0}" type="pres">
      <dgm:prSet presAssocID="{0246BC4E-4E47-498D-BD4C-8C903808F5A3}" presName="childText" presStyleLbl="conFgAcc1" presStyleIdx="1" presStyleCnt="5">
        <dgm:presLayoutVars>
          <dgm:bulletEnabled val="1"/>
        </dgm:presLayoutVars>
      </dgm:prSet>
      <dgm:spPr/>
    </dgm:pt>
    <dgm:pt modelId="{F585A575-3849-4ADD-A479-45B5444D29FE}" type="pres">
      <dgm:prSet presAssocID="{3C47FCE8-43EA-4CA7-B385-3F3CB6CE2DE8}" presName="spaceBetweenRectangles" presStyleCnt="0"/>
      <dgm:spPr/>
    </dgm:pt>
    <dgm:pt modelId="{31FB925B-248E-4B8F-AD59-565773100306}" type="pres">
      <dgm:prSet presAssocID="{8EC62F3F-BEFC-4A8D-A88E-E33CC0021462}" presName="parentLin" presStyleCnt="0"/>
      <dgm:spPr/>
    </dgm:pt>
    <dgm:pt modelId="{41E86905-2D40-4224-B68C-243139F8849E}" type="pres">
      <dgm:prSet presAssocID="{8EC62F3F-BEFC-4A8D-A88E-E33CC0021462}" presName="parentLeftMargin" presStyleLbl="node1" presStyleIdx="1" presStyleCnt="5"/>
      <dgm:spPr/>
    </dgm:pt>
    <dgm:pt modelId="{A8B8CDA5-ECCF-46D4-B409-C48FAF98D93C}" type="pres">
      <dgm:prSet presAssocID="{8EC62F3F-BEFC-4A8D-A88E-E33CC0021462}" presName="parentText" presStyleLbl="node1" presStyleIdx="2" presStyleCnt="5">
        <dgm:presLayoutVars>
          <dgm:chMax val="0"/>
          <dgm:bulletEnabled val="1"/>
        </dgm:presLayoutVars>
      </dgm:prSet>
      <dgm:spPr/>
    </dgm:pt>
    <dgm:pt modelId="{FB175E93-EBC5-4FD9-A456-C36B6EE20772}" type="pres">
      <dgm:prSet presAssocID="{8EC62F3F-BEFC-4A8D-A88E-E33CC0021462}" presName="negativeSpace" presStyleCnt="0"/>
      <dgm:spPr/>
    </dgm:pt>
    <dgm:pt modelId="{B038B669-52BE-4296-862A-075ABB50AF2D}" type="pres">
      <dgm:prSet presAssocID="{8EC62F3F-BEFC-4A8D-A88E-E33CC0021462}" presName="childText" presStyleLbl="conFgAcc1" presStyleIdx="2" presStyleCnt="5">
        <dgm:presLayoutVars>
          <dgm:bulletEnabled val="1"/>
        </dgm:presLayoutVars>
      </dgm:prSet>
      <dgm:spPr/>
    </dgm:pt>
    <dgm:pt modelId="{FDBEE9D0-D2FB-45CF-BC15-61A9741DDB3F}" type="pres">
      <dgm:prSet presAssocID="{F3F04DFA-5992-4DD0-B846-7A5EC3494A9D}" presName="spaceBetweenRectangles" presStyleCnt="0"/>
      <dgm:spPr/>
    </dgm:pt>
    <dgm:pt modelId="{3077C36F-97EB-495C-928E-B36ADF72F8A3}" type="pres">
      <dgm:prSet presAssocID="{9BFA416E-59C5-446C-9F71-AD9FFEAA6F20}" presName="parentLin" presStyleCnt="0"/>
      <dgm:spPr/>
    </dgm:pt>
    <dgm:pt modelId="{1EF97D67-9972-4DF0-8B34-E8DABDE9F31C}" type="pres">
      <dgm:prSet presAssocID="{9BFA416E-59C5-446C-9F71-AD9FFEAA6F20}" presName="parentLeftMargin" presStyleLbl="node1" presStyleIdx="2" presStyleCnt="5"/>
      <dgm:spPr/>
    </dgm:pt>
    <dgm:pt modelId="{81778E42-328F-4783-9B9D-BA6AAF9599E1}" type="pres">
      <dgm:prSet presAssocID="{9BFA416E-59C5-446C-9F71-AD9FFEAA6F20}" presName="parentText" presStyleLbl="node1" presStyleIdx="3" presStyleCnt="5">
        <dgm:presLayoutVars>
          <dgm:chMax val="0"/>
          <dgm:bulletEnabled val="1"/>
        </dgm:presLayoutVars>
      </dgm:prSet>
      <dgm:spPr/>
    </dgm:pt>
    <dgm:pt modelId="{E993EC41-A48C-4602-A06D-E36EF1FC1256}" type="pres">
      <dgm:prSet presAssocID="{9BFA416E-59C5-446C-9F71-AD9FFEAA6F20}" presName="negativeSpace" presStyleCnt="0"/>
      <dgm:spPr/>
    </dgm:pt>
    <dgm:pt modelId="{BD5FAAF5-A66B-4B7B-B717-A92C1E76AEDA}" type="pres">
      <dgm:prSet presAssocID="{9BFA416E-59C5-446C-9F71-AD9FFEAA6F20}" presName="childText" presStyleLbl="conFgAcc1" presStyleIdx="3" presStyleCnt="5">
        <dgm:presLayoutVars>
          <dgm:bulletEnabled val="1"/>
        </dgm:presLayoutVars>
      </dgm:prSet>
      <dgm:spPr/>
    </dgm:pt>
    <dgm:pt modelId="{8D52BF1C-1021-4B8D-B807-D7722810F90A}" type="pres">
      <dgm:prSet presAssocID="{99245E11-3343-432E-9710-8642EBEF856E}" presName="spaceBetweenRectangles" presStyleCnt="0"/>
      <dgm:spPr/>
    </dgm:pt>
    <dgm:pt modelId="{122E961B-2432-453B-8DF5-1FE287EF9DB4}" type="pres">
      <dgm:prSet presAssocID="{D54D78D0-3C40-4A67-9906-D72D7A894765}" presName="parentLin" presStyleCnt="0"/>
      <dgm:spPr/>
    </dgm:pt>
    <dgm:pt modelId="{030BC850-4252-4600-B74A-B302FF293E88}" type="pres">
      <dgm:prSet presAssocID="{D54D78D0-3C40-4A67-9906-D72D7A894765}" presName="parentLeftMargin" presStyleLbl="node1" presStyleIdx="3" presStyleCnt="5"/>
      <dgm:spPr/>
    </dgm:pt>
    <dgm:pt modelId="{884C3A4F-5E90-4FAD-81C9-AC65F247AD76}" type="pres">
      <dgm:prSet presAssocID="{D54D78D0-3C40-4A67-9906-D72D7A894765}" presName="parentText" presStyleLbl="node1" presStyleIdx="4" presStyleCnt="5">
        <dgm:presLayoutVars>
          <dgm:chMax val="0"/>
          <dgm:bulletEnabled val="1"/>
        </dgm:presLayoutVars>
      </dgm:prSet>
      <dgm:spPr/>
    </dgm:pt>
    <dgm:pt modelId="{F2A46AF3-9965-424B-98DC-565FB72EE3B6}" type="pres">
      <dgm:prSet presAssocID="{D54D78D0-3C40-4A67-9906-D72D7A894765}" presName="negativeSpace" presStyleCnt="0"/>
      <dgm:spPr/>
    </dgm:pt>
    <dgm:pt modelId="{D35E7C08-0B8A-4A9E-8C83-DB41BFD89F9F}" type="pres">
      <dgm:prSet presAssocID="{D54D78D0-3C40-4A67-9906-D72D7A894765}" presName="childText" presStyleLbl="conFgAcc1" presStyleIdx="4" presStyleCnt="5">
        <dgm:presLayoutVars>
          <dgm:bulletEnabled val="1"/>
        </dgm:presLayoutVars>
      </dgm:prSet>
      <dgm:spPr/>
    </dgm:pt>
  </dgm:ptLst>
  <dgm:cxnLst>
    <dgm:cxn modelId="{27E92E0A-BE94-4749-9641-FB00B61D5AD8}" type="presOf" srcId="{4C0E610B-34E8-4CCE-8D93-88C11CDE1713}" destId="{0D5A2F36-E06C-4133-9B78-97D973CA8194}" srcOrd="0" destOrd="0" presId="urn:microsoft.com/office/officeart/2005/8/layout/list1"/>
    <dgm:cxn modelId="{58E71C18-ECD2-4428-AB5E-3C92467F80BE}" type="presOf" srcId="{0246BC4E-4E47-498D-BD4C-8C903808F5A3}" destId="{2A7ED919-9A77-44AC-A720-2C4830310A04}" srcOrd="0" destOrd="0" presId="urn:microsoft.com/office/officeart/2005/8/layout/list1"/>
    <dgm:cxn modelId="{DD1AF320-311D-4D8B-B08D-4E58F0557DA6}" type="presOf" srcId="{4C0E610B-34E8-4CCE-8D93-88C11CDE1713}" destId="{6384965B-C4E6-4733-B983-B906774623BD}" srcOrd="1" destOrd="0" presId="urn:microsoft.com/office/officeart/2005/8/layout/list1"/>
    <dgm:cxn modelId="{6C716C2F-693F-4A81-A20B-312FD968692A}" srcId="{0910A452-78A8-4F76-BA7D-309BEED97E9F}" destId="{8EC62F3F-BEFC-4A8D-A88E-E33CC0021462}" srcOrd="2" destOrd="0" parTransId="{6C256ADB-60DF-4033-BF2D-2E2D032C8484}" sibTransId="{F3F04DFA-5992-4DD0-B846-7A5EC3494A9D}"/>
    <dgm:cxn modelId="{D147B433-BF04-45EA-849D-93C8955C72E5}" type="presOf" srcId="{8EC62F3F-BEFC-4A8D-A88E-E33CC0021462}" destId="{41E86905-2D40-4224-B68C-243139F8849E}" srcOrd="0" destOrd="0" presId="urn:microsoft.com/office/officeart/2005/8/layout/list1"/>
    <dgm:cxn modelId="{03F3C960-9596-4BA4-B1EA-60240F724035}" type="presOf" srcId="{9BFA416E-59C5-446C-9F71-AD9FFEAA6F20}" destId="{1EF97D67-9972-4DF0-8B34-E8DABDE9F31C}" srcOrd="0" destOrd="0" presId="urn:microsoft.com/office/officeart/2005/8/layout/list1"/>
    <dgm:cxn modelId="{7A8D4250-B6F3-44D2-86A3-0915F88C6D5B}" srcId="{0910A452-78A8-4F76-BA7D-309BEED97E9F}" destId="{4C0E610B-34E8-4CCE-8D93-88C11CDE1713}" srcOrd="0" destOrd="0" parTransId="{4C0F48F4-7A0B-44AA-B12F-4096CFB3A30A}" sibTransId="{64913911-58F8-4C0A-91CF-8BAE8219E9B3}"/>
    <dgm:cxn modelId="{17B2FE71-7F74-4854-B290-BEDC24D9F585}" type="presOf" srcId="{8EC62F3F-BEFC-4A8D-A88E-E33CC0021462}" destId="{A8B8CDA5-ECCF-46D4-B409-C48FAF98D93C}" srcOrd="1" destOrd="0" presId="urn:microsoft.com/office/officeart/2005/8/layout/list1"/>
    <dgm:cxn modelId="{D7B27757-9799-44EE-A9D9-B78FE7E76E20}" type="presOf" srcId="{D54D78D0-3C40-4A67-9906-D72D7A894765}" destId="{030BC850-4252-4600-B74A-B302FF293E88}" srcOrd="0" destOrd="0" presId="urn:microsoft.com/office/officeart/2005/8/layout/list1"/>
    <dgm:cxn modelId="{EC43FC83-F7DD-4A03-A7E8-E54292D5716C}" type="presOf" srcId="{D54D78D0-3C40-4A67-9906-D72D7A894765}" destId="{884C3A4F-5E90-4FAD-81C9-AC65F247AD76}" srcOrd="1" destOrd="0" presId="urn:microsoft.com/office/officeart/2005/8/layout/list1"/>
    <dgm:cxn modelId="{CE5D8C85-A31B-4D01-929B-A8BB7053CF8A}" type="presOf" srcId="{9BFA416E-59C5-446C-9F71-AD9FFEAA6F20}" destId="{81778E42-328F-4783-9B9D-BA6AAF9599E1}" srcOrd="1" destOrd="0" presId="urn:microsoft.com/office/officeart/2005/8/layout/list1"/>
    <dgm:cxn modelId="{7F15E2C2-0011-4A30-A217-5725B9E73B28}" srcId="{0910A452-78A8-4F76-BA7D-309BEED97E9F}" destId="{D54D78D0-3C40-4A67-9906-D72D7A894765}" srcOrd="4" destOrd="0" parTransId="{CD790BB6-3921-40A2-92C0-908F59CF8DFA}" sibTransId="{5BC56FEA-2264-4192-8F31-12C765860C38}"/>
    <dgm:cxn modelId="{ABDC4DD1-AAE6-4DE9-8BDD-FD13EE64F827}" type="presOf" srcId="{0246BC4E-4E47-498D-BD4C-8C903808F5A3}" destId="{3AE08C95-5D17-4082-A7FC-68ED3D9C4215}" srcOrd="1" destOrd="0" presId="urn:microsoft.com/office/officeart/2005/8/layout/list1"/>
    <dgm:cxn modelId="{B8ED58D4-0DA0-4C3D-AB48-F90339833B16}" type="presOf" srcId="{0910A452-78A8-4F76-BA7D-309BEED97E9F}" destId="{C4F1DEEF-8C0E-44B9-9C56-6B76376D6E4C}" srcOrd="0" destOrd="0" presId="urn:microsoft.com/office/officeart/2005/8/layout/list1"/>
    <dgm:cxn modelId="{482AF1E7-D918-4FF9-8C7A-97AE34AC08B6}" srcId="{0910A452-78A8-4F76-BA7D-309BEED97E9F}" destId="{0246BC4E-4E47-498D-BD4C-8C903808F5A3}" srcOrd="1" destOrd="0" parTransId="{2EE5D754-AABD-4272-9389-353E1E81C963}" sibTransId="{3C47FCE8-43EA-4CA7-B385-3F3CB6CE2DE8}"/>
    <dgm:cxn modelId="{AB4FAFF3-1B45-4CDE-983A-F852B0617B98}" srcId="{0910A452-78A8-4F76-BA7D-309BEED97E9F}" destId="{9BFA416E-59C5-446C-9F71-AD9FFEAA6F20}" srcOrd="3" destOrd="0" parTransId="{F2F1EE08-DA1C-45C6-B607-26ECC9137304}" sibTransId="{99245E11-3343-432E-9710-8642EBEF856E}"/>
    <dgm:cxn modelId="{92C94D3E-A9AF-422D-A218-675D59D3439F}" type="presParOf" srcId="{C4F1DEEF-8C0E-44B9-9C56-6B76376D6E4C}" destId="{6BA79200-2FAA-4413-85C2-7D2975C4CA27}" srcOrd="0" destOrd="0" presId="urn:microsoft.com/office/officeart/2005/8/layout/list1"/>
    <dgm:cxn modelId="{61C0DF66-0EBE-4ACF-AB31-F8EA2DA80B27}" type="presParOf" srcId="{6BA79200-2FAA-4413-85C2-7D2975C4CA27}" destId="{0D5A2F36-E06C-4133-9B78-97D973CA8194}" srcOrd="0" destOrd="0" presId="urn:microsoft.com/office/officeart/2005/8/layout/list1"/>
    <dgm:cxn modelId="{3D821225-8EC8-4571-9D9A-BCDD2BBDA5EF}" type="presParOf" srcId="{6BA79200-2FAA-4413-85C2-7D2975C4CA27}" destId="{6384965B-C4E6-4733-B983-B906774623BD}" srcOrd="1" destOrd="0" presId="urn:microsoft.com/office/officeart/2005/8/layout/list1"/>
    <dgm:cxn modelId="{D0D79F63-5646-4063-9DD4-E3DC9AF7007B}" type="presParOf" srcId="{C4F1DEEF-8C0E-44B9-9C56-6B76376D6E4C}" destId="{EC3D068D-5F63-4F7D-90A3-B4E558EA49A9}" srcOrd="1" destOrd="0" presId="urn:microsoft.com/office/officeart/2005/8/layout/list1"/>
    <dgm:cxn modelId="{A3D7C3E2-5CD1-4876-8D8B-691B851EC64E}" type="presParOf" srcId="{C4F1DEEF-8C0E-44B9-9C56-6B76376D6E4C}" destId="{75794B2A-7CC2-47ED-9396-02A2D025B4B8}" srcOrd="2" destOrd="0" presId="urn:microsoft.com/office/officeart/2005/8/layout/list1"/>
    <dgm:cxn modelId="{15405103-1371-4245-9048-0B7DF1857C7F}" type="presParOf" srcId="{C4F1DEEF-8C0E-44B9-9C56-6B76376D6E4C}" destId="{7EDCBA63-6A24-4892-9D37-B0CF56106BAC}" srcOrd="3" destOrd="0" presId="urn:microsoft.com/office/officeart/2005/8/layout/list1"/>
    <dgm:cxn modelId="{A0C0EB3F-8604-4FFF-8A84-E56D9DBBB0E6}" type="presParOf" srcId="{C4F1DEEF-8C0E-44B9-9C56-6B76376D6E4C}" destId="{96E3E296-73F4-4FFC-B986-43E86016912D}" srcOrd="4" destOrd="0" presId="urn:microsoft.com/office/officeart/2005/8/layout/list1"/>
    <dgm:cxn modelId="{0877301A-BE0F-44BA-90CB-19136B98DF4E}" type="presParOf" srcId="{96E3E296-73F4-4FFC-B986-43E86016912D}" destId="{2A7ED919-9A77-44AC-A720-2C4830310A04}" srcOrd="0" destOrd="0" presId="urn:microsoft.com/office/officeart/2005/8/layout/list1"/>
    <dgm:cxn modelId="{5419077D-94A1-4785-8D8B-D6D50823C218}" type="presParOf" srcId="{96E3E296-73F4-4FFC-B986-43E86016912D}" destId="{3AE08C95-5D17-4082-A7FC-68ED3D9C4215}" srcOrd="1" destOrd="0" presId="urn:microsoft.com/office/officeart/2005/8/layout/list1"/>
    <dgm:cxn modelId="{8BCAD1E5-1761-428E-BD2A-16FDCAABFA6D}" type="presParOf" srcId="{C4F1DEEF-8C0E-44B9-9C56-6B76376D6E4C}" destId="{4C634DB5-C1B8-4AC5-A59B-95AC91C0429E}" srcOrd="5" destOrd="0" presId="urn:microsoft.com/office/officeart/2005/8/layout/list1"/>
    <dgm:cxn modelId="{B7180442-131E-42E6-8D1A-07E44E30D3D5}" type="presParOf" srcId="{C4F1DEEF-8C0E-44B9-9C56-6B76376D6E4C}" destId="{0A978E81-3ADD-4255-8A43-32ABC49106F0}" srcOrd="6" destOrd="0" presId="urn:microsoft.com/office/officeart/2005/8/layout/list1"/>
    <dgm:cxn modelId="{FFBFAF39-A174-4269-96C1-F0DC4D7F3F50}" type="presParOf" srcId="{C4F1DEEF-8C0E-44B9-9C56-6B76376D6E4C}" destId="{F585A575-3849-4ADD-A479-45B5444D29FE}" srcOrd="7" destOrd="0" presId="urn:microsoft.com/office/officeart/2005/8/layout/list1"/>
    <dgm:cxn modelId="{AD0B2626-DD20-4636-BB74-8F366299B056}" type="presParOf" srcId="{C4F1DEEF-8C0E-44B9-9C56-6B76376D6E4C}" destId="{31FB925B-248E-4B8F-AD59-565773100306}" srcOrd="8" destOrd="0" presId="urn:microsoft.com/office/officeart/2005/8/layout/list1"/>
    <dgm:cxn modelId="{7583E68F-C2CE-437E-AFD0-0FFF591346B9}" type="presParOf" srcId="{31FB925B-248E-4B8F-AD59-565773100306}" destId="{41E86905-2D40-4224-B68C-243139F8849E}" srcOrd="0" destOrd="0" presId="urn:microsoft.com/office/officeart/2005/8/layout/list1"/>
    <dgm:cxn modelId="{0BE49CD0-546F-4C78-BD99-A430DB32B91A}" type="presParOf" srcId="{31FB925B-248E-4B8F-AD59-565773100306}" destId="{A8B8CDA5-ECCF-46D4-B409-C48FAF98D93C}" srcOrd="1" destOrd="0" presId="urn:microsoft.com/office/officeart/2005/8/layout/list1"/>
    <dgm:cxn modelId="{7EA6D80F-E2C1-4334-A9F6-55CBCE01E4A2}" type="presParOf" srcId="{C4F1DEEF-8C0E-44B9-9C56-6B76376D6E4C}" destId="{FB175E93-EBC5-4FD9-A456-C36B6EE20772}" srcOrd="9" destOrd="0" presId="urn:microsoft.com/office/officeart/2005/8/layout/list1"/>
    <dgm:cxn modelId="{6EE39DAC-DEA7-4524-B24C-38308D96DAEC}" type="presParOf" srcId="{C4F1DEEF-8C0E-44B9-9C56-6B76376D6E4C}" destId="{B038B669-52BE-4296-862A-075ABB50AF2D}" srcOrd="10" destOrd="0" presId="urn:microsoft.com/office/officeart/2005/8/layout/list1"/>
    <dgm:cxn modelId="{4B0A5CB8-EC5E-4A48-AE7B-517A83E46077}" type="presParOf" srcId="{C4F1DEEF-8C0E-44B9-9C56-6B76376D6E4C}" destId="{FDBEE9D0-D2FB-45CF-BC15-61A9741DDB3F}" srcOrd="11" destOrd="0" presId="urn:microsoft.com/office/officeart/2005/8/layout/list1"/>
    <dgm:cxn modelId="{0A51891C-5EEE-4C90-BECF-03E6CBD3EA6C}" type="presParOf" srcId="{C4F1DEEF-8C0E-44B9-9C56-6B76376D6E4C}" destId="{3077C36F-97EB-495C-928E-B36ADF72F8A3}" srcOrd="12" destOrd="0" presId="urn:microsoft.com/office/officeart/2005/8/layout/list1"/>
    <dgm:cxn modelId="{31FF66B3-12FC-4AB7-A11C-82BDD1B8CB53}" type="presParOf" srcId="{3077C36F-97EB-495C-928E-B36ADF72F8A3}" destId="{1EF97D67-9972-4DF0-8B34-E8DABDE9F31C}" srcOrd="0" destOrd="0" presId="urn:microsoft.com/office/officeart/2005/8/layout/list1"/>
    <dgm:cxn modelId="{2BCC53D3-2039-49DF-A24A-FA4C0484D8C4}" type="presParOf" srcId="{3077C36F-97EB-495C-928E-B36ADF72F8A3}" destId="{81778E42-328F-4783-9B9D-BA6AAF9599E1}" srcOrd="1" destOrd="0" presId="urn:microsoft.com/office/officeart/2005/8/layout/list1"/>
    <dgm:cxn modelId="{77BAF002-BFFE-45C3-B08F-71095FD44355}" type="presParOf" srcId="{C4F1DEEF-8C0E-44B9-9C56-6B76376D6E4C}" destId="{E993EC41-A48C-4602-A06D-E36EF1FC1256}" srcOrd="13" destOrd="0" presId="urn:microsoft.com/office/officeart/2005/8/layout/list1"/>
    <dgm:cxn modelId="{D891B12E-49FD-4BB3-80AF-B97980B08D3A}" type="presParOf" srcId="{C4F1DEEF-8C0E-44B9-9C56-6B76376D6E4C}" destId="{BD5FAAF5-A66B-4B7B-B717-A92C1E76AEDA}" srcOrd="14" destOrd="0" presId="urn:microsoft.com/office/officeart/2005/8/layout/list1"/>
    <dgm:cxn modelId="{3DF649E3-8387-425F-A28D-C52092B64532}" type="presParOf" srcId="{C4F1DEEF-8C0E-44B9-9C56-6B76376D6E4C}" destId="{8D52BF1C-1021-4B8D-B807-D7722810F90A}" srcOrd="15" destOrd="0" presId="urn:microsoft.com/office/officeart/2005/8/layout/list1"/>
    <dgm:cxn modelId="{12819AF4-0D8B-4836-805D-341DBC6C9C49}" type="presParOf" srcId="{C4F1DEEF-8C0E-44B9-9C56-6B76376D6E4C}" destId="{122E961B-2432-453B-8DF5-1FE287EF9DB4}" srcOrd="16" destOrd="0" presId="urn:microsoft.com/office/officeart/2005/8/layout/list1"/>
    <dgm:cxn modelId="{5FFFA588-CEE9-4E30-B33F-6E58E470197B}" type="presParOf" srcId="{122E961B-2432-453B-8DF5-1FE287EF9DB4}" destId="{030BC850-4252-4600-B74A-B302FF293E88}" srcOrd="0" destOrd="0" presId="urn:microsoft.com/office/officeart/2005/8/layout/list1"/>
    <dgm:cxn modelId="{270252B1-898F-48F8-8CF9-6C25E5DEF8C6}" type="presParOf" srcId="{122E961B-2432-453B-8DF5-1FE287EF9DB4}" destId="{884C3A4F-5E90-4FAD-81C9-AC65F247AD76}" srcOrd="1" destOrd="0" presId="urn:microsoft.com/office/officeart/2005/8/layout/list1"/>
    <dgm:cxn modelId="{5385E607-9A85-4C81-AE1B-87AAA9373904}" type="presParOf" srcId="{C4F1DEEF-8C0E-44B9-9C56-6B76376D6E4C}" destId="{F2A46AF3-9965-424B-98DC-565FB72EE3B6}" srcOrd="17" destOrd="0" presId="urn:microsoft.com/office/officeart/2005/8/layout/list1"/>
    <dgm:cxn modelId="{BC8D48F4-B24E-4292-A7C0-93DECA7DDA05}" type="presParOf" srcId="{C4F1DEEF-8C0E-44B9-9C56-6B76376D6E4C}" destId="{D35E7C08-0B8A-4A9E-8C83-DB41BFD89F9F}"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FD6AC4-90AA-45BA-9163-304BCFA246DB}"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D970D2BE-70E7-404B-BD70-A8ECC3B1C955}">
      <dgm:prSet/>
      <dgm:spPr/>
      <dgm:t>
        <a:bodyPr/>
        <a:lstStyle/>
        <a:p>
          <a:r>
            <a:rPr lang="en-US" dirty="0">
              <a:latin typeface="Times New Roman"/>
              <a:cs typeface="Times New Roman"/>
            </a:rPr>
            <a:t>Threat of new entrants: The threat of new entrants is low since developing a hospital management system requires significant investment in technology and expertise. Additionally, there are already established players in the market, which would make it difficult for new entrants to gain market share.</a:t>
          </a:r>
        </a:p>
      </dgm:t>
    </dgm:pt>
    <dgm:pt modelId="{498E0542-173A-4161-96C2-D3089F83789E}" type="parTrans" cxnId="{CD086DC0-5BD7-40DA-AA05-13936C35A0CD}">
      <dgm:prSet/>
      <dgm:spPr/>
      <dgm:t>
        <a:bodyPr/>
        <a:lstStyle/>
        <a:p>
          <a:endParaRPr lang="en-US"/>
        </a:p>
      </dgm:t>
    </dgm:pt>
    <dgm:pt modelId="{E44FA1B0-AC11-4ADD-AEE4-BC612EB56395}" type="sibTrans" cxnId="{CD086DC0-5BD7-40DA-AA05-13936C35A0CD}">
      <dgm:prSet/>
      <dgm:spPr/>
      <dgm:t>
        <a:bodyPr/>
        <a:lstStyle/>
        <a:p>
          <a:endParaRPr lang="en-US"/>
        </a:p>
      </dgm:t>
    </dgm:pt>
    <dgm:pt modelId="{AC22C46F-D614-4AE9-B6B3-EF6FCA6C2DF0}">
      <dgm:prSet/>
      <dgm:spPr/>
      <dgm:t>
        <a:bodyPr/>
        <a:lstStyle/>
        <a:p>
          <a:r>
            <a:rPr lang="en-US" dirty="0">
              <a:latin typeface="Times New Roman"/>
              <a:cs typeface="Times New Roman"/>
            </a:rPr>
            <a:t>Bargaining power of suppliers: The bargaining power of suppliers is low since there are many software development companies that can provide the necessary technology and support to develop a hospital management system.</a:t>
          </a:r>
        </a:p>
      </dgm:t>
    </dgm:pt>
    <dgm:pt modelId="{6740BAF1-0D9F-4D94-AE21-D11831CBE74B}" type="parTrans" cxnId="{CB4A25E3-150B-4AB8-8B5B-5F0A5706C7B7}">
      <dgm:prSet/>
      <dgm:spPr/>
      <dgm:t>
        <a:bodyPr/>
        <a:lstStyle/>
        <a:p>
          <a:endParaRPr lang="en-US"/>
        </a:p>
      </dgm:t>
    </dgm:pt>
    <dgm:pt modelId="{8C0A6E5B-F70D-4953-9055-0DD9C6ADADB0}" type="sibTrans" cxnId="{CB4A25E3-150B-4AB8-8B5B-5F0A5706C7B7}">
      <dgm:prSet/>
      <dgm:spPr/>
      <dgm:t>
        <a:bodyPr/>
        <a:lstStyle/>
        <a:p>
          <a:endParaRPr lang="en-US"/>
        </a:p>
      </dgm:t>
    </dgm:pt>
    <dgm:pt modelId="{E7D862A5-78EC-4DC1-90D1-57210BB9A57B}">
      <dgm:prSet/>
      <dgm:spPr/>
      <dgm:t>
        <a:bodyPr/>
        <a:lstStyle/>
        <a:p>
          <a:r>
            <a:rPr lang="en-US" dirty="0">
              <a:latin typeface="Times New Roman"/>
              <a:cs typeface="Times New Roman"/>
            </a:rPr>
            <a:t>Bargaining power of buyers: The bargaining power of buyers is high since there are many hospital management systems available in the market. Buyers can easily compare features and pricing, and switch to a different system if they are not satisfied with the current one.</a:t>
          </a:r>
        </a:p>
      </dgm:t>
    </dgm:pt>
    <dgm:pt modelId="{DB5BA000-A8F6-4BA4-94E5-49CA0A747826}" type="parTrans" cxnId="{C1578EFA-F6FC-4BD6-AA1A-4F231388FA0E}">
      <dgm:prSet/>
      <dgm:spPr/>
      <dgm:t>
        <a:bodyPr/>
        <a:lstStyle/>
        <a:p>
          <a:endParaRPr lang="en-US"/>
        </a:p>
      </dgm:t>
    </dgm:pt>
    <dgm:pt modelId="{C7469693-047A-45CB-B49D-A55706294316}" type="sibTrans" cxnId="{C1578EFA-F6FC-4BD6-AA1A-4F231388FA0E}">
      <dgm:prSet/>
      <dgm:spPr/>
      <dgm:t>
        <a:bodyPr/>
        <a:lstStyle/>
        <a:p>
          <a:endParaRPr lang="en-US"/>
        </a:p>
      </dgm:t>
    </dgm:pt>
    <dgm:pt modelId="{EEB55F5C-0303-4684-B78A-173904E6ECBC}">
      <dgm:prSet/>
      <dgm:spPr/>
      <dgm:t>
        <a:bodyPr/>
        <a:lstStyle/>
        <a:p>
          <a:r>
            <a:rPr lang="en-US" dirty="0">
              <a:latin typeface="Times New Roman"/>
              <a:cs typeface="Times New Roman"/>
            </a:rPr>
            <a:t>Threat of substitutes: The threat of substitutes is low since there are few alternatives to hospital management systems. Hospitals require a system to manage their operations, and manual methods would be less efficient and more prone to errors.</a:t>
          </a:r>
        </a:p>
      </dgm:t>
    </dgm:pt>
    <dgm:pt modelId="{9CC0195C-5773-46B3-9B04-88DCE779FF21}" type="parTrans" cxnId="{B533CAF8-8C99-4A52-A3AE-E574DCE40193}">
      <dgm:prSet/>
      <dgm:spPr/>
      <dgm:t>
        <a:bodyPr/>
        <a:lstStyle/>
        <a:p>
          <a:endParaRPr lang="en-US"/>
        </a:p>
      </dgm:t>
    </dgm:pt>
    <dgm:pt modelId="{7F887A12-6B5C-4688-9CDA-8D47069C9F8F}" type="sibTrans" cxnId="{B533CAF8-8C99-4A52-A3AE-E574DCE40193}">
      <dgm:prSet/>
      <dgm:spPr/>
      <dgm:t>
        <a:bodyPr/>
        <a:lstStyle/>
        <a:p>
          <a:endParaRPr lang="en-US"/>
        </a:p>
      </dgm:t>
    </dgm:pt>
    <dgm:pt modelId="{38D5569B-8AF6-4641-8A1F-D93FEC764762}">
      <dgm:prSet/>
      <dgm:spPr/>
      <dgm:t>
        <a:bodyPr/>
        <a:lstStyle/>
        <a:p>
          <a:r>
            <a:rPr lang="en-US" dirty="0">
              <a:latin typeface="Times New Roman"/>
              <a:cs typeface="Times New Roman"/>
            </a:rPr>
            <a:t>Rivalry among existing competitors: The rivalry among existing competitors is high since there are many established players in the market. Each company competes on features, pricing, and customer support to differentiate itself from others.</a:t>
          </a:r>
        </a:p>
      </dgm:t>
    </dgm:pt>
    <dgm:pt modelId="{F068C46E-C9CE-4025-ADC8-3916903342CC}" type="parTrans" cxnId="{B0706421-E171-41DA-B610-C5740F663920}">
      <dgm:prSet/>
      <dgm:spPr/>
      <dgm:t>
        <a:bodyPr/>
        <a:lstStyle/>
        <a:p>
          <a:endParaRPr lang="en-US"/>
        </a:p>
      </dgm:t>
    </dgm:pt>
    <dgm:pt modelId="{8D7D5A01-068D-4FED-9E7A-50A6D2EACCC3}" type="sibTrans" cxnId="{B0706421-E171-41DA-B610-C5740F663920}">
      <dgm:prSet/>
      <dgm:spPr/>
      <dgm:t>
        <a:bodyPr/>
        <a:lstStyle/>
        <a:p>
          <a:endParaRPr lang="en-US"/>
        </a:p>
      </dgm:t>
    </dgm:pt>
    <dgm:pt modelId="{56756EBC-CAD3-4227-A14A-8B45927E73C4}" type="pres">
      <dgm:prSet presAssocID="{9AFD6AC4-90AA-45BA-9163-304BCFA246DB}" presName="linear" presStyleCnt="0">
        <dgm:presLayoutVars>
          <dgm:animLvl val="lvl"/>
          <dgm:resizeHandles val="exact"/>
        </dgm:presLayoutVars>
      </dgm:prSet>
      <dgm:spPr/>
    </dgm:pt>
    <dgm:pt modelId="{A6E1F4F6-2F1E-438A-A46D-66ED6938AF1A}" type="pres">
      <dgm:prSet presAssocID="{D970D2BE-70E7-404B-BD70-A8ECC3B1C955}" presName="parentText" presStyleLbl="node1" presStyleIdx="0" presStyleCnt="5">
        <dgm:presLayoutVars>
          <dgm:chMax val="0"/>
          <dgm:bulletEnabled val="1"/>
        </dgm:presLayoutVars>
      </dgm:prSet>
      <dgm:spPr/>
    </dgm:pt>
    <dgm:pt modelId="{3C05123E-9A8E-4536-87D8-E13552BA349F}" type="pres">
      <dgm:prSet presAssocID="{E44FA1B0-AC11-4ADD-AEE4-BC612EB56395}" presName="spacer" presStyleCnt="0"/>
      <dgm:spPr/>
    </dgm:pt>
    <dgm:pt modelId="{1403DA64-0B0C-4674-A740-352B853ED0FA}" type="pres">
      <dgm:prSet presAssocID="{AC22C46F-D614-4AE9-B6B3-EF6FCA6C2DF0}" presName="parentText" presStyleLbl="node1" presStyleIdx="1" presStyleCnt="5">
        <dgm:presLayoutVars>
          <dgm:chMax val="0"/>
          <dgm:bulletEnabled val="1"/>
        </dgm:presLayoutVars>
      </dgm:prSet>
      <dgm:spPr/>
    </dgm:pt>
    <dgm:pt modelId="{F3B68B5A-9991-4B08-ACD8-6D39626E8CAF}" type="pres">
      <dgm:prSet presAssocID="{8C0A6E5B-F70D-4953-9055-0DD9C6ADADB0}" presName="spacer" presStyleCnt="0"/>
      <dgm:spPr/>
    </dgm:pt>
    <dgm:pt modelId="{4D388F26-C219-4039-AEA1-B04F106AAA89}" type="pres">
      <dgm:prSet presAssocID="{E7D862A5-78EC-4DC1-90D1-57210BB9A57B}" presName="parentText" presStyleLbl="node1" presStyleIdx="2" presStyleCnt="5">
        <dgm:presLayoutVars>
          <dgm:chMax val="0"/>
          <dgm:bulletEnabled val="1"/>
        </dgm:presLayoutVars>
      </dgm:prSet>
      <dgm:spPr/>
    </dgm:pt>
    <dgm:pt modelId="{AA9AD1F4-08C9-4F60-8664-AB715D490624}" type="pres">
      <dgm:prSet presAssocID="{C7469693-047A-45CB-B49D-A55706294316}" presName="spacer" presStyleCnt="0"/>
      <dgm:spPr/>
    </dgm:pt>
    <dgm:pt modelId="{EC409B11-C02D-4C7F-8522-6E5DB5C3AB4B}" type="pres">
      <dgm:prSet presAssocID="{EEB55F5C-0303-4684-B78A-173904E6ECBC}" presName="parentText" presStyleLbl="node1" presStyleIdx="3" presStyleCnt="5">
        <dgm:presLayoutVars>
          <dgm:chMax val="0"/>
          <dgm:bulletEnabled val="1"/>
        </dgm:presLayoutVars>
      </dgm:prSet>
      <dgm:spPr/>
    </dgm:pt>
    <dgm:pt modelId="{CC0D9BC9-ABDD-4073-9DAF-E073BAC2827F}" type="pres">
      <dgm:prSet presAssocID="{7F887A12-6B5C-4688-9CDA-8D47069C9F8F}" presName="spacer" presStyleCnt="0"/>
      <dgm:spPr/>
    </dgm:pt>
    <dgm:pt modelId="{96BE2E3D-1056-4627-B6D2-B5AB4E1D4C36}" type="pres">
      <dgm:prSet presAssocID="{38D5569B-8AF6-4641-8A1F-D93FEC764762}" presName="parentText" presStyleLbl="node1" presStyleIdx="4" presStyleCnt="5">
        <dgm:presLayoutVars>
          <dgm:chMax val="0"/>
          <dgm:bulletEnabled val="1"/>
        </dgm:presLayoutVars>
      </dgm:prSet>
      <dgm:spPr/>
    </dgm:pt>
  </dgm:ptLst>
  <dgm:cxnLst>
    <dgm:cxn modelId="{02684804-C06E-43CA-8C7B-59EA1E85193D}" type="presOf" srcId="{EEB55F5C-0303-4684-B78A-173904E6ECBC}" destId="{EC409B11-C02D-4C7F-8522-6E5DB5C3AB4B}" srcOrd="0" destOrd="0" presId="urn:microsoft.com/office/officeart/2005/8/layout/vList2"/>
    <dgm:cxn modelId="{4BA74106-16F9-422E-BF55-C0EB9D957A77}" type="presOf" srcId="{D970D2BE-70E7-404B-BD70-A8ECC3B1C955}" destId="{A6E1F4F6-2F1E-438A-A46D-66ED6938AF1A}" srcOrd="0" destOrd="0" presId="urn:microsoft.com/office/officeart/2005/8/layout/vList2"/>
    <dgm:cxn modelId="{B0706421-E171-41DA-B610-C5740F663920}" srcId="{9AFD6AC4-90AA-45BA-9163-304BCFA246DB}" destId="{38D5569B-8AF6-4641-8A1F-D93FEC764762}" srcOrd="4" destOrd="0" parTransId="{F068C46E-C9CE-4025-ADC8-3916903342CC}" sibTransId="{8D7D5A01-068D-4FED-9E7A-50A6D2EACCC3}"/>
    <dgm:cxn modelId="{10BFDF2D-907E-4953-94EB-E280D6CAF01E}" type="presOf" srcId="{AC22C46F-D614-4AE9-B6B3-EF6FCA6C2DF0}" destId="{1403DA64-0B0C-4674-A740-352B853ED0FA}" srcOrd="0" destOrd="0" presId="urn:microsoft.com/office/officeart/2005/8/layout/vList2"/>
    <dgm:cxn modelId="{EE751E53-1C32-408B-8672-78F043E210ED}" type="presOf" srcId="{9AFD6AC4-90AA-45BA-9163-304BCFA246DB}" destId="{56756EBC-CAD3-4227-A14A-8B45927E73C4}" srcOrd="0" destOrd="0" presId="urn:microsoft.com/office/officeart/2005/8/layout/vList2"/>
    <dgm:cxn modelId="{43FE775A-6A56-48DE-BDBA-F4AE1C99A0B5}" type="presOf" srcId="{E7D862A5-78EC-4DC1-90D1-57210BB9A57B}" destId="{4D388F26-C219-4039-AEA1-B04F106AAA89}" srcOrd="0" destOrd="0" presId="urn:microsoft.com/office/officeart/2005/8/layout/vList2"/>
    <dgm:cxn modelId="{156624B7-DF91-4CDF-A248-346E4F371A82}" type="presOf" srcId="{38D5569B-8AF6-4641-8A1F-D93FEC764762}" destId="{96BE2E3D-1056-4627-B6D2-B5AB4E1D4C36}" srcOrd="0" destOrd="0" presId="urn:microsoft.com/office/officeart/2005/8/layout/vList2"/>
    <dgm:cxn modelId="{CD086DC0-5BD7-40DA-AA05-13936C35A0CD}" srcId="{9AFD6AC4-90AA-45BA-9163-304BCFA246DB}" destId="{D970D2BE-70E7-404B-BD70-A8ECC3B1C955}" srcOrd="0" destOrd="0" parTransId="{498E0542-173A-4161-96C2-D3089F83789E}" sibTransId="{E44FA1B0-AC11-4ADD-AEE4-BC612EB56395}"/>
    <dgm:cxn modelId="{CB4A25E3-150B-4AB8-8B5B-5F0A5706C7B7}" srcId="{9AFD6AC4-90AA-45BA-9163-304BCFA246DB}" destId="{AC22C46F-D614-4AE9-B6B3-EF6FCA6C2DF0}" srcOrd="1" destOrd="0" parTransId="{6740BAF1-0D9F-4D94-AE21-D11831CBE74B}" sibTransId="{8C0A6E5B-F70D-4953-9055-0DD9C6ADADB0}"/>
    <dgm:cxn modelId="{B533CAF8-8C99-4A52-A3AE-E574DCE40193}" srcId="{9AFD6AC4-90AA-45BA-9163-304BCFA246DB}" destId="{EEB55F5C-0303-4684-B78A-173904E6ECBC}" srcOrd="3" destOrd="0" parTransId="{9CC0195C-5773-46B3-9B04-88DCE779FF21}" sibTransId="{7F887A12-6B5C-4688-9CDA-8D47069C9F8F}"/>
    <dgm:cxn modelId="{C1578EFA-F6FC-4BD6-AA1A-4F231388FA0E}" srcId="{9AFD6AC4-90AA-45BA-9163-304BCFA246DB}" destId="{E7D862A5-78EC-4DC1-90D1-57210BB9A57B}" srcOrd="2" destOrd="0" parTransId="{DB5BA000-A8F6-4BA4-94E5-49CA0A747826}" sibTransId="{C7469693-047A-45CB-B49D-A55706294316}"/>
    <dgm:cxn modelId="{51CCF7AE-68CF-4574-8D30-365E1BDFA0CB}" type="presParOf" srcId="{56756EBC-CAD3-4227-A14A-8B45927E73C4}" destId="{A6E1F4F6-2F1E-438A-A46D-66ED6938AF1A}" srcOrd="0" destOrd="0" presId="urn:microsoft.com/office/officeart/2005/8/layout/vList2"/>
    <dgm:cxn modelId="{6E494BA3-2386-4CCD-A496-8BD66B9C1D24}" type="presParOf" srcId="{56756EBC-CAD3-4227-A14A-8B45927E73C4}" destId="{3C05123E-9A8E-4536-87D8-E13552BA349F}" srcOrd="1" destOrd="0" presId="urn:microsoft.com/office/officeart/2005/8/layout/vList2"/>
    <dgm:cxn modelId="{0103B309-35D0-4AC4-8351-C918471C6B79}" type="presParOf" srcId="{56756EBC-CAD3-4227-A14A-8B45927E73C4}" destId="{1403DA64-0B0C-4674-A740-352B853ED0FA}" srcOrd="2" destOrd="0" presId="urn:microsoft.com/office/officeart/2005/8/layout/vList2"/>
    <dgm:cxn modelId="{19A82EE9-CA2B-4877-B25F-8623C4B48844}" type="presParOf" srcId="{56756EBC-CAD3-4227-A14A-8B45927E73C4}" destId="{F3B68B5A-9991-4B08-ACD8-6D39626E8CAF}" srcOrd="3" destOrd="0" presId="urn:microsoft.com/office/officeart/2005/8/layout/vList2"/>
    <dgm:cxn modelId="{BBDD0810-00D3-40E5-ABDD-886A97EDBC00}" type="presParOf" srcId="{56756EBC-CAD3-4227-A14A-8B45927E73C4}" destId="{4D388F26-C219-4039-AEA1-B04F106AAA89}" srcOrd="4" destOrd="0" presId="urn:microsoft.com/office/officeart/2005/8/layout/vList2"/>
    <dgm:cxn modelId="{A7159F77-BDDA-4AF7-9A7E-76BB2A0071E2}" type="presParOf" srcId="{56756EBC-CAD3-4227-A14A-8B45927E73C4}" destId="{AA9AD1F4-08C9-4F60-8664-AB715D490624}" srcOrd="5" destOrd="0" presId="urn:microsoft.com/office/officeart/2005/8/layout/vList2"/>
    <dgm:cxn modelId="{C1EAF963-6444-4AB8-968E-C8CBA970DE6A}" type="presParOf" srcId="{56756EBC-CAD3-4227-A14A-8B45927E73C4}" destId="{EC409B11-C02D-4C7F-8522-6E5DB5C3AB4B}" srcOrd="6" destOrd="0" presId="urn:microsoft.com/office/officeart/2005/8/layout/vList2"/>
    <dgm:cxn modelId="{6B7D4057-D11A-48B5-A03C-CBA739B63920}" type="presParOf" srcId="{56756EBC-CAD3-4227-A14A-8B45927E73C4}" destId="{CC0D9BC9-ABDD-4073-9DAF-E073BAC2827F}" srcOrd="7" destOrd="0" presId="urn:microsoft.com/office/officeart/2005/8/layout/vList2"/>
    <dgm:cxn modelId="{C993CCAA-9625-4D63-BFA9-69AD3410DA92}" type="presParOf" srcId="{56756EBC-CAD3-4227-A14A-8B45927E73C4}" destId="{96BE2E3D-1056-4627-B6D2-B5AB4E1D4C36}"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7D4DC8-1022-4F4D-A3C0-51A680AA31C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24C3090-536E-4704-A909-7F74A4A3E8AE}">
      <dgm:prSet/>
      <dgm:spPr/>
      <dgm:t>
        <a:bodyPr/>
        <a:lstStyle/>
        <a:p>
          <a:pPr>
            <a:lnSpc>
              <a:spcPct val="100000"/>
            </a:lnSpc>
          </a:pPr>
          <a:r>
            <a:rPr lang="en-US" dirty="0">
              <a:latin typeface="Times New Roman"/>
              <a:cs typeface="Times New Roman"/>
            </a:rPr>
            <a:t>Collector: In the context of the Hospital Management System, collectors could be the hospital staff responsible for entering patient information, treatment records, and other relevant data into the system. They may also include external partners such as insurance providers or laboratories that provide data relevant to the hospital's operations.</a:t>
          </a:r>
        </a:p>
      </dgm:t>
    </dgm:pt>
    <dgm:pt modelId="{5AAF1870-F0D1-4119-BD34-4AEA23825562}" type="parTrans" cxnId="{5AA6515B-C600-4A68-AFD0-0C956C554A74}">
      <dgm:prSet/>
      <dgm:spPr/>
      <dgm:t>
        <a:bodyPr/>
        <a:lstStyle/>
        <a:p>
          <a:endParaRPr lang="en-US"/>
        </a:p>
      </dgm:t>
    </dgm:pt>
    <dgm:pt modelId="{B035C1F6-EC0E-4049-A3D1-733BFFDF5BBD}" type="sibTrans" cxnId="{5AA6515B-C600-4A68-AFD0-0C956C554A74}">
      <dgm:prSet/>
      <dgm:spPr/>
      <dgm:t>
        <a:bodyPr/>
        <a:lstStyle/>
        <a:p>
          <a:endParaRPr lang="en-US"/>
        </a:p>
      </dgm:t>
    </dgm:pt>
    <dgm:pt modelId="{17A55FED-E561-4E8B-8AD9-08442BB4E1F5}">
      <dgm:prSet/>
      <dgm:spPr/>
      <dgm:t>
        <a:bodyPr/>
        <a:lstStyle/>
        <a:p>
          <a:pPr>
            <a:lnSpc>
              <a:spcPct val="100000"/>
            </a:lnSpc>
          </a:pPr>
          <a:r>
            <a:rPr lang="en-US" dirty="0">
              <a:latin typeface="Times New Roman"/>
              <a:cs typeface="Times New Roman"/>
            </a:rPr>
            <a:t>Custodian: The custodian in the context of the Hospital Management System would be the IT personnel responsible for managing the hospital's data storage and security systems. They would ensure that patient data is stored securely and can be accessed quickly and easily when needed. They would also be responsible for ensuring the accuracy and completeness of the data stored in the system.</a:t>
          </a:r>
        </a:p>
      </dgm:t>
    </dgm:pt>
    <dgm:pt modelId="{6715B22C-95D4-4D22-8FBD-C720125791FD}" type="parTrans" cxnId="{E585504E-D6ED-4F11-909B-0A8B7E3147A8}">
      <dgm:prSet/>
      <dgm:spPr/>
      <dgm:t>
        <a:bodyPr/>
        <a:lstStyle/>
        <a:p>
          <a:endParaRPr lang="en-US"/>
        </a:p>
      </dgm:t>
    </dgm:pt>
    <dgm:pt modelId="{B758751B-BCB4-481B-98CA-477074A1D643}" type="sibTrans" cxnId="{E585504E-D6ED-4F11-909B-0A8B7E3147A8}">
      <dgm:prSet/>
      <dgm:spPr/>
      <dgm:t>
        <a:bodyPr/>
        <a:lstStyle/>
        <a:p>
          <a:endParaRPr lang="en-US"/>
        </a:p>
      </dgm:t>
    </dgm:pt>
    <dgm:pt modelId="{0A4A4F82-6C56-4594-B61F-0042AF17CD73}">
      <dgm:prSet/>
      <dgm:spPr/>
      <dgm:t>
        <a:bodyPr/>
        <a:lstStyle/>
        <a:p>
          <a:pPr>
            <a:lnSpc>
              <a:spcPct val="100000"/>
            </a:lnSpc>
          </a:pPr>
          <a:r>
            <a:rPr lang="en-US" dirty="0">
              <a:latin typeface="Times New Roman"/>
              <a:cs typeface="Times New Roman"/>
            </a:rPr>
            <a:t>Customer/Consumer: In the context of the Hospital Management System, the customer/consumer would be the patients receiving medical care from the hospital. The system would allow patients to access their medical records, schedule appointments, and communicate with doctors and staff. By understanding the needs and preferences of its patients, the hospital can improve the quality of care it provides and enhance patient satisfaction.</a:t>
          </a:r>
        </a:p>
      </dgm:t>
    </dgm:pt>
    <dgm:pt modelId="{41C45E13-AC96-4385-953F-E176BB56E6F4}" type="parTrans" cxnId="{61057D1E-344D-4912-B396-66C35A2AD247}">
      <dgm:prSet/>
      <dgm:spPr/>
      <dgm:t>
        <a:bodyPr/>
        <a:lstStyle/>
        <a:p>
          <a:endParaRPr lang="en-US"/>
        </a:p>
      </dgm:t>
    </dgm:pt>
    <dgm:pt modelId="{3249C427-112D-46FF-85F9-E79C3ED1F66D}" type="sibTrans" cxnId="{61057D1E-344D-4912-B396-66C35A2AD247}">
      <dgm:prSet/>
      <dgm:spPr/>
      <dgm:t>
        <a:bodyPr/>
        <a:lstStyle/>
        <a:p>
          <a:endParaRPr lang="en-US"/>
        </a:p>
      </dgm:t>
    </dgm:pt>
    <dgm:pt modelId="{0333BF79-64BD-45DE-A545-4917788B4D4F}" type="pres">
      <dgm:prSet presAssocID="{9D7D4DC8-1022-4F4D-A3C0-51A680AA31C5}" presName="root" presStyleCnt="0">
        <dgm:presLayoutVars>
          <dgm:dir/>
          <dgm:resizeHandles val="exact"/>
        </dgm:presLayoutVars>
      </dgm:prSet>
      <dgm:spPr/>
    </dgm:pt>
    <dgm:pt modelId="{93B2D723-6691-436B-8991-ECA5BB557121}" type="pres">
      <dgm:prSet presAssocID="{F24C3090-536E-4704-A909-7F74A4A3E8AE}" presName="compNode" presStyleCnt="0"/>
      <dgm:spPr/>
    </dgm:pt>
    <dgm:pt modelId="{57FF96F8-C5FE-400A-8A3C-A224B1D60811}" type="pres">
      <dgm:prSet presAssocID="{F24C3090-536E-4704-A909-7F74A4A3E8AE}" presName="bgRect" presStyleLbl="bgShp" presStyleIdx="0" presStyleCnt="3"/>
      <dgm:spPr/>
    </dgm:pt>
    <dgm:pt modelId="{ACA00D34-1FE7-49F4-BED7-7C41111EE41F}" type="pres">
      <dgm:prSet presAssocID="{F24C3090-536E-4704-A909-7F74A4A3E8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m"/>
        </a:ext>
      </dgm:extLst>
    </dgm:pt>
    <dgm:pt modelId="{5F68201C-D561-49A4-B2EF-0114CEBBC38C}" type="pres">
      <dgm:prSet presAssocID="{F24C3090-536E-4704-A909-7F74A4A3E8AE}" presName="spaceRect" presStyleCnt="0"/>
      <dgm:spPr/>
    </dgm:pt>
    <dgm:pt modelId="{A6D9B405-199C-402A-8B77-439A627A35F1}" type="pres">
      <dgm:prSet presAssocID="{F24C3090-536E-4704-A909-7F74A4A3E8AE}" presName="parTx" presStyleLbl="revTx" presStyleIdx="0" presStyleCnt="3">
        <dgm:presLayoutVars>
          <dgm:chMax val="0"/>
          <dgm:chPref val="0"/>
        </dgm:presLayoutVars>
      </dgm:prSet>
      <dgm:spPr/>
    </dgm:pt>
    <dgm:pt modelId="{D21A74F5-8EB6-42D4-94B9-62CDEBA985DE}" type="pres">
      <dgm:prSet presAssocID="{B035C1F6-EC0E-4049-A3D1-733BFFDF5BBD}" presName="sibTrans" presStyleCnt="0"/>
      <dgm:spPr/>
    </dgm:pt>
    <dgm:pt modelId="{AEFA9678-7A85-4C1F-94BD-B21F9C098641}" type="pres">
      <dgm:prSet presAssocID="{17A55FED-E561-4E8B-8AD9-08442BB4E1F5}" presName="compNode" presStyleCnt="0"/>
      <dgm:spPr/>
    </dgm:pt>
    <dgm:pt modelId="{9AB4893C-89BF-4A87-96C4-C0A9A1237CBE}" type="pres">
      <dgm:prSet presAssocID="{17A55FED-E561-4E8B-8AD9-08442BB4E1F5}" presName="bgRect" presStyleLbl="bgShp" presStyleIdx="1" presStyleCnt="3"/>
      <dgm:spPr/>
    </dgm:pt>
    <dgm:pt modelId="{4F800D97-EA6D-4D17-A2D2-AD67DF1C1FF7}" type="pres">
      <dgm:prSet presAssocID="{17A55FED-E561-4E8B-8AD9-08442BB4E1F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tor"/>
        </a:ext>
      </dgm:extLst>
    </dgm:pt>
    <dgm:pt modelId="{C4BCD18F-7538-4A16-AA4A-DDC9FBF7B539}" type="pres">
      <dgm:prSet presAssocID="{17A55FED-E561-4E8B-8AD9-08442BB4E1F5}" presName="spaceRect" presStyleCnt="0"/>
      <dgm:spPr/>
    </dgm:pt>
    <dgm:pt modelId="{7BC49D75-D379-4902-A468-9CD20B251628}" type="pres">
      <dgm:prSet presAssocID="{17A55FED-E561-4E8B-8AD9-08442BB4E1F5}" presName="parTx" presStyleLbl="revTx" presStyleIdx="1" presStyleCnt="3">
        <dgm:presLayoutVars>
          <dgm:chMax val="0"/>
          <dgm:chPref val="0"/>
        </dgm:presLayoutVars>
      </dgm:prSet>
      <dgm:spPr/>
    </dgm:pt>
    <dgm:pt modelId="{9A3AEA37-3638-4DF2-9D90-17B2BC5102C3}" type="pres">
      <dgm:prSet presAssocID="{B758751B-BCB4-481B-98CA-477074A1D643}" presName="sibTrans" presStyleCnt="0"/>
      <dgm:spPr/>
    </dgm:pt>
    <dgm:pt modelId="{8E5B312D-F95E-4790-840F-B68FD5D53A18}" type="pres">
      <dgm:prSet presAssocID="{0A4A4F82-6C56-4594-B61F-0042AF17CD73}" presName="compNode" presStyleCnt="0"/>
      <dgm:spPr/>
    </dgm:pt>
    <dgm:pt modelId="{29CB5B4F-8E96-41DC-97ED-56F37F57C42B}" type="pres">
      <dgm:prSet presAssocID="{0A4A4F82-6C56-4594-B61F-0042AF17CD73}" presName="bgRect" presStyleLbl="bgShp" presStyleIdx="2" presStyleCnt="3"/>
      <dgm:spPr/>
    </dgm:pt>
    <dgm:pt modelId="{9B063D29-2A45-4918-8F19-53EC81355F63}" type="pres">
      <dgm:prSet presAssocID="{0A4A4F82-6C56-4594-B61F-0042AF17CD7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spital"/>
        </a:ext>
      </dgm:extLst>
    </dgm:pt>
    <dgm:pt modelId="{F6E344E1-5156-46EC-938C-8F1A520A3595}" type="pres">
      <dgm:prSet presAssocID="{0A4A4F82-6C56-4594-B61F-0042AF17CD73}" presName="spaceRect" presStyleCnt="0"/>
      <dgm:spPr/>
    </dgm:pt>
    <dgm:pt modelId="{81CEE493-97D7-44E3-AF44-3236B21154FC}" type="pres">
      <dgm:prSet presAssocID="{0A4A4F82-6C56-4594-B61F-0042AF17CD73}" presName="parTx" presStyleLbl="revTx" presStyleIdx="2" presStyleCnt="3">
        <dgm:presLayoutVars>
          <dgm:chMax val="0"/>
          <dgm:chPref val="0"/>
        </dgm:presLayoutVars>
      </dgm:prSet>
      <dgm:spPr/>
    </dgm:pt>
  </dgm:ptLst>
  <dgm:cxnLst>
    <dgm:cxn modelId="{61057D1E-344D-4912-B396-66C35A2AD247}" srcId="{9D7D4DC8-1022-4F4D-A3C0-51A680AA31C5}" destId="{0A4A4F82-6C56-4594-B61F-0042AF17CD73}" srcOrd="2" destOrd="0" parTransId="{41C45E13-AC96-4385-953F-E176BB56E6F4}" sibTransId="{3249C427-112D-46FF-85F9-E79C3ED1F66D}"/>
    <dgm:cxn modelId="{5AA6515B-C600-4A68-AFD0-0C956C554A74}" srcId="{9D7D4DC8-1022-4F4D-A3C0-51A680AA31C5}" destId="{F24C3090-536E-4704-A909-7F74A4A3E8AE}" srcOrd="0" destOrd="0" parTransId="{5AAF1870-F0D1-4119-BD34-4AEA23825562}" sibTransId="{B035C1F6-EC0E-4049-A3D1-733BFFDF5BBD}"/>
    <dgm:cxn modelId="{D57CB745-CA23-4F0B-9658-8156C7AD5C17}" type="presOf" srcId="{17A55FED-E561-4E8B-8AD9-08442BB4E1F5}" destId="{7BC49D75-D379-4902-A468-9CD20B251628}" srcOrd="0" destOrd="0" presId="urn:microsoft.com/office/officeart/2018/2/layout/IconVerticalSolidList"/>
    <dgm:cxn modelId="{E585504E-D6ED-4F11-909B-0A8B7E3147A8}" srcId="{9D7D4DC8-1022-4F4D-A3C0-51A680AA31C5}" destId="{17A55FED-E561-4E8B-8AD9-08442BB4E1F5}" srcOrd="1" destOrd="0" parTransId="{6715B22C-95D4-4D22-8FBD-C720125791FD}" sibTransId="{B758751B-BCB4-481B-98CA-477074A1D643}"/>
    <dgm:cxn modelId="{3BB979CB-A609-4429-8DD6-13042C9561C4}" type="presOf" srcId="{0A4A4F82-6C56-4594-B61F-0042AF17CD73}" destId="{81CEE493-97D7-44E3-AF44-3236B21154FC}" srcOrd="0" destOrd="0" presId="urn:microsoft.com/office/officeart/2018/2/layout/IconVerticalSolidList"/>
    <dgm:cxn modelId="{82BB1AE5-01B6-4976-8BCA-98B2FCD68CE1}" type="presOf" srcId="{F24C3090-536E-4704-A909-7F74A4A3E8AE}" destId="{A6D9B405-199C-402A-8B77-439A627A35F1}" srcOrd="0" destOrd="0" presId="urn:microsoft.com/office/officeart/2018/2/layout/IconVerticalSolidList"/>
    <dgm:cxn modelId="{292446EF-9649-41F8-B924-13D2846D74C2}" type="presOf" srcId="{9D7D4DC8-1022-4F4D-A3C0-51A680AA31C5}" destId="{0333BF79-64BD-45DE-A545-4917788B4D4F}" srcOrd="0" destOrd="0" presId="urn:microsoft.com/office/officeart/2018/2/layout/IconVerticalSolidList"/>
    <dgm:cxn modelId="{70D9ED17-BA1B-41F0-A77A-931364E83EAD}" type="presParOf" srcId="{0333BF79-64BD-45DE-A545-4917788B4D4F}" destId="{93B2D723-6691-436B-8991-ECA5BB557121}" srcOrd="0" destOrd="0" presId="urn:microsoft.com/office/officeart/2018/2/layout/IconVerticalSolidList"/>
    <dgm:cxn modelId="{48EEAA23-B847-4ED1-84E0-8B6463A968B2}" type="presParOf" srcId="{93B2D723-6691-436B-8991-ECA5BB557121}" destId="{57FF96F8-C5FE-400A-8A3C-A224B1D60811}" srcOrd="0" destOrd="0" presId="urn:microsoft.com/office/officeart/2018/2/layout/IconVerticalSolidList"/>
    <dgm:cxn modelId="{38C806BC-87DF-496D-906F-B2DFA5B9D544}" type="presParOf" srcId="{93B2D723-6691-436B-8991-ECA5BB557121}" destId="{ACA00D34-1FE7-49F4-BED7-7C41111EE41F}" srcOrd="1" destOrd="0" presId="urn:microsoft.com/office/officeart/2018/2/layout/IconVerticalSolidList"/>
    <dgm:cxn modelId="{2E5BCD96-7D59-46FB-8EDE-E691BA5A6A0A}" type="presParOf" srcId="{93B2D723-6691-436B-8991-ECA5BB557121}" destId="{5F68201C-D561-49A4-B2EF-0114CEBBC38C}" srcOrd="2" destOrd="0" presId="urn:microsoft.com/office/officeart/2018/2/layout/IconVerticalSolidList"/>
    <dgm:cxn modelId="{CD3BAEA4-65AA-4421-A94E-6857AC487C55}" type="presParOf" srcId="{93B2D723-6691-436B-8991-ECA5BB557121}" destId="{A6D9B405-199C-402A-8B77-439A627A35F1}" srcOrd="3" destOrd="0" presId="urn:microsoft.com/office/officeart/2018/2/layout/IconVerticalSolidList"/>
    <dgm:cxn modelId="{DA805DAC-E709-4583-8CB9-A1DA0766A8C5}" type="presParOf" srcId="{0333BF79-64BD-45DE-A545-4917788B4D4F}" destId="{D21A74F5-8EB6-42D4-94B9-62CDEBA985DE}" srcOrd="1" destOrd="0" presId="urn:microsoft.com/office/officeart/2018/2/layout/IconVerticalSolidList"/>
    <dgm:cxn modelId="{D3C1999E-1D0E-463E-B6F4-5E074BA1556D}" type="presParOf" srcId="{0333BF79-64BD-45DE-A545-4917788B4D4F}" destId="{AEFA9678-7A85-4C1F-94BD-B21F9C098641}" srcOrd="2" destOrd="0" presId="urn:microsoft.com/office/officeart/2018/2/layout/IconVerticalSolidList"/>
    <dgm:cxn modelId="{1C599241-42A6-49D5-BE6E-E32CD00EDEAD}" type="presParOf" srcId="{AEFA9678-7A85-4C1F-94BD-B21F9C098641}" destId="{9AB4893C-89BF-4A87-96C4-C0A9A1237CBE}" srcOrd="0" destOrd="0" presId="urn:microsoft.com/office/officeart/2018/2/layout/IconVerticalSolidList"/>
    <dgm:cxn modelId="{72A62F71-C5AE-47D2-A286-D80E6037E68D}" type="presParOf" srcId="{AEFA9678-7A85-4C1F-94BD-B21F9C098641}" destId="{4F800D97-EA6D-4D17-A2D2-AD67DF1C1FF7}" srcOrd="1" destOrd="0" presId="urn:microsoft.com/office/officeart/2018/2/layout/IconVerticalSolidList"/>
    <dgm:cxn modelId="{445AB372-AA6F-4FAC-8AD1-E6500060DEBD}" type="presParOf" srcId="{AEFA9678-7A85-4C1F-94BD-B21F9C098641}" destId="{C4BCD18F-7538-4A16-AA4A-DDC9FBF7B539}" srcOrd="2" destOrd="0" presId="urn:microsoft.com/office/officeart/2018/2/layout/IconVerticalSolidList"/>
    <dgm:cxn modelId="{E8C49DB6-677D-4F3B-ACE7-B3AE378FA400}" type="presParOf" srcId="{AEFA9678-7A85-4C1F-94BD-B21F9C098641}" destId="{7BC49D75-D379-4902-A468-9CD20B251628}" srcOrd="3" destOrd="0" presId="urn:microsoft.com/office/officeart/2018/2/layout/IconVerticalSolidList"/>
    <dgm:cxn modelId="{83775973-87CD-4E41-89E3-54EDF4FC0337}" type="presParOf" srcId="{0333BF79-64BD-45DE-A545-4917788B4D4F}" destId="{9A3AEA37-3638-4DF2-9D90-17B2BC5102C3}" srcOrd="3" destOrd="0" presId="urn:microsoft.com/office/officeart/2018/2/layout/IconVerticalSolidList"/>
    <dgm:cxn modelId="{2541021E-617E-4B2D-87A5-72389E334ECA}" type="presParOf" srcId="{0333BF79-64BD-45DE-A545-4917788B4D4F}" destId="{8E5B312D-F95E-4790-840F-B68FD5D53A18}" srcOrd="4" destOrd="0" presId="urn:microsoft.com/office/officeart/2018/2/layout/IconVerticalSolidList"/>
    <dgm:cxn modelId="{0AD6F1FD-625C-41DA-8867-5AACFE23B61C}" type="presParOf" srcId="{8E5B312D-F95E-4790-840F-B68FD5D53A18}" destId="{29CB5B4F-8E96-41DC-97ED-56F37F57C42B}" srcOrd="0" destOrd="0" presId="urn:microsoft.com/office/officeart/2018/2/layout/IconVerticalSolidList"/>
    <dgm:cxn modelId="{5CFD82BF-1E54-41DD-8B47-C82C495D8ACA}" type="presParOf" srcId="{8E5B312D-F95E-4790-840F-B68FD5D53A18}" destId="{9B063D29-2A45-4918-8F19-53EC81355F63}" srcOrd="1" destOrd="0" presId="urn:microsoft.com/office/officeart/2018/2/layout/IconVerticalSolidList"/>
    <dgm:cxn modelId="{9CFE5A9B-AF5B-4AD3-B721-808FEBDD2754}" type="presParOf" srcId="{8E5B312D-F95E-4790-840F-B68FD5D53A18}" destId="{F6E344E1-5156-46EC-938C-8F1A520A3595}" srcOrd="2" destOrd="0" presId="urn:microsoft.com/office/officeart/2018/2/layout/IconVerticalSolidList"/>
    <dgm:cxn modelId="{750305A0-59AC-4C52-8B13-D9E268F9F4B6}" type="presParOf" srcId="{8E5B312D-F95E-4790-840F-B68FD5D53A18}" destId="{81CEE493-97D7-44E3-AF44-3236B21154F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1A83E1-B60E-40C0-9AF3-099E68D1B299}" type="doc">
      <dgm:prSet loTypeId="urn:microsoft.com/office/officeart/2008/layout/AlternatingHexagons" loCatId="list" qsTypeId="urn:microsoft.com/office/officeart/2005/8/quickstyle/simple4" qsCatId="simple" csTypeId="urn:microsoft.com/office/officeart/2005/8/colors/colorful1" csCatId="colorful"/>
      <dgm:spPr/>
      <dgm:t>
        <a:bodyPr/>
        <a:lstStyle/>
        <a:p>
          <a:endParaRPr lang="en-US"/>
        </a:p>
      </dgm:t>
    </dgm:pt>
    <dgm:pt modelId="{905F0118-2829-4BD0-AA14-FEDE8FA72681}">
      <dgm:prSet/>
      <dgm:spPr/>
      <dgm:t>
        <a:bodyPr/>
        <a:lstStyle/>
        <a:p>
          <a:r>
            <a:rPr lang="en-US"/>
            <a:t>Thank you for paying attention </a:t>
          </a:r>
        </a:p>
      </dgm:t>
    </dgm:pt>
    <dgm:pt modelId="{90F51CFB-6334-4708-AA15-62002929860D}" type="parTrans" cxnId="{6466D386-1AE2-4D41-9400-8A2089951EB0}">
      <dgm:prSet/>
      <dgm:spPr/>
      <dgm:t>
        <a:bodyPr/>
        <a:lstStyle/>
        <a:p>
          <a:endParaRPr lang="en-US"/>
        </a:p>
      </dgm:t>
    </dgm:pt>
    <dgm:pt modelId="{802C0B49-4FEA-4786-90E0-E3DF4A9C8CB6}" type="sibTrans" cxnId="{6466D386-1AE2-4D41-9400-8A2089951EB0}">
      <dgm:prSet/>
      <dgm:spPr/>
      <dgm:t>
        <a:bodyPr/>
        <a:lstStyle/>
        <a:p>
          <a:endParaRPr lang="en-US"/>
        </a:p>
      </dgm:t>
    </dgm:pt>
    <dgm:pt modelId="{B0CB4D10-D032-4D07-9857-4ED2814EE3D6}">
      <dgm:prSet/>
      <dgm:spPr/>
      <dgm:t>
        <a:bodyPr/>
        <a:lstStyle/>
        <a:p>
          <a:r>
            <a:rPr lang="en-US"/>
            <a:t>Please feel free to ask any questions</a:t>
          </a:r>
        </a:p>
      </dgm:t>
    </dgm:pt>
    <dgm:pt modelId="{1D4AE8CF-D213-4DF1-A6FC-1E72D2A4744B}" type="parTrans" cxnId="{0C583353-E4DB-4B40-B50E-5973B1921FC0}">
      <dgm:prSet/>
      <dgm:spPr/>
      <dgm:t>
        <a:bodyPr/>
        <a:lstStyle/>
        <a:p>
          <a:endParaRPr lang="en-US"/>
        </a:p>
      </dgm:t>
    </dgm:pt>
    <dgm:pt modelId="{5E9EF9AC-49B0-4CD7-B66E-07B9AF4ABD24}" type="sibTrans" cxnId="{0C583353-E4DB-4B40-B50E-5973B1921FC0}">
      <dgm:prSet/>
      <dgm:spPr/>
      <dgm:t>
        <a:bodyPr/>
        <a:lstStyle/>
        <a:p>
          <a:endParaRPr lang="en-US"/>
        </a:p>
      </dgm:t>
    </dgm:pt>
    <dgm:pt modelId="{40CBF108-8E76-4318-951E-B66B30E409FC}" type="pres">
      <dgm:prSet presAssocID="{861A83E1-B60E-40C0-9AF3-099E68D1B299}" presName="Name0" presStyleCnt="0">
        <dgm:presLayoutVars>
          <dgm:chMax/>
          <dgm:chPref/>
          <dgm:dir/>
          <dgm:animLvl val="lvl"/>
        </dgm:presLayoutVars>
      </dgm:prSet>
      <dgm:spPr/>
    </dgm:pt>
    <dgm:pt modelId="{B03F2154-CAB0-4C24-B890-09E4001EFED8}" type="pres">
      <dgm:prSet presAssocID="{905F0118-2829-4BD0-AA14-FEDE8FA72681}" presName="composite" presStyleCnt="0"/>
      <dgm:spPr/>
    </dgm:pt>
    <dgm:pt modelId="{38E84CEB-BA5E-4E1E-A9CD-0E478650FCA9}" type="pres">
      <dgm:prSet presAssocID="{905F0118-2829-4BD0-AA14-FEDE8FA72681}" presName="Parent1" presStyleLbl="node1" presStyleIdx="0" presStyleCnt="4">
        <dgm:presLayoutVars>
          <dgm:chMax val="1"/>
          <dgm:chPref val="1"/>
          <dgm:bulletEnabled val="1"/>
        </dgm:presLayoutVars>
      </dgm:prSet>
      <dgm:spPr/>
    </dgm:pt>
    <dgm:pt modelId="{4550ED14-54FF-4713-9A22-7AD0EA9CBF04}" type="pres">
      <dgm:prSet presAssocID="{905F0118-2829-4BD0-AA14-FEDE8FA72681}" presName="Childtext1" presStyleLbl="revTx" presStyleIdx="0" presStyleCnt="2">
        <dgm:presLayoutVars>
          <dgm:chMax val="0"/>
          <dgm:chPref val="0"/>
          <dgm:bulletEnabled val="1"/>
        </dgm:presLayoutVars>
      </dgm:prSet>
      <dgm:spPr/>
    </dgm:pt>
    <dgm:pt modelId="{AB0BE2EA-9224-42B0-B0C5-DDA67D857E7B}" type="pres">
      <dgm:prSet presAssocID="{905F0118-2829-4BD0-AA14-FEDE8FA72681}" presName="BalanceSpacing" presStyleCnt="0"/>
      <dgm:spPr/>
    </dgm:pt>
    <dgm:pt modelId="{3FDA1F5F-DE7F-4D5F-869A-9EFF50779B73}" type="pres">
      <dgm:prSet presAssocID="{905F0118-2829-4BD0-AA14-FEDE8FA72681}" presName="BalanceSpacing1" presStyleCnt="0"/>
      <dgm:spPr/>
    </dgm:pt>
    <dgm:pt modelId="{CFD6D1F8-0D21-49AD-B197-84C1B4A5FB9E}" type="pres">
      <dgm:prSet presAssocID="{802C0B49-4FEA-4786-90E0-E3DF4A9C8CB6}" presName="Accent1Text" presStyleLbl="node1" presStyleIdx="1" presStyleCnt="4"/>
      <dgm:spPr/>
    </dgm:pt>
    <dgm:pt modelId="{AE69C75F-5878-44A6-BAD1-E5C02D2DD90C}" type="pres">
      <dgm:prSet presAssocID="{802C0B49-4FEA-4786-90E0-E3DF4A9C8CB6}" presName="spaceBetweenRectangles" presStyleCnt="0"/>
      <dgm:spPr/>
    </dgm:pt>
    <dgm:pt modelId="{7260880F-EA71-44A3-9716-884C46E46E90}" type="pres">
      <dgm:prSet presAssocID="{B0CB4D10-D032-4D07-9857-4ED2814EE3D6}" presName="composite" presStyleCnt="0"/>
      <dgm:spPr/>
    </dgm:pt>
    <dgm:pt modelId="{B7082EB4-4BC6-4A96-BF7E-F7BA188C5B93}" type="pres">
      <dgm:prSet presAssocID="{B0CB4D10-D032-4D07-9857-4ED2814EE3D6}" presName="Parent1" presStyleLbl="node1" presStyleIdx="2" presStyleCnt="4">
        <dgm:presLayoutVars>
          <dgm:chMax val="1"/>
          <dgm:chPref val="1"/>
          <dgm:bulletEnabled val="1"/>
        </dgm:presLayoutVars>
      </dgm:prSet>
      <dgm:spPr/>
    </dgm:pt>
    <dgm:pt modelId="{CB515611-816C-469A-9F80-55898462A88F}" type="pres">
      <dgm:prSet presAssocID="{B0CB4D10-D032-4D07-9857-4ED2814EE3D6}" presName="Childtext1" presStyleLbl="revTx" presStyleIdx="1" presStyleCnt="2">
        <dgm:presLayoutVars>
          <dgm:chMax val="0"/>
          <dgm:chPref val="0"/>
          <dgm:bulletEnabled val="1"/>
        </dgm:presLayoutVars>
      </dgm:prSet>
      <dgm:spPr/>
    </dgm:pt>
    <dgm:pt modelId="{5C2B4D71-CC4A-4DC2-B5B4-C1240D6D5F46}" type="pres">
      <dgm:prSet presAssocID="{B0CB4D10-D032-4D07-9857-4ED2814EE3D6}" presName="BalanceSpacing" presStyleCnt="0"/>
      <dgm:spPr/>
    </dgm:pt>
    <dgm:pt modelId="{D82D56D7-D051-4DD7-8DA9-77AB95501342}" type="pres">
      <dgm:prSet presAssocID="{B0CB4D10-D032-4D07-9857-4ED2814EE3D6}" presName="BalanceSpacing1" presStyleCnt="0"/>
      <dgm:spPr/>
    </dgm:pt>
    <dgm:pt modelId="{F9B63313-297D-4E41-BCB2-92864B6EC96D}" type="pres">
      <dgm:prSet presAssocID="{5E9EF9AC-49B0-4CD7-B66E-07B9AF4ABD24}" presName="Accent1Text" presStyleLbl="node1" presStyleIdx="3" presStyleCnt="4"/>
      <dgm:spPr/>
    </dgm:pt>
  </dgm:ptLst>
  <dgm:cxnLst>
    <dgm:cxn modelId="{7A56E40E-6F37-4234-9E93-CDA2057DA332}" type="presOf" srcId="{B0CB4D10-D032-4D07-9857-4ED2814EE3D6}" destId="{B7082EB4-4BC6-4A96-BF7E-F7BA188C5B93}" srcOrd="0" destOrd="0" presId="urn:microsoft.com/office/officeart/2008/layout/AlternatingHexagons"/>
    <dgm:cxn modelId="{C434EC2D-B03D-4C52-AA88-F625275D6425}" type="presOf" srcId="{905F0118-2829-4BD0-AA14-FEDE8FA72681}" destId="{38E84CEB-BA5E-4E1E-A9CD-0E478650FCA9}" srcOrd="0" destOrd="0" presId="urn:microsoft.com/office/officeart/2008/layout/AlternatingHexagons"/>
    <dgm:cxn modelId="{B5A5096D-A5BF-4812-BFB0-B1CBD284B540}" type="presOf" srcId="{861A83E1-B60E-40C0-9AF3-099E68D1B299}" destId="{40CBF108-8E76-4318-951E-B66B30E409FC}" srcOrd="0" destOrd="0" presId="urn:microsoft.com/office/officeart/2008/layout/AlternatingHexagons"/>
    <dgm:cxn modelId="{0C583353-E4DB-4B40-B50E-5973B1921FC0}" srcId="{861A83E1-B60E-40C0-9AF3-099E68D1B299}" destId="{B0CB4D10-D032-4D07-9857-4ED2814EE3D6}" srcOrd="1" destOrd="0" parTransId="{1D4AE8CF-D213-4DF1-A6FC-1E72D2A4744B}" sibTransId="{5E9EF9AC-49B0-4CD7-B66E-07B9AF4ABD24}"/>
    <dgm:cxn modelId="{A8771578-193A-4295-AD0E-560B72CEC4ED}" type="presOf" srcId="{5E9EF9AC-49B0-4CD7-B66E-07B9AF4ABD24}" destId="{F9B63313-297D-4E41-BCB2-92864B6EC96D}" srcOrd="0" destOrd="0" presId="urn:microsoft.com/office/officeart/2008/layout/AlternatingHexagons"/>
    <dgm:cxn modelId="{6466D386-1AE2-4D41-9400-8A2089951EB0}" srcId="{861A83E1-B60E-40C0-9AF3-099E68D1B299}" destId="{905F0118-2829-4BD0-AA14-FEDE8FA72681}" srcOrd="0" destOrd="0" parTransId="{90F51CFB-6334-4708-AA15-62002929860D}" sibTransId="{802C0B49-4FEA-4786-90E0-E3DF4A9C8CB6}"/>
    <dgm:cxn modelId="{5B70B7EF-BBCF-4958-A41F-FA3EDB8FEC5F}" type="presOf" srcId="{802C0B49-4FEA-4786-90E0-E3DF4A9C8CB6}" destId="{CFD6D1F8-0D21-49AD-B197-84C1B4A5FB9E}" srcOrd="0" destOrd="0" presId="urn:microsoft.com/office/officeart/2008/layout/AlternatingHexagons"/>
    <dgm:cxn modelId="{749EC712-CF49-4CC3-AF82-46ADF35F3878}" type="presParOf" srcId="{40CBF108-8E76-4318-951E-B66B30E409FC}" destId="{B03F2154-CAB0-4C24-B890-09E4001EFED8}" srcOrd="0" destOrd="0" presId="urn:microsoft.com/office/officeart/2008/layout/AlternatingHexagons"/>
    <dgm:cxn modelId="{601F5594-005E-41DE-ADBB-9A770CD157CB}" type="presParOf" srcId="{B03F2154-CAB0-4C24-B890-09E4001EFED8}" destId="{38E84CEB-BA5E-4E1E-A9CD-0E478650FCA9}" srcOrd="0" destOrd="0" presId="urn:microsoft.com/office/officeart/2008/layout/AlternatingHexagons"/>
    <dgm:cxn modelId="{3FC2A8F5-0719-47C1-A830-E37C17B2FE40}" type="presParOf" srcId="{B03F2154-CAB0-4C24-B890-09E4001EFED8}" destId="{4550ED14-54FF-4713-9A22-7AD0EA9CBF04}" srcOrd="1" destOrd="0" presId="urn:microsoft.com/office/officeart/2008/layout/AlternatingHexagons"/>
    <dgm:cxn modelId="{91813D69-9394-42E6-B8EE-44E5BDF5AAC2}" type="presParOf" srcId="{B03F2154-CAB0-4C24-B890-09E4001EFED8}" destId="{AB0BE2EA-9224-42B0-B0C5-DDA67D857E7B}" srcOrd="2" destOrd="0" presId="urn:microsoft.com/office/officeart/2008/layout/AlternatingHexagons"/>
    <dgm:cxn modelId="{E9C2BA67-B59B-48CD-92D6-46EEA9705C07}" type="presParOf" srcId="{B03F2154-CAB0-4C24-B890-09E4001EFED8}" destId="{3FDA1F5F-DE7F-4D5F-869A-9EFF50779B73}" srcOrd="3" destOrd="0" presId="urn:microsoft.com/office/officeart/2008/layout/AlternatingHexagons"/>
    <dgm:cxn modelId="{7B675DF8-F0C3-4627-9434-7CF7EC2F7B99}" type="presParOf" srcId="{B03F2154-CAB0-4C24-B890-09E4001EFED8}" destId="{CFD6D1F8-0D21-49AD-B197-84C1B4A5FB9E}" srcOrd="4" destOrd="0" presId="urn:microsoft.com/office/officeart/2008/layout/AlternatingHexagons"/>
    <dgm:cxn modelId="{58364BD3-B5FC-4210-B1F8-EC637C177681}" type="presParOf" srcId="{40CBF108-8E76-4318-951E-B66B30E409FC}" destId="{AE69C75F-5878-44A6-BAD1-E5C02D2DD90C}" srcOrd="1" destOrd="0" presId="urn:microsoft.com/office/officeart/2008/layout/AlternatingHexagons"/>
    <dgm:cxn modelId="{8F68F7B7-440A-4F51-A039-5C112A48CA63}" type="presParOf" srcId="{40CBF108-8E76-4318-951E-B66B30E409FC}" destId="{7260880F-EA71-44A3-9716-884C46E46E90}" srcOrd="2" destOrd="0" presId="urn:microsoft.com/office/officeart/2008/layout/AlternatingHexagons"/>
    <dgm:cxn modelId="{6F3CEE02-B84F-4BAB-A43C-3961AB8FA11D}" type="presParOf" srcId="{7260880F-EA71-44A3-9716-884C46E46E90}" destId="{B7082EB4-4BC6-4A96-BF7E-F7BA188C5B93}" srcOrd="0" destOrd="0" presId="urn:microsoft.com/office/officeart/2008/layout/AlternatingHexagons"/>
    <dgm:cxn modelId="{A487F7B5-319A-4E53-B117-2959F812FF32}" type="presParOf" srcId="{7260880F-EA71-44A3-9716-884C46E46E90}" destId="{CB515611-816C-469A-9F80-55898462A88F}" srcOrd="1" destOrd="0" presId="urn:microsoft.com/office/officeart/2008/layout/AlternatingHexagons"/>
    <dgm:cxn modelId="{C416BB52-C688-40BE-8AB8-644865FCF29D}" type="presParOf" srcId="{7260880F-EA71-44A3-9716-884C46E46E90}" destId="{5C2B4D71-CC4A-4DC2-B5B4-C1240D6D5F46}" srcOrd="2" destOrd="0" presId="urn:microsoft.com/office/officeart/2008/layout/AlternatingHexagons"/>
    <dgm:cxn modelId="{CCF10BDA-FB61-4AC9-B1EC-6AD44E4FFD0B}" type="presParOf" srcId="{7260880F-EA71-44A3-9716-884C46E46E90}" destId="{D82D56D7-D051-4DD7-8DA9-77AB95501342}" srcOrd="3" destOrd="0" presId="urn:microsoft.com/office/officeart/2008/layout/AlternatingHexagons"/>
    <dgm:cxn modelId="{2EA4A118-ACB3-4D12-BB2B-A4E5DE1A2E02}" type="presParOf" srcId="{7260880F-EA71-44A3-9716-884C46E46E90}" destId="{F9B63313-297D-4E41-BCB2-92864B6EC96D}"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794B2A-7CC2-47ED-9396-02A2D025B4B8}">
      <dsp:nvSpPr>
        <dsp:cNvPr id="0" name=""/>
        <dsp:cNvSpPr/>
      </dsp:nvSpPr>
      <dsp:spPr>
        <a:xfrm>
          <a:off x="0" y="424400"/>
          <a:ext cx="6666833" cy="6048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6384965B-C4E6-4733-B983-B906774623BD}">
      <dsp:nvSpPr>
        <dsp:cNvPr id="0" name=""/>
        <dsp:cNvSpPr/>
      </dsp:nvSpPr>
      <dsp:spPr>
        <a:xfrm>
          <a:off x="333341" y="70160"/>
          <a:ext cx="4666783" cy="7084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kern="1200"/>
            <a:t>Anandita Maurya</a:t>
          </a:r>
        </a:p>
      </dsp:txBody>
      <dsp:txXfrm>
        <a:off x="367926" y="104745"/>
        <a:ext cx="4597613" cy="639310"/>
      </dsp:txXfrm>
    </dsp:sp>
    <dsp:sp modelId="{0A978E81-3ADD-4255-8A43-32ABC49106F0}">
      <dsp:nvSpPr>
        <dsp:cNvPr id="0" name=""/>
        <dsp:cNvSpPr/>
      </dsp:nvSpPr>
      <dsp:spPr>
        <a:xfrm>
          <a:off x="0" y="1513040"/>
          <a:ext cx="6666833" cy="60480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AE08C95-5D17-4082-A7FC-68ED3D9C4215}">
      <dsp:nvSpPr>
        <dsp:cNvPr id="0" name=""/>
        <dsp:cNvSpPr/>
      </dsp:nvSpPr>
      <dsp:spPr>
        <a:xfrm>
          <a:off x="333341" y="1158800"/>
          <a:ext cx="4666783" cy="70848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kern="1200"/>
            <a:t>Jheel Patel</a:t>
          </a:r>
        </a:p>
      </dsp:txBody>
      <dsp:txXfrm>
        <a:off x="367926" y="1193385"/>
        <a:ext cx="4597613" cy="639310"/>
      </dsp:txXfrm>
    </dsp:sp>
    <dsp:sp modelId="{B038B669-52BE-4296-862A-075ABB50AF2D}">
      <dsp:nvSpPr>
        <dsp:cNvPr id="0" name=""/>
        <dsp:cNvSpPr/>
      </dsp:nvSpPr>
      <dsp:spPr>
        <a:xfrm>
          <a:off x="0" y="2601680"/>
          <a:ext cx="6666833" cy="604800"/>
        </a:xfrm>
        <a:prstGeom prst="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8B8CDA5-ECCF-46D4-B409-C48FAF98D93C}">
      <dsp:nvSpPr>
        <dsp:cNvPr id="0" name=""/>
        <dsp:cNvSpPr/>
      </dsp:nvSpPr>
      <dsp:spPr>
        <a:xfrm>
          <a:off x="333341" y="2247440"/>
          <a:ext cx="4666783" cy="708480"/>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kern="1200" err="1"/>
            <a:t>Shahliza</a:t>
          </a:r>
          <a:r>
            <a:rPr lang="en-US" sz="2400" kern="1200"/>
            <a:t> Arshad</a:t>
          </a:r>
        </a:p>
      </dsp:txBody>
      <dsp:txXfrm>
        <a:off x="367926" y="2282025"/>
        <a:ext cx="4597613" cy="639310"/>
      </dsp:txXfrm>
    </dsp:sp>
    <dsp:sp modelId="{BD5FAAF5-A66B-4B7B-B717-A92C1E76AEDA}">
      <dsp:nvSpPr>
        <dsp:cNvPr id="0" name=""/>
        <dsp:cNvSpPr/>
      </dsp:nvSpPr>
      <dsp:spPr>
        <a:xfrm>
          <a:off x="0" y="3690319"/>
          <a:ext cx="6666833" cy="6048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81778E42-328F-4783-9B9D-BA6AAF9599E1}">
      <dsp:nvSpPr>
        <dsp:cNvPr id="0" name=""/>
        <dsp:cNvSpPr/>
      </dsp:nvSpPr>
      <dsp:spPr>
        <a:xfrm>
          <a:off x="333341" y="3336080"/>
          <a:ext cx="4666783" cy="70848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kern="1200"/>
            <a:t>Aditya Deshpande</a:t>
          </a:r>
        </a:p>
      </dsp:txBody>
      <dsp:txXfrm>
        <a:off x="367926" y="3370665"/>
        <a:ext cx="4597613" cy="639310"/>
      </dsp:txXfrm>
    </dsp:sp>
    <dsp:sp modelId="{D35E7C08-0B8A-4A9E-8C83-DB41BFD89F9F}">
      <dsp:nvSpPr>
        <dsp:cNvPr id="0" name=""/>
        <dsp:cNvSpPr/>
      </dsp:nvSpPr>
      <dsp:spPr>
        <a:xfrm>
          <a:off x="0" y="4778959"/>
          <a:ext cx="6666833" cy="604800"/>
        </a:xfrm>
        <a:prstGeom prst="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884C3A4F-5E90-4FAD-81C9-AC65F247AD76}">
      <dsp:nvSpPr>
        <dsp:cNvPr id="0" name=""/>
        <dsp:cNvSpPr/>
      </dsp:nvSpPr>
      <dsp:spPr>
        <a:xfrm>
          <a:off x="333341" y="4424719"/>
          <a:ext cx="4666783" cy="70848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kern="1200"/>
            <a:t>Linh </a:t>
          </a:r>
          <a:r>
            <a:rPr lang="en-US" sz="2400" kern="1200">
              <a:latin typeface="Calibri Light" panose="020F0302020204030204"/>
            </a:rPr>
            <a:t>Nguyen</a:t>
          </a:r>
          <a:r>
            <a:rPr lang="en-US" sz="2400" kern="1200"/>
            <a:t> </a:t>
          </a:r>
        </a:p>
      </dsp:txBody>
      <dsp:txXfrm>
        <a:off x="367926" y="4459304"/>
        <a:ext cx="4597613" cy="639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E1F4F6-2F1E-438A-A46D-66ED6938AF1A}">
      <dsp:nvSpPr>
        <dsp:cNvPr id="0" name=""/>
        <dsp:cNvSpPr/>
      </dsp:nvSpPr>
      <dsp:spPr>
        <a:xfrm>
          <a:off x="0" y="147977"/>
          <a:ext cx="5756493" cy="8564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latin typeface="Times New Roman"/>
              <a:cs typeface="Times New Roman"/>
            </a:rPr>
            <a:t>Threat of new entrants: The threat of new entrants is low since developing a hospital management system requires significant investment in technology and expertise. Additionally, there are already established players in the market, which would make it difficult for new entrants to gain market share.</a:t>
          </a:r>
        </a:p>
      </dsp:txBody>
      <dsp:txXfrm>
        <a:off x="41808" y="189785"/>
        <a:ext cx="5672877" cy="772824"/>
      </dsp:txXfrm>
    </dsp:sp>
    <dsp:sp modelId="{1403DA64-0B0C-4674-A740-352B853ED0FA}">
      <dsp:nvSpPr>
        <dsp:cNvPr id="0" name=""/>
        <dsp:cNvSpPr/>
      </dsp:nvSpPr>
      <dsp:spPr>
        <a:xfrm>
          <a:off x="0" y="1038977"/>
          <a:ext cx="5756493" cy="8564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latin typeface="Times New Roman"/>
              <a:cs typeface="Times New Roman"/>
            </a:rPr>
            <a:t>Bargaining power of suppliers: The bargaining power of suppliers is low since there are many software development companies that can provide the necessary technology and support to develop a hospital management system.</a:t>
          </a:r>
        </a:p>
      </dsp:txBody>
      <dsp:txXfrm>
        <a:off x="41808" y="1080785"/>
        <a:ext cx="5672877" cy="772824"/>
      </dsp:txXfrm>
    </dsp:sp>
    <dsp:sp modelId="{4D388F26-C219-4039-AEA1-B04F106AAA89}">
      <dsp:nvSpPr>
        <dsp:cNvPr id="0" name=""/>
        <dsp:cNvSpPr/>
      </dsp:nvSpPr>
      <dsp:spPr>
        <a:xfrm>
          <a:off x="0" y="1929977"/>
          <a:ext cx="5756493" cy="8564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latin typeface="Times New Roman"/>
              <a:cs typeface="Times New Roman"/>
            </a:rPr>
            <a:t>Bargaining power of buyers: The bargaining power of buyers is high since there are many hospital management systems available in the market. Buyers can easily compare features and pricing, and switch to a different system if they are not satisfied with the current one.</a:t>
          </a:r>
        </a:p>
      </dsp:txBody>
      <dsp:txXfrm>
        <a:off x="41808" y="1971785"/>
        <a:ext cx="5672877" cy="772824"/>
      </dsp:txXfrm>
    </dsp:sp>
    <dsp:sp modelId="{EC409B11-C02D-4C7F-8522-6E5DB5C3AB4B}">
      <dsp:nvSpPr>
        <dsp:cNvPr id="0" name=""/>
        <dsp:cNvSpPr/>
      </dsp:nvSpPr>
      <dsp:spPr>
        <a:xfrm>
          <a:off x="0" y="2820977"/>
          <a:ext cx="5756493" cy="8564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latin typeface="Times New Roman"/>
              <a:cs typeface="Times New Roman"/>
            </a:rPr>
            <a:t>Threat of substitutes: The threat of substitutes is low since there are few alternatives to hospital management systems. Hospitals require a system to manage their operations, and manual methods would be less efficient and more prone to errors.</a:t>
          </a:r>
        </a:p>
      </dsp:txBody>
      <dsp:txXfrm>
        <a:off x="41808" y="2862785"/>
        <a:ext cx="5672877" cy="772824"/>
      </dsp:txXfrm>
    </dsp:sp>
    <dsp:sp modelId="{96BE2E3D-1056-4627-B6D2-B5AB4E1D4C36}">
      <dsp:nvSpPr>
        <dsp:cNvPr id="0" name=""/>
        <dsp:cNvSpPr/>
      </dsp:nvSpPr>
      <dsp:spPr>
        <a:xfrm>
          <a:off x="0" y="3711977"/>
          <a:ext cx="5756493" cy="8564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latin typeface="Times New Roman"/>
              <a:cs typeface="Times New Roman"/>
            </a:rPr>
            <a:t>Rivalry among existing competitors: The rivalry among existing competitors is high since there are many established players in the market. Each company competes on features, pricing, and customer support to differentiate itself from others.</a:t>
          </a:r>
        </a:p>
      </dsp:txBody>
      <dsp:txXfrm>
        <a:off x="41808" y="3753785"/>
        <a:ext cx="5672877" cy="7728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FF96F8-C5FE-400A-8A3C-A224B1D60811}">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A00D34-1FE7-49F4-BED7-7C41111EE41F}">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D9B405-199C-402A-8B77-439A627A35F1}">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Times New Roman"/>
              <a:cs typeface="Times New Roman"/>
            </a:rPr>
            <a:t>Collector: In the context of the Hospital Management System, collectors could be the hospital staff responsible for entering patient information, treatment records, and other relevant data into the system. They may also include external partners such as insurance providers or laboratories that provide data relevant to the hospital's operations.</a:t>
          </a:r>
        </a:p>
      </dsp:txBody>
      <dsp:txXfrm>
        <a:off x="1437631" y="531"/>
        <a:ext cx="9077968" cy="1244702"/>
      </dsp:txXfrm>
    </dsp:sp>
    <dsp:sp modelId="{9AB4893C-89BF-4A87-96C4-C0A9A1237CBE}">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800D97-EA6D-4D17-A2D2-AD67DF1C1FF7}">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C49D75-D379-4902-A468-9CD20B251628}">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Times New Roman"/>
              <a:cs typeface="Times New Roman"/>
            </a:rPr>
            <a:t>Custodian: The custodian in the context of the Hospital Management System would be the IT personnel responsible for managing the hospital's data storage and security systems. They would ensure that patient data is stored securely and can be accessed quickly and easily when needed. They would also be responsible for ensuring the accuracy and completeness of the data stored in the system.</a:t>
          </a:r>
        </a:p>
      </dsp:txBody>
      <dsp:txXfrm>
        <a:off x="1437631" y="1556410"/>
        <a:ext cx="9077968" cy="1244702"/>
      </dsp:txXfrm>
    </dsp:sp>
    <dsp:sp modelId="{29CB5B4F-8E96-41DC-97ED-56F37F57C42B}">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063D29-2A45-4918-8F19-53EC81355F63}">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CEE493-97D7-44E3-AF44-3236B21154FC}">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Times New Roman"/>
              <a:cs typeface="Times New Roman"/>
            </a:rPr>
            <a:t>Customer/Consumer: In the context of the Hospital Management System, the customer/consumer would be the patients receiving medical care from the hospital. The system would allow patients to access their medical records, schedule appointments, and communicate with doctors and staff. By understanding the needs and preferences of its patients, the hospital can improve the quality of care it provides and enhance patient satisfaction.</a:t>
          </a:r>
        </a:p>
      </dsp:txBody>
      <dsp:txXfrm>
        <a:off x="1437631" y="3112289"/>
        <a:ext cx="9077968" cy="12447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E84CEB-BA5E-4E1E-A9CD-0E478650FCA9}">
      <dsp:nvSpPr>
        <dsp:cNvPr id="0" name=""/>
        <dsp:cNvSpPr/>
      </dsp:nvSpPr>
      <dsp:spPr>
        <a:xfrm rot="5400000">
          <a:off x="2819699" y="1135438"/>
          <a:ext cx="1851898" cy="1611151"/>
        </a:xfrm>
        <a:prstGeom prst="hexagon">
          <a:avLst>
            <a:gd name="adj" fmla="val 25000"/>
            <a:gd name="vf" fmla="val 11547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Thank you for paying attention </a:t>
          </a:r>
        </a:p>
      </dsp:txBody>
      <dsp:txXfrm rot="-5400000">
        <a:off x="3191143" y="1303652"/>
        <a:ext cx="1109009" cy="1274724"/>
      </dsp:txXfrm>
    </dsp:sp>
    <dsp:sp modelId="{4550ED14-54FF-4713-9A22-7AD0EA9CBF04}">
      <dsp:nvSpPr>
        <dsp:cNvPr id="0" name=""/>
        <dsp:cNvSpPr/>
      </dsp:nvSpPr>
      <dsp:spPr>
        <a:xfrm>
          <a:off x="4600114" y="1385445"/>
          <a:ext cx="2066718" cy="1111138"/>
        </a:xfrm>
        <a:prstGeom prst="rect">
          <a:avLst/>
        </a:prstGeom>
        <a:noFill/>
        <a:ln>
          <a:noFill/>
        </a:ln>
        <a:effectLst/>
      </dsp:spPr>
      <dsp:style>
        <a:lnRef idx="0">
          <a:scrgbClr r="0" g="0" b="0"/>
        </a:lnRef>
        <a:fillRef idx="0">
          <a:scrgbClr r="0" g="0" b="0"/>
        </a:fillRef>
        <a:effectRef idx="0">
          <a:scrgbClr r="0" g="0" b="0"/>
        </a:effectRef>
        <a:fontRef idx="minor"/>
      </dsp:style>
    </dsp:sp>
    <dsp:sp modelId="{CFD6D1F8-0D21-49AD-B197-84C1B4A5FB9E}">
      <dsp:nvSpPr>
        <dsp:cNvPr id="0" name=""/>
        <dsp:cNvSpPr/>
      </dsp:nvSpPr>
      <dsp:spPr>
        <a:xfrm rot="5400000">
          <a:off x="1079656" y="1135438"/>
          <a:ext cx="1851898" cy="1611151"/>
        </a:xfrm>
        <a:prstGeom prst="hexagon">
          <a:avLst>
            <a:gd name="adj" fmla="val 25000"/>
            <a:gd name="vf" fmla="val 11547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451100" y="1303652"/>
        <a:ext cx="1109009" cy="1274724"/>
      </dsp:txXfrm>
    </dsp:sp>
    <dsp:sp modelId="{B7082EB4-4BC6-4A96-BF7E-F7BA188C5B93}">
      <dsp:nvSpPr>
        <dsp:cNvPr id="0" name=""/>
        <dsp:cNvSpPr/>
      </dsp:nvSpPr>
      <dsp:spPr>
        <a:xfrm rot="5400000">
          <a:off x="1946344" y="2707329"/>
          <a:ext cx="1851898" cy="1611151"/>
        </a:xfrm>
        <a:prstGeom prst="hexagon">
          <a:avLst>
            <a:gd name="adj" fmla="val 25000"/>
            <a:gd name="vf" fmla="val 11547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Please feel free to ask any questions</a:t>
          </a:r>
        </a:p>
      </dsp:txBody>
      <dsp:txXfrm rot="-5400000">
        <a:off x="2317788" y="2875543"/>
        <a:ext cx="1109009" cy="1274724"/>
      </dsp:txXfrm>
    </dsp:sp>
    <dsp:sp modelId="{CB515611-816C-469A-9F80-55898462A88F}">
      <dsp:nvSpPr>
        <dsp:cNvPr id="0" name=""/>
        <dsp:cNvSpPr/>
      </dsp:nvSpPr>
      <dsp:spPr>
        <a:xfrm>
          <a:off x="0" y="2957336"/>
          <a:ext cx="2000049" cy="1111138"/>
        </a:xfrm>
        <a:prstGeom prst="rect">
          <a:avLst/>
        </a:prstGeom>
        <a:noFill/>
        <a:ln>
          <a:noFill/>
        </a:ln>
        <a:effectLst/>
      </dsp:spPr>
      <dsp:style>
        <a:lnRef idx="0">
          <a:scrgbClr r="0" g="0" b="0"/>
        </a:lnRef>
        <a:fillRef idx="0">
          <a:scrgbClr r="0" g="0" b="0"/>
        </a:fillRef>
        <a:effectRef idx="0">
          <a:scrgbClr r="0" g="0" b="0"/>
        </a:effectRef>
        <a:fontRef idx="minor"/>
      </dsp:style>
    </dsp:sp>
    <dsp:sp modelId="{F9B63313-297D-4E41-BCB2-92864B6EC96D}">
      <dsp:nvSpPr>
        <dsp:cNvPr id="0" name=""/>
        <dsp:cNvSpPr/>
      </dsp:nvSpPr>
      <dsp:spPr>
        <a:xfrm rot="5400000">
          <a:off x="3686388" y="2707329"/>
          <a:ext cx="1851898" cy="1611151"/>
        </a:xfrm>
        <a:prstGeom prst="hexagon">
          <a:avLst>
            <a:gd name="adj" fmla="val 25000"/>
            <a:gd name="vf" fmla="val 11547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4057832" y="2875543"/>
        <a:ext cx="1109009" cy="127472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4/18/2023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policyoptions.irpp.org/magazines/august-2018/cultivating-culture-patient-engagement-health-care/" TargetMode="External"/><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hyperlink" Target="https://creativecommons.org/licenses/by-nd/3.0/"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policyoptions.irpp.org/magazines/february-2018/why-ai-needs-nursing/"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creativecommons.org/licenses/by-nd/3.0/" TargetMode="Externa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hyperlink" Target="https://www.abacademies.org/articles/birla-sun-life-asset-management-company--harting-a-unique-success-trajectory-6758.html" TargetMode="External"/><Relationship Id="rId7" Type="http://schemas.openxmlformats.org/officeDocument/2006/relationships/diagramColors" Target="../diagrams/colors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hyperlink" Target="https://creativecommons.org/licenses/by/3.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46187E64-7A77-4D13-A5F4-9AEC282BB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Arc">
            <a:extLst>
              <a:ext uri="{FF2B5EF4-FFF2-40B4-BE49-F238E27FC236}">
                <a16:creationId xmlns:a16="http://schemas.microsoft.com/office/drawing/2014/main" id="{E2B33195-5BCA-4BB7-A82D-673952268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604789">
            <a:off x="675639" y="775849"/>
            <a:ext cx="2987899" cy="2987899"/>
          </a:xfrm>
          <a:prstGeom prst="arc">
            <a:avLst>
              <a:gd name="adj1" fmla="val 14455503"/>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A8187E6B-F07F-5207-FCB6-F8A1620D781C}"/>
              </a:ext>
            </a:extLst>
          </p:cNvPr>
          <p:cNvSpPr txBox="1"/>
          <p:nvPr/>
        </p:nvSpPr>
        <p:spPr>
          <a:xfrm>
            <a:off x="892818" y="1370171"/>
            <a:ext cx="5085580" cy="238760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6000">
                <a:latin typeface="+mj-lt"/>
                <a:ea typeface="+mj-ea"/>
                <a:cs typeface="+mj-cs"/>
              </a:rPr>
              <a:t>HealthSphere</a:t>
            </a:r>
          </a:p>
        </p:txBody>
      </p:sp>
      <p:sp>
        <p:nvSpPr>
          <p:cNvPr id="65" name="!!Oval">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9802" y="832686"/>
            <a:ext cx="1104943" cy="10749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3" name="Picture 4">
            <a:extLst>
              <a:ext uri="{FF2B5EF4-FFF2-40B4-BE49-F238E27FC236}">
                <a16:creationId xmlns:a16="http://schemas.microsoft.com/office/drawing/2014/main" id="{10F96EA7-0BD1-EB3C-64AD-E17F5DFE012B}"/>
              </a:ext>
            </a:extLst>
          </p:cNvPr>
          <p:cNvPicPr>
            <a:picLocks noChangeAspect="1"/>
          </p:cNvPicPr>
          <p:nvPr/>
        </p:nvPicPr>
        <p:blipFill rotWithShape="1">
          <a:blip r:embed="rId2"/>
          <a:srcRect r="-4" b="-4"/>
          <a:stretch/>
        </p:blipFill>
        <p:spPr>
          <a:xfrm>
            <a:off x="5591483" y="437926"/>
            <a:ext cx="6124896" cy="6124896"/>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67" name="!!Rectangle">
            <a:extLst>
              <a:ext uri="{FF2B5EF4-FFF2-40B4-BE49-F238E27FC236}">
                <a16:creationId xmlns:a16="http://schemas.microsoft.com/office/drawing/2014/main" id="{0DA5DB8B-7E5C-4ABC-8069-A9A8806F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7806" y="4790720"/>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7755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6128F3BD-7564-4310-B528-888E64F87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D5E48D-E8DF-55F6-94EB-D2D034FD0C48}"/>
              </a:ext>
            </a:extLst>
          </p:cNvPr>
          <p:cNvSpPr>
            <a:spLocks noGrp="1"/>
          </p:cNvSpPr>
          <p:nvPr>
            <p:ph type="title"/>
          </p:nvPr>
        </p:nvSpPr>
        <p:spPr>
          <a:xfrm>
            <a:off x="1137036" y="609600"/>
            <a:ext cx="8548386" cy="1282459"/>
          </a:xfrm>
        </p:spPr>
        <p:txBody>
          <a:bodyPr>
            <a:normAutofit/>
          </a:bodyPr>
          <a:lstStyle/>
          <a:p>
            <a:r>
              <a:rPr lang="en-US">
                <a:latin typeface="Times New Roman"/>
                <a:ea typeface="+mj-lt"/>
                <a:cs typeface="+mj-lt"/>
              </a:rPr>
              <a:t>Normalization</a:t>
            </a:r>
            <a:endParaRPr lang="en-US">
              <a:latin typeface="Times New Roman"/>
            </a:endParaRPr>
          </a:p>
        </p:txBody>
      </p:sp>
      <p:sp>
        <p:nvSpPr>
          <p:cNvPr id="16" name="Content Placeholder 2">
            <a:extLst>
              <a:ext uri="{FF2B5EF4-FFF2-40B4-BE49-F238E27FC236}">
                <a16:creationId xmlns:a16="http://schemas.microsoft.com/office/drawing/2014/main" id="{36AFFA9C-116A-5136-67C0-8D9C9C9B0019}"/>
              </a:ext>
            </a:extLst>
          </p:cNvPr>
          <p:cNvSpPr>
            <a:spLocks noGrp="1"/>
          </p:cNvSpPr>
          <p:nvPr>
            <p:ph idx="1"/>
          </p:nvPr>
        </p:nvSpPr>
        <p:spPr>
          <a:xfrm>
            <a:off x="1137035" y="2014193"/>
            <a:ext cx="9510133" cy="4209559"/>
          </a:xfrm>
        </p:spPr>
        <p:txBody>
          <a:bodyPr vert="horz" lIns="91440" tIns="45720" rIns="91440" bIns="45720" rtlCol="0" anchor="t">
            <a:normAutofit/>
          </a:bodyPr>
          <a:lstStyle/>
          <a:p>
            <a:pPr marL="342900" indent="-342900">
              <a:buAutoNum type="arabicPeriod"/>
            </a:pPr>
            <a:r>
              <a:rPr lang="en-US" sz="2000">
                <a:latin typeface="Times New Roman"/>
                <a:ea typeface="+mn-lt"/>
                <a:cs typeface="+mn-lt"/>
              </a:rPr>
              <a:t>We check the tables for multivalued attributes and identify the primary keys to bring it to 1NF.</a:t>
            </a:r>
            <a:endParaRPr lang="en-US" sz="2000">
              <a:latin typeface="Times New Roman"/>
              <a:cs typeface="Calibri"/>
            </a:endParaRPr>
          </a:p>
          <a:p>
            <a:pPr marL="342900" indent="-342900">
              <a:buAutoNum type="arabicPeriod"/>
            </a:pPr>
            <a:r>
              <a:rPr lang="en-US" sz="2000">
                <a:latin typeface="Times New Roman"/>
                <a:ea typeface="+mn-lt"/>
                <a:cs typeface="+mn-lt"/>
              </a:rPr>
              <a:t>Then we convert this table to 2NF by removing any partial functional dependencies.</a:t>
            </a:r>
            <a:endParaRPr lang="en-US" sz="2000">
              <a:latin typeface="Times New Roman"/>
              <a:cs typeface="Calibri" panose="020F0502020204030204"/>
            </a:endParaRPr>
          </a:p>
          <a:p>
            <a:pPr marL="342900" indent="-342900">
              <a:buAutoNum type="arabicPeriod"/>
            </a:pPr>
            <a:r>
              <a:rPr lang="en-US" sz="2000">
                <a:latin typeface="Times New Roman"/>
                <a:ea typeface="+mn-lt"/>
                <a:cs typeface="+mn-lt"/>
              </a:rPr>
              <a:t>We can convert the table to 3NF by removing any transitive dependencies.</a:t>
            </a:r>
            <a:endParaRPr lang="en-US" sz="2000">
              <a:latin typeface="Times New Roman"/>
              <a:cs typeface="Calibri" panose="020F0502020204030204"/>
            </a:endParaRPr>
          </a:p>
          <a:p>
            <a:pPr marL="342900" indent="-342900">
              <a:buAutoNum type="arabicPeriod"/>
            </a:pPr>
            <a:r>
              <a:rPr lang="en-US" sz="2000">
                <a:latin typeface="Times New Roman"/>
                <a:ea typeface="+mn-lt"/>
                <a:cs typeface="+mn-lt"/>
              </a:rPr>
              <a:t>We convert the table to BCNF by making every determinant a candidate key or multiple candidate keys where each key has only one attribute.</a:t>
            </a:r>
          </a:p>
          <a:p>
            <a:pPr marL="342900" indent="-342900">
              <a:buAutoNum type="arabicPeriod"/>
            </a:pPr>
            <a:endParaRPr lang="en-US" sz="2000">
              <a:cs typeface="Calibri" panose="020F0502020204030204"/>
            </a:endParaRPr>
          </a:p>
          <a:p>
            <a:pPr marL="0" indent="0">
              <a:buNone/>
            </a:pPr>
            <a:r>
              <a:rPr lang="en-US" sz="2000">
                <a:latin typeface="Times New Roman"/>
                <a:ea typeface="+mn-lt"/>
                <a:cs typeface="+mn-lt"/>
              </a:rPr>
              <a:t>*We have created the ERD shown below after normalization.</a:t>
            </a:r>
            <a:endParaRPr lang="en-US" sz="2000">
              <a:latin typeface="Times New Roman"/>
              <a:cs typeface="Calibri" panose="020F0502020204030204"/>
            </a:endParaRPr>
          </a:p>
        </p:txBody>
      </p:sp>
      <p:sp>
        <p:nvSpPr>
          <p:cNvPr id="17" name="Freeform: Shape 9">
            <a:extLst>
              <a:ext uri="{FF2B5EF4-FFF2-40B4-BE49-F238E27FC236}">
                <a16:creationId xmlns:a16="http://schemas.microsoft.com/office/drawing/2014/main" id="{82AA3C4E-019E-440F-87AB-67EFA9BE6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822456" y="-2"/>
            <a:ext cx="1368219" cy="6858000"/>
          </a:xfrm>
          <a:custGeom>
            <a:avLst/>
            <a:gdLst>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593254 w 1605470"/>
              <a:gd name="connsiteY132" fmla="*/ 2766463 h 6858000"/>
              <a:gd name="connsiteX133" fmla="*/ 613412 w 1605470"/>
              <a:gd name="connsiteY133" fmla="*/ 2731184 h 6858000"/>
              <a:gd name="connsiteX134" fmla="*/ 555080 w 1605470"/>
              <a:gd name="connsiteY134" fmla="*/ 2538816 h 6858000"/>
              <a:gd name="connsiteX135" fmla="*/ 551827 w 1605470"/>
              <a:gd name="connsiteY135" fmla="*/ 2485734 h 6858000"/>
              <a:gd name="connsiteX136" fmla="*/ 525179 w 1605470"/>
              <a:gd name="connsiteY136" fmla="*/ 2447068 h 6858000"/>
              <a:gd name="connsiteX137" fmla="*/ 529511 w 1605470"/>
              <a:gd name="connsiteY137" fmla="*/ 2425819 h 6858000"/>
              <a:gd name="connsiteX138" fmla="*/ 530521 w 1605470"/>
              <a:gd name="connsiteY138" fmla="*/ 2422066 h 6858000"/>
              <a:gd name="connsiteX139" fmla="*/ 528878 w 1605470"/>
              <a:gd name="connsiteY139" fmla="*/ 2408971 h 6858000"/>
              <a:gd name="connsiteX140" fmla="*/ 535510 w 1605470"/>
              <a:gd name="connsiteY140" fmla="*/ 2402874 h 6858000"/>
              <a:gd name="connsiteX141" fmla="*/ 538122 w 1605470"/>
              <a:gd name="connsiteY141" fmla="*/ 2381443 h 6858000"/>
              <a:gd name="connsiteX142" fmla="*/ 533116 w 1605470"/>
              <a:gd name="connsiteY142" fmla="*/ 2358011 h 6858000"/>
              <a:gd name="connsiteX143" fmla="*/ 501423 w 1605470"/>
              <a:gd name="connsiteY143" fmla="*/ 2249479 h 6858000"/>
              <a:gd name="connsiteX144" fmla="*/ 486968 w 1605470"/>
              <a:gd name="connsiteY144" fmla="*/ 2182937 h 6858000"/>
              <a:gd name="connsiteX145" fmla="*/ 488555 w 1605470"/>
              <a:gd name="connsiteY145" fmla="*/ 2155135 h 6858000"/>
              <a:gd name="connsiteX146" fmla="*/ 486013 w 1605470"/>
              <a:gd name="connsiteY146" fmla="*/ 2118008 h 6858000"/>
              <a:gd name="connsiteX147" fmla="*/ 487006 w 1605470"/>
              <a:gd name="connsiteY147" fmla="*/ 2050531 h 6858000"/>
              <a:gd name="connsiteX148" fmla="*/ 478812 w 1605470"/>
              <a:gd name="connsiteY148" fmla="*/ 1963269 h 6858000"/>
              <a:gd name="connsiteX149" fmla="*/ 442619 w 1605470"/>
              <a:gd name="connsiteY149" fmla="*/ 1910499 h 6858000"/>
              <a:gd name="connsiteX150" fmla="*/ 446785 w 1605470"/>
              <a:gd name="connsiteY150" fmla="*/ 1903212 h 6858000"/>
              <a:gd name="connsiteX151" fmla="*/ 436547 w 1605470"/>
              <a:gd name="connsiteY151" fmla="*/ 1861531 h 6858000"/>
              <a:gd name="connsiteX152" fmla="*/ 364290 w 1605470"/>
              <a:gd name="connsiteY152" fmla="*/ 1728772 h 6858000"/>
              <a:gd name="connsiteX153" fmla="*/ 345287 w 1605470"/>
              <a:gd name="connsiteY153" fmla="*/ 1646953 h 6858000"/>
              <a:gd name="connsiteX154" fmla="*/ 344412 w 1605470"/>
              <a:gd name="connsiteY154" fmla="*/ 1615777 h 6858000"/>
              <a:gd name="connsiteX155" fmla="*/ 342578 w 1605470"/>
              <a:gd name="connsiteY155" fmla="*/ 1563678 h 6858000"/>
              <a:gd name="connsiteX156" fmla="*/ 355658 w 1605470"/>
              <a:gd name="connsiteY156" fmla="*/ 1519474 h 6858000"/>
              <a:gd name="connsiteX157" fmla="*/ 348400 w 1605470"/>
              <a:gd name="connsiteY157" fmla="*/ 1477995 h 6858000"/>
              <a:gd name="connsiteX158" fmla="*/ 328025 w 1605470"/>
              <a:gd name="connsiteY158" fmla="*/ 1475165 h 6858000"/>
              <a:gd name="connsiteX159" fmla="*/ 326326 w 1605470"/>
              <a:gd name="connsiteY159" fmla="*/ 1428585 h 6858000"/>
              <a:gd name="connsiteX160" fmla="*/ 325799 w 1605470"/>
              <a:gd name="connsiteY160" fmla="*/ 1357181 h 6858000"/>
              <a:gd name="connsiteX161" fmla="*/ 320507 w 1605470"/>
              <a:gd name="connsiteY161" fmla="*/ 1347099 h 6858000"/>
              <a:gd name="connsiteX162" fmla="*/ 335347 w 1605470"/>
              <a:gd name="connsiteY162" fmla="*/ 1334233 h 6858000"/>
              <a:gd name="connsiteX163" fmla="*/ 342792 w 1605470"/>
              <a:gd name="connsiteY163" fmla="*/ 1307086 h 6858000"/>
              <a:gd name="connsiteX164" fmla="*/ 343980 w 1605470"/>
              <a:gd name="connsiteY164" fmla="*/ 1189033 h 6858000"/>
              <a:gd name="connsiteX165" fmla="*/ 348665 w 1605470"/>
              <a:gd name="connsiteY165" fmla="*/ 1168288 h 6858000"/>
              <a:gd name="connsiteX166" fmla="*/ 340947 w 1605470"/>
              <a:gd name="connsiteY166" fmla="*/ 1142577 h 6858000"/>
              <a:gd name="connsiteX167" fmla="*/ 330253 w 1605470"/>
              <a:gd name="connsiteY167" fmla="*/ 1088484 h 6858000"/>
              <a:gd name="connsiteX168" fmla="*/ 314647 w 1605470"/>
              <a:gd name="connsiteY168" fmla="*/ 1053424 h 6858000"/>
              <a:gd name="connsiteX169" fmla="*/ 322906 w 1605470"/>
              <a:gd name="connsiteY169" fmla="*/ 1044367 h 6858000"/>
              <a:gd name="connsiteX170" fmla="*/ 326818 w 1605470"/>
              <a:gd name="connsiteY170" fmla="*/ 1022828 h 6858000"/>
              <a:gd name="connsiteX171" fmla="*/ 320445 w 1605470"/>
              <a:gd name="connsiteY171" fmla="*/ 932283 h 6858000"/>
              <a:gd name="connsiteX172" fmla="*/ 322681 w 1605470"/>
              <a:gd name="connsiteY172" fmla="*/ 915925 h 6858000"/>
              <a:gd name="connsiteX173" fmla="*/ 315310 w 1605470"/>
              <a:gd name="connsiteY173" fmla="*/ 896999 h 6858000"/>
              <a:gd name="connsiteX174" fmla="*/ 284718 w 1605470"/>
              <a:gd name="connsiteY174" fmla="*/ 821517 h 6858000"/>
              <a:gd name="connsiteX175" fmla="*/ 270682 w 1605470"/>
              <a:gd name="connsiteY175" fmla="*/ 786519 h 6858000"/>
              <a:gd name="connsiteX176" fmla="*/ 265483 w 1605470"/>
              <a:gd name="connsiteY176" fmla="*/ 784963 h 6858000"/>
              <a:gd name="connsiteX177" fmla="*/ 270939 w 1605470"/>
              <a:gd name="connsiteY177" fmla="*/ 776648 h 6858000"/>
              <a:gd name="connsiteX178" fmla="*/ 263668 w 1605470"/>
              <a:gd name="connsiteY178" fmla="*/ 751353 h 6858000"/>
              <a:gd name="connsiteX179" fmla="*/ 254540 w 1605470"/>
              <a:gd name="connsiteY179" fmla="*/ 741965 h 6858000"/>
              <a:gd name="connsiteX180" fmla="*/ 252501 w 1605470"/>
              <a:gd name="connsiteY180" fmla="*/ 724635 h 6858000"/>
              <a:gd name="connsiteX181" fmla="*/ 248897 w 1605470"/>
              <a:gd name="connsiteY181" fmla="*/ 681659 h 6858000"/>
              <a:gd name="connsiteX182" fmla="*/ 234316 w 1605470"/>
              <a:gd name="connsiteY182" fmla="*/ 635218 h 6858000"/>
              <a:gd name="connsiteX183" fmla="*/ 239327 w 1605470"/>
              <a:gd name="connsiteY183" fmla="*/ 613763 h 6858000"/>
              <a:gd name="connsiteX184" fmla="*/ 225269 w 1605470"/>
              <a:gd name="connsiteY184" fmla="*/ 598582 h 6858000"/>
              <a:gd name="connsiteX185" fmla="*/ 224950 w 1605470"/>
              <a:gd name="connsiteY185" fmla="*/ 576846 h 6858000"/>
              <a:gd name="connsiteX186" fmla="*/ 204632 w 1605470"/>
              <a:gd name="connsiteY186" fmla="*/ 553868 h 6858000"/>
              <a:gd name="connsiteX187" fmla="*/ 239317 w 1605470"/>
              <a:gd name="connsiteY187" fmla="*/ 517614 h 6858000"/>
              <a:gd name="connsiteX188" fmla="*/ 257645 w 1605470"/>
              <a:gd name="connsiteY188" fmla="*/ 474761 h 6858000"/>
              <a:gd name="connsiteX189" fmla="*/ 201693 w 1605470"/>
              <a:gd name="connsiteY189" fmla="*/ 469651 h 6858000"/>
              <a:gd name="connsiteX190" fmla="*/ 195012 w 1605470"/>
              <a:gd name="connsiteY190" fmla="*/ 448559 h 6858000"/>
              <a:gd name="connsiteX191" fmla="*/ 201434 w 1605470"/>
              <a:gd name="connsiteY191" fmla="*/ 441529 h 6858000"/>
              <a:gd name="connsiteX192" fmla="*/ 200655 w 1605470"/>
              <a:gd name="connsiteY192" fmla="*/ 428927 h 6858000"/>
              <a:gd name="connsiteX193" fmla="*/ 190059 w 1605470"/>
              <a:gd name="connsiteY193" fmla="*/ 430161 h 6858000"/>
              <a:gd name="connsiteX194" fmla="*/ 184450 w 1605470"/>
              <a:gd name="connsiteY194" fmla="*/ 396240 h 6858000"/>
              <a:gd name="connsiteX195" fmla="*/ 146196 w 1605470"/>
              <a:gd name="connsiteY195" fmla="*/ 358810 h 6858000"/>
              <a:gd name="connsiteX196" fmla="*/ 124571 w 1605470"/>
              <a:gd name="connsiteY196" fmla="*/ 302178 h 6858000"/>
              <a:gd name="connsiteX197" fmla="*/ 103243 w 1605470"/>
              <a:gd name="connsiteY197" fmla="*/ 211375 h 6858000"/>
              <a:gd name="connsiteX198" fmla="*/ 94571 w 1605470"/>
              <a:gd name="connsiteY198" fmla="*/ 184179 h 6858000"/>
              <a:gd name="connsiteX199" fmla="*/ 13437 w 1605470"/>
              <a:gd name="connsiteY199" fmla="*/ 19287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593254 w 1605470"/>
              <a:gd name="connsiteY132" fmla="*/ 2766463 h 6858000"/>
              <a:gd name="connsiteX133" fmla="*/ 613412 w 1605470"/>
              <a:gd name="connsiteY133" fmla="*/ 2731184 h 6858000"/>
              <a:gd name="connsiteX134" fmla="*/ 555080 w 1605470"/>
              <a:gd name="connsiteY134" fmla="*/ 2538816 h 6858000"/>
              <a:gd name="connsiteX135" fmla="*/ 551827 w 1605470"/>
              <a:gd name="connsiteY135" fmla="*/ 2485734 h 6858000"/>
              <a:gd name="connsiteX136" fmla="*/ 525179 w 1605470"/>
              <a:gd name="connsiteY136" fmla="*/ 2447068 h 6858000"/>
              <a:gd name="connsiteX137" fmla="*/ 529511 w 1605470"/>
              <a:gd name="connsiteY137" fmla="*/ 2425819 h 6858000"/>
              <a:gd name="connsiteX138" fmla="*/ 530521 w 1605470"/>
              <a:gd name="connsiteY138" fmla="*/ 2422066 h 6858000"/>
              <a:gd name="connsiteX139" fmla="*/ 528878 w 1605470"/>
              <a:gd name="connsiteY139" fmla="*/ 2408971 h 6858000"/>
              <a:gd name="connsiteX140" fmla="*/ 535510 w 1605470"/>
              <a:gd name="connsiteY140" fmla="*/ 2402874 h 6858000"/>
              <a:gd name="connsiteX141" fmla="*/ 538122 w 1605470"/>
              <a:gd name="connsiteY141" fmla="*/ 2381443 h 6858000"/>
              <a:gd name="connsiteX142" fmla="*/ 533116 w 1605470"/>
              <a:gd name="connsiteY142" fmla="*/ 2358011 h 6858000"/>
              <a:gd name="connsiteX143" fmla="*/ 501423 w 1605470"/>
              <a:gd name="connsiteY143" fmla="*/ 2249479 h 6858000"/>
              <a:gd name="connsiteX144" fmla="*/ 486968 w 1605470"/>
              <a:gd name="connsiteY144" fmla="*/ 2182937 h 6858000"/>
              <a:gd name="connsiteX145" fmla="*/ 488555 w 1605470"/>
              <a:gd name="connsiteY145" fmla="*/ 2155135 h 6858000"/>
              <a:gd name="connsiteX146" fmla="*/ 486013 w 1605470"/>
              <a:gd name="connsiteY146" fmla="*/ 2118008 h 6858000"/>
              <a:gd name="connsiteX147" fmla="*/ 487006 w 1605470"/>
              <a:gd name="connsiteY147" fmla="*/ 2050531 h 6858000"/>
              <a:gd name="connsiteX148" fmla="*/ 478812 w 1605470"/>
              <a:gd name="connsiteY148" fmla="*/ 1963269 h 6858000"/>
              <a:gd name="connsiteX149" fmla="*/ 442619 w 1605470"/>
              <a:gd name="connsiteY149" fmla="*/ 1910499 h 6858000"/>
              <a:gd name="connsiteX150" fmla="*/ 446785 w 1605470"/>
              <a:gd name="connsiteY150" fmla="*/ 1903212 h 6858000"/>
              <a:gd name="connsiteX151" fmla="*/ 436547 w 1605470"/>
              <a:gd name="connsiteY151" fmla="*/ 1861531 h 6858000"/>
              <a:gd name="connsiteX152" fmla="*/ 364290 w 1605470"/>
              <a:gd name="connsiteY152" fmla="*/ 1728772 h 6858000"/>
              <a:gd name="connsiteX153" fmla="*/ 345287 w 1605470"/>
              <a:gd name="connsiteY153" fmla="*/ 1646953 h 6858000"/>
              <a:gd name="connsiteX154" fmla="*/ 344412 w 1605470"/>
              <a:gd name="connsiteY154" fmla="*/ 1615777 h 6858000"/>
              <a:gd name="connsiteX155" fmla="*/ 342578 w 1605470"/>
              <a:gd name="connsiteY155" fmla="*/ 1563678 h 6858000"/>
              <a:gd name="connsiteX156" fmla="*/ 355658 w 1605470"/>
              <a:gd name="connsiteY156" fmla="*/ 1519474 h 6858000"/>
              <a:gd name="connsiteX157" fmla="*/ 348400 w 1605470"/>
              <a:gd name="connsiteY157" fmla="*/ 1477995 h 6858000"/>
              <a:gd name="connsiteX158" fmla="*/ 328025 w 1605470"/>
              <a:gd name="connsiteY158" fmla="*/ 1475165 h 6858000"/>
              <a:gd name="connsiteX159" fmla="*/ 326326 w 1605470"/>
              <a:gd name="connsiteY159" fmla="*/ 1428585 h 6858000"/>
              <a:gd name="connsiteX160" fmla="*/ 325799 w 1605470"/>
              <a:gd name="connsiteY160" fmla="*/ 1357181 h 6858000"/>
              <a:gd name="connsiteX161" fmla="*/ 320507 w 1605470"/>
              <a:gd name="connsiteY161" fmla="*/ 1347099 h 6858000"/>
              <a:gd name="connsiteX162" fmla="*/ 335347 w 1605470"/>
              <a:gd name="connsiteY162" fmla="*/ 1334233 h 6858000"/>
              <a:gd name="connsiteX163" fmla="*/ 342792 w 1605470"/>
              <a:gd name="connsiteY163" fmla="*/ 1307086 h 6858000"/>
              <a:gd name="connsiteX164" fmla="*/ 343980 w 1605470"/>
              <a:gd name="connsiteY164" fmla="*/ 1189033 h 6858000"/>
              <a:gd name="connsiteX165" fmla="*/ 348665 w 1605470"/>
              <a:gd name="connsiteY165" fmla="*/ 1168288 h 6858000"/>
              <a:gd name="connsiteX166" fmla="*/ 340947 w 1605470"/>
              <a:gd name="connsiteY166" fmla="*/ 1142577 h 6858000"/>
              <a:gd name="connsiteX167" fmla="*/ 330253 w 1605470"/>
              <a:gd name="connsiteY167" fmla="*/ 1088484 h 6858000"/>
              <a:gd name="connsiteX168" fmla="*/ 314647 w 1605470"/>
              <a:gd name="connsiteY168" fmla="*/ 1053424 h 6858000"/>
              <a:gd name="connsiteX169" fmla="*/ 322906 w 1605470"/>
              <a:gd name="connsiteY169" fmla="*/ 1044367 h 6858000"/>
              <a:gd name="connsiteX170" fmla="*/ 326818 w 1605470"/>
              <a:gd name="connsiteY170" fmla="*/ 1022828 h 6858000"/>
              <a:gd name="connsiteX171" fmla="*/ 320445 w 1605470"/>
              <a:gd name="connsiteY171" fmla="*/ 932283 h 6858000"/>
              <a:gd name="connsiteX172" fmla="*/ 322681 w 1605470"/>
              <a:gd name="connsiteY172" fmla="*/ 915925 h 6858000"/>
              <a:gd name="connsiteX173" fmla="*/ 315310 w 1605470"/>
              <a:gd name="connsiteY173" fmla="*/ 896999 h 6858000"/>
              <a:gd name="connsiteX174" fmla="*/ 284718 w 1605470"/>
              <a:gd name="connsiteY174" fmla="*/ 821517 h 6858000"/>
              <a:gd name="connsiteX175" fmla="*/ 270682 w 1605470"/>
              <a:gd name="connsiteY175" fmla="*/ 786519 h 6858000"/>
              <a:gd name="connsiteX176" fmla="*/ 265483 w 1605470"/>
              <a:gd name="connsiteY176" fmla="*/ 784963 h 6858000"/>
              <a:gd name="connsiteX177" fmla="*/ 270939 w 1605470"/>
              <a:gd name="connsiteY177" fmla="*/ 776648 h 6858000"/>
              <a:gd name="connsiteX178" fmla="*/ 263668 w 1605470"/>
              <a:gd name="connsiteY178" fmla="*/ 751353 h 6858000"/>
              <a:gd name="connsiteX179" fmla="*/ 254540 w 1605470"/>
              <a:gd name="connsiteY179" fmla="*/ 741965 h 6858000"/>
              <a:gd name="connsiteX180" fmla="*/ 252501 w 1605470"/>
              <a:gd name="connsiteY180" fmla="*/ 724635 h 6858000"/>
              <a:gd name="connsiteX181" fmla="*/ 248897 w 1605470"/>
              <a:gd name="connsiteY181" fmla="*/ 681659 h 6858000"/>
              <a:gd name="connsiteX182" fmla="*/ 234316 w 1605470"/>
              <a:gd name="connsiteY182" fmla="*/ 635218 h 6858000"/>
              <a:gd name="connsiteX183" fmla="*/ 239327 w 1605470"/>
              <a:gd name="connsiteY183" fmla="*/ 613763 h 6858000"/>
              <a:gd name="connsiteX184" fmla="*/ 225269 w 1605470"/>
              <a:gd name="connsiteY184" fmla="*/ 598582 h 6858000"/>
              <a:gd name="connsiteX185" fmla="*/ 224950 w 1605470"/>
              <a:gd name="connsiteY185" fmla="*/ 576846 h 6858000"/>
              <a:gd name="connsiteX186" fmla="*/ 204632 w 1605470"/>
              <a:gd name="connsiteY186" fmla="*/ 553868 h 6858000"/>
              <a:gd name="connsiteX187" fmla="*/ 239317 w 1605470"/>
              <a:gd name="connsiteY187" fmla="*/ 517614 h 6858000"/>
              <a:gd name="connsiteX188" fmla="*/ 201693 w 1605470"/>
              <a:gd name="connsiteY188" fmla="*/ 469651 h 6858000"/>
              <a:gd name="connsiteX189" fmla="*/ 195012 w 1605470"/>
              <a:gd name="connsiteY189" fmla="*/ 448559 h 6858000"/>
              <a:gd name="connsiteX190" fmla="*/ 201434 w 1605470"/>
              <a:gd name="connsiteY190" fmla="*/ 441529 h 6858000"/>
              <a:gd name="connsiteX191" fmla="*/ 200655 w 1605470"/>
              <a:gd name="connsiteY191" fmla="*/ 428927 h 6858000"/>
              <a:gd name="connsiteX192" fmla="*/ 190059 w 1605470"/>
              <a:gd name="connsiteY192" fmla="*/ 430161 h 6858000"/>
              <a:gd name="connsiteX193" fmla="*/ 184450 w 1605470"/>
              <a:gd name="connsiteY193" fmla="*/ 396240 h 6858000"/>
              <a:gd name="connsiteX194" fmla="*/ 146196 w 1605470"/>
              <a:gd name="connsiteY194" fmla="*/ 358810 h 6858000"/>
              <a:gd name="connsiteX195" fmla="*/ 124571 w 1605470"/>
              <a:gd name="connsiteY195" fmla="*/ 302178 h 6858000"/>
              <a:gd name="connsiteX196" fmla="*/ 103243 w 1605470"/>
              <a:gd name="connsiteY196" fmla="*/ 211375 h 6858000"/>
              <a:gd name="connsiteX197" fmla="*/ 94571 w 1605470"/>
              <a:gd name="connsiteY197" fmla="*/ 184179 h 6858000"/>
              <a:gd name="connsiteX198" fmla="*/ 13437 w 1605470"/>
              <a:gd name="connsiteY198" fmla="*/ 19287 h 6858000"/>
              <a:gd name="connsiteX199" fmla="*/ 0 w 1605470"/>
              <a:gd name="connsiteY19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613412 w 1605470"/>
              <a:gd name="connsiteY132" fmla="*/ 2731184 h 6858000"/>
              <a:gd name="connsiteX133" fmla="*/ 555080 w 1605470"/>
              <a:gd name="connsiteY133" fmla="*/ 2538816 h 6858000"/>
              <a:gd name="connsiteX134" fmla="*/ 551827 w 1605470"/>
              <a:gd name="connsiteY134" fmla="*/ 2485734 h 6858000"/>
              <a:gd name="connsiteX135" fmla="*/ 525179 w 1605470"/>
              <a:gd name="connsiteY135" fmla="*/ 2447068 h 6858000"/>
              <a:gd name="connsiteX136" fmla="*/ 529511 w 1605470"/>
              <a:gd name="connsiteY136" fmla="*/ 2425819 h 6858000"/>
              <a:gd name="connsiteX137" fmla="*/ 530521 w 1605470"/>
              <a:gd name="connsiteY137" fmla="*/ 2422066 h 6858000"/>
              <a:gd name="connsiteX138" fmla="*/ 528878 w 1605470"/>
              <a:gd name="connsiteY138" fmla="*/ 2408971 h 6858000"/>
              <a:gd name="connsiteX139" fmla="*/ 535510 w 1605470"/>
              <a:gd name="connsiteY139" fmla="*/ 2402874 h 6858000"/>
              <a:gd name="connsiteX140" fmla="*/ 538122 w 1605470"/>
              <a:gd name="connsiteY140" fmla="*/ 2381443 h 6858000"/>
              <a:gd name="connsiteX141" fmla="*/ 533116 w 1605470"/>
              <a:gd name="connsiteY141" fmla="*/ 2358011 h 6858000"/>
              <a:gd name="connsiteX142" fmla="*/ 501423 w 1605470"/>
              <a:gd name="connsiteY142" fmla="*/ 2249479 h 6858000"/>
              <a:gd name="connsiteX143" fmla="*/ 486968 w 1605470"/>
              <a:gd name="connsiteY143" fmla="*/ 2182937 h 6858000"/>
              <a:gd name="connsiteX144" fmla="*/ 488555 w 1605470"/>
              <a:gd name="connsiteY144" fmla="*/ 2155135 h 6858000"/>
              <a:gd name="connsiteX145" fmla="*/ 486013 w 1605470"/>
              <a:gd name="connsiteY145" fmla="*/ 2118008 h 6858000"/>
              <a:gd name="connsiteX146" fmla="*/ 487006 w 1605470"/>
              <a:gd name="connsiteY146" fmla="*/ 2050531 h 6858000"/>
              <a:gd name="connsiteX147" fmla="*/ 478812 w 1605470"/>
              <a:gd name="connsiteY147" fmla="*/ 1963269 h 6858000"/>
              <a:gd name="connsiteX148" fmla="*/ 442619 w 1605470"/>
              <a:gd name="connsiteY148" fmla="*/ 1910499 h 6858000"/>
              <a:gd name="connsiteX149" fmla="*/ 446785 w 1605470"/>
              <a:gd name="connsiteY149" fmla="*/ 1903212 h 6858000"/>
              <a:gd name="connsiteX150" fmla="*/ 436547 w 1605470"/>
              <a:gd name="connsiteY150" fmla="*/ 1861531 h 6858000"/>
              <a:gd name="connsiteX151" fmla="*/ 364290 w 1605470"/>
              <a:gd name="connsiteY151" fmla="*/ 1728772 h 6858000"/>
              <a:gd name="connsiteX152" fmla="*/ 345287 w 1605470"/>
              <a:gd name="connsiteY152" fmla="*/ 1646953 h 6858000"/>
              <a:gd name="connsiteX153" fmla="*/ 344412 w 1605470"/>
              <a:gd name="connsiteY153" fmla="*/ 1615777 h 6858000"/>
              <a:gd name="connsiteX154" fmla="*/ 342578 w 1605470"/>
              <a:gd name="connsiteY154" fmla="*/ 1563678 h 6858000"/>
              <a:gd name="connsiteX155" fmla="*/ 355658 w 1605470"/>
              <a:gd name="connsiteY155" fmla="*/ 1519474 h 6858000"/>
              <a:gd name="connsiteX156" fmla="*/ 348400 w 1605470"/>
              <a:gd name="connsiteY156" fmla="*/ 1477995 h 6858000"/>
              <a:gd name="connsiteX157" fmla="*/ 328025 w 1605470"/>
              <a:gd name="connsiteY157" fmla="*/ 1475165 h 6858000"/>
              <a:gd name="connsiteX158" fmla="*/ 326326 w 1605470"/>
              <a:gd name="connsiteY158" fmla="*/ 1428585 h 6858000"/>
              <a:gd name="connsiteX159" fmla="*/ 325799 w 1605470"/>
              <a:gd name="connsiteY159" fmla="*/ 1357181 h 6858000"/>
              <a:gd name="connsiteX160" fmla="*/ 320507 w 1605470"/>
              <a:gd name="connsiteY160" fmla="*/ 1347099 h 6858000"/>
              <a:gd name="connsiteX161" fmla="*/ 335347 w 1605470"/>
              <a:gd name="connsiteY161" fmla="*/ 1334233 h 6858000"/>
              <a:gd name="connsiteX162" fmla="*/ 342792 w 1605470"/>
              <a:gd name="connsiteY162" fmla="*/ 1307086 h 6858000"/>
              <a:gd name="connsiteX163" fmla="*/ 343980 w 1605470"/>
              <a:gd name="connsiteY163" fmla="*/ 1189033 h 6858000"/>
              <a:gd name="connsiteX164" fmla="*/ 348665 w 1605470"/>
              <a:gd name="connsiteY164" fmla="*/ 1168288 h 6858000"/>
              <a:gd name="connsiteX165" fmla="*/ 340947 w 1605470"/>
              <a:gd name="connsiteY165" fmla="*/ 1142577 h 6858000"/>
              <a:gd name="connsiteX166" fmla="*/ 330253 w 1605470"/>
              <a:gd name="connsiteY166" fmla="*/ 1088484 h 6858000"/>
              <a:gd name="connsiteX167" fmla="*/ 314647 w 1605470"/>
              <a:gd name="connsiteY167" fmla="*/ 1053424 h 6858000"/>
              <a:gd name="connsiteX168" fmla="*/ 322906 w 1605470"/>
              <a:gd name="connsiteY168" fmla="*/ 1044367 h 6858000"/>
              <a:gd name="connsiteX169" fmla="*/ 326818 w 1605470"/>
              <a:gd name="connsiteY169" fmla="*/ 1022828 h 6858000"/>
              <a:gd name="connsiteX170" fmla="*/ 320445 w 1605470"/>
              <a:gd name="connsiteY170" fmla="*/ 932283 h 6858000"/>
              <a:gd name="connsiteX171" fmla="*/ 322681 w 1605470"/>
              <a:gd name="connsiteY171" fmla="*/ 915925 h 6858000"/>
              <a:gd name="connsiteX172" fmla="*/ 315310 w 1605470"/>
              <a:gd name="connsiteY172" fmla="*/ 896999 h 6858000"/>
              <a:gd name="connsiteX173" fmla="*/ 284718 w 1605470"/>
              <a:gd name="connsiteY173" fmla="*/ 821517 h 6858000"/>
              <a:gd name="connsiteX174" fmla="*/ 270682 w 1605470"/>
              <a:gd name="connsiteY174" fmla="*/ 786519 h 6858000"/>
              <a:gd name="connsiteX175" fmla="*/ 265483 w 1605470"/>
              <a:gd name="connsiteY175" fmla="*/ 784963 h 6858000"/>
              <a:gd name="connsiteX176" fmla="*/ 270939 w 1605470"/>
              <a:gd name="connsiteY176" fmla="*/ 776648 h 6858000"/>
              <a:gd name="connsiteX177" fmla="*/ 263668 w 1605470"/>
              <a:gd name="connsiteY177" fmla="*/ 751353 h 6858000"/>
              <a:gd name="connsiteX178" fmla="*/ 254540 w 1605470"/>
              <a:gd name="connsiteY178" fmla="*/ 741965 h 6858000"/>
              <a:gd name="connsiteX179" fmla="*/ 252501 w 1605470"/>
              <a:gd name="connsiteY179" fmla="*/ 724635 h 6858000"/>
              <a:gd name="connsiteX180" fmla="*/ 248897 w 1605470"/>
              <a:gd name="connsiteY180" fmla="*/ 681659 h 6858000"/>
              <a:gd name="connsiteX181" fmla="*/ 234316 w 1605470"/>
              <a:gd name="connsiteY181" fmla="*/ 635218 h 6858000"/>
              <a:gd name="connsiteX182" fmla="*/ 239327 w 1605470"/>
              <a:gd name="connsiteY182" fmla="*/ 613763 h 6858000"/>
              <a:gd name="connsiteX183" fmla="*/ 225269 w 1605470"/>
              <a:gd name="connsiteY183" fmla="*/ 598582 h 6858000"/>
              <a:gd name="connsiteX184" fmla="*/ 224950 w 1605470"/>
              <a:gd name="connsiteY184" fmla="*/ 576846 h 6858000"/>
              <a:gd name="connsiteX185" fmla="*/ 204632 w 1605470"/>
              <a:gd name="connsiteY185" fmla="*/ 553868 h 6858000"/>
              <a:gd name="connsiteX186" fmla="*/ 239317 w 1605470"/>
              <a:gd name="connsiteY186" fmla="*/ 517614 h 6858000"/>
              <a:gd name="connsiteX187" fmla="*/ 201693 w 1605470"/>
              <a:gd name="connsiteY187" fmla="*/ 469651 h 6858000"/>
              <a:gd name="connsiteX188" fmla="*/ 195012 w 1605470"/>
              <a:gd name="connsiteY188" fmla="*/ 448559 h 6858000"/>
              <a:gd name="connsiteX189" fmla="*/ 201434 w 1605470"/>
              <a:gd name="connsiteY189" fmla="*/ 441529 h 6858000"/>
              <a:gd name="connsiteX190" fmla="*/ 200655 w 1605470"/>
              <a:gd name="connsiteY190" fmla="*/ 428927 h 6858000"/>
              <a:gd name="connsiteX191" fmla="*/ 190059 w 1605470"/>
              <a:gd name="connsiteY191" fmla="*/ 430161 h 6858000"/>
              <a:gd name="connsiteX192" fmla="*/ 184450 w 1605470"/>
              <a:gd name="connsiteY192" fmla="*/ 396240 h 6858000"/>
              <a:gd name="connsiteX193" fmla="*/ 146196 w 1605470"/>
              <a:gd name="connsiteY193" fmla="*/ 358810 h 6858000"/>
              <a:gd name="connsiteX194" fmla="*/ 124571 w 1605470"/>
              <a:gd name="connsiteY194" fmla="*/ 302178 h 6858000"/>
              <a:gd name="connsiteX195" fmla="*/ 103243 w 1605470"/>
              <a:gd name="connsiteY195" fmla="*/ 211375 h 6858000"/>
              <a:gd name="connsiteX196" fmla="*/ 94571 w 1605470"/>
              <a:gd name="connsiteY196" fmla="*/ 184179 h 6858000"/>
              <a:gd name="connsiteX197" fmla="*/ 13437 w 1605470"/>
              <a:gd name="connsiteY197" fmla="*/ 19287 h 6858000"/>
              <a:gd name="connsiteX198" fmla="*/ 0 w 1605470"/>
              <a:gd name="connsiteY19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13412 w 1605470"/>
              <a:gd name="connsiteY131" fmla="*/ 2731184 h 6858000"/>
              <a:gd name="connsiteX132" fmla="*/ 555080 w 1605470"/>
              <a:gd name="connsiteY132" fmla="*/ 2538816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55080 w 1605470"/>
              <a:gd name="connsiteY132" fmla="*/ 2538816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63668 w 1605470"/>
              <a:gd name="connsiteY175" fmla="*/ 751353 h 6858000"/>
              <a:gd name="connsiteX176" fmla="*/ 254540 w 1605470"/>
              <a:gd name="connsiteY176" fmla="*/ 741965 h 6858000"/>
              <a:gd name="connsiteX177" fmla="*/ 252501 w 1605470"/>
              <a:gd name="connsiteY177" fmla="*/ 724635 h 6858000"/>
              <a:gd name="connsiteX178" fmla="*/ 248897 w 1605470"/>
              <a:gd name="connsiteY178" fmla="*/ 681659 h 6858000"/>
              <a:gd name="connsiteX179" fmla="*/ 234316 w 1605470"/>
              <a:gd name="connsiteY179" fmla="*/ 635218 h 6858000"/>
              <a:gd name="connsiteX180" fmla="*/ 239327 w 1605470"/>
              <a:gd name="connsiteY180" fmla="*/ 613763 h 6858000"/>
              <a:gd name="connsiteX181" fmla="*/ 225269 w 1605470"/>
              <a:gd name="connsiteY181" fmla="*/ 598582 h 6858000"/>
              <a:gd name="connsiteX182" fmla="*/ 224950 w 1605470"/>
              <a:gd name="connsiteY182" fmla="*/ 576846 h 6858000"/>
              <a:gd name="connsiteX183" fmla="*/ 204632 w 1605470"/>
              <a:gd name="connsiteY183" fmla="*/ 553868 h 6858000"/>
              <a:gd name="connsiteX184" fmla="*/ 239317 w 1605470"/>
              <a:gd name="connsiteY184" fmla="*/ 517614 h 6858000"/>
              <a:gd name="connsiteX185" fmla="*/ 201693 w 1605470"/>
              <a:gd name="connsiteY185" fmla="*/ 469651 h 6858000"/>
              <a:gd name="connsiteX186" fmla="*/ 195012 w 1605470"/>
              <a:gd name="connsiteY186" fmla="*/ 448559 h 6858000"/>
              <a:gd name="connsiteX187" fmla="*/ 201434 w 1605470"/>
              <a:gd name="connsiteY187" fmla="*/ 441529 h 6858000"/>
              <a:gd name="connsiteX188" fmla="*/ 200655 w 1605470"/>
              <a:gd name="connsiteY188" fmla="*/ 428927 h 6858000"/>
              <a:gd name="connsiteX189" fmla="*/ 190059 w 1605470"/>
              <a:gd name="connsiteY189" fmla="*/ 430161 h 6858000"/>
              <a:gd name="connsiteX190" fmla="*/ 184450 w 1605470"/>
              <a:gd name="connsiteY190" fmla="*/ 396240 h 6858000"/>
              <a:gd name="connsiteX191" fmla="*/ 146196 w 1605470"/>
              <a:gd name="connsiteY191" fmla="*/ 358810 h 6858000"/>
              <a:gd name="connsiteX192" fmla="*/ 124571 w 1605470"/>
              <a:gd name="connsiteY192" fmla="*/ 302178 h 6858000"/>
              <a:gd name="connsiteX193" fmla="*/ 103243 w 1605470"/>
              <a:gd name="connsiteY193" fmla="*/ 211375 h 6858000"/>
              <a:gd name="connsiteX194" fmla="*/ 94571 w 1605470"/>
              <a:gd name="connsiteY194" fmla="*/ 184179 h 6858000"/>
              <a:gd name="connsiteX195" fmla="*/ 13437 w 1605470"/>
              <a:gd name="connsiteY195" fmla="*/ 19287 h 6858000"/>
              <a:gd name="connsiteX196" fmla="*/ 0 w 1605470"/>
              <a:gd name="connsiteY19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3668 w 1605470"/>
              <a:gd name="connsiteY174" fmla="*/ 751353 h 6858000"/>
              <a:gd name="connsiteX175" fmla="*/ 254540 w 1605470"/>
              <a:gd name="connsiteY175" fmla="*/ 741965 h 6858000"/>
              <a:gd name="connsiteX176" fmla="*/ 252501 w 1605470"/>
              <a:gd name="connsiteY176" fmla="*/ 724635 h 6858000"/>
              <a:gd name="connsiteX177" fmla="*/ 248897 w 1605470"/>
              <a:gd name="connsiteY177" fmla="*/ 681659 h 6858000"/>
              <a:gd name="connsiteX178" fmla="*/ 234316 w 1605470"/>
              <a:gd name="connsiteY178" fmla="*/ 635218 h 6858000"/>
              <a:gd name="connsiteX179" fmla="*/ 239327 w 1605470"/>
              <a:gd name="connsiteY179" fmla="*/ 613763 h 6858000"/>
              <a:gd name="connsiteX180" fmla="*/ 225269 w 1605470"/>
              <a:gd name="connsiteY180" fmla="*/ 598582 h 6858000"/>
              <a:gd name="connsiteX181" fmla="*/ 224950 w 1605470"/>
              <a:gd name="connsiteY181" fmla="*/ 576846 h 6858000"/>
              <a:gd name="connsiteX182" fmla="*/ 204632 w 1605470"/>
              <a:gd name="connsiteY182" fmla="*/ 553868 h 6858000"/>
              <a:gd name="connsiteX183" fmla="*/ 239317 w 1605470"/>
              <a:gd name="connsiteY183" fmla="*/ 517614 h 6858000"/>
              <a:gd name="connsiteX184" fmla="*/ 201693 w 1605470"/>
              <a:gd name="connsiteY184" fmla="*/ 469651 h 6858000"/>
              <a:gd name="connsiteX185" fmla="*/ 195012 w 1605470"/>
              <a:gd name="connsiteY185" fmla="*/ 448559 h 6858000"/>
              <a:gd name="connsiteX186" fmla="*/ 201434 w 1605470"/>
              <a:gd name="connsiteY186" fmla="*/ 441529 h 6858000"/>
              <a:gd name="connsiteX187" fmla="*/ 200655 w 1605470"/>
              <a:gd name="connsiteY187" fmla="*/ 428927 h 6858000"/>
              <a:gd name="connsiteX188" fmla="*/ 190059 w 1605470"/>
              <a:gd name="connsiteY188" fmla="*/ 430161 h 6858000"/>
              <a:gd name="connsiteX189" fmla="*/ 184450 w 1605470"/>
              <a:gd name="connsiteY189" fmla="*/ 396240 h 6858000"/>
              <a:gd name="connsiteX190" fmla="*/ 146196 w 1605470"/>
              <a:gd name="connsiteY190" fmla="*/ 358810 h 6858000"/>
              <a:gd name="connsiteX191" fmla="*/ 124571 w 1605470"/>
              <a:gd name="connsiteY191" fmla="*/ 302178 h 6858000"/>
              <a:gd name="connsiteX192" fmla="*/ 103243 w 1605470"/>
              <a:gd name="connsiteY192" fmla="*/ 211375 h 6858000"/>
              <a:gd name="connsiteX193" fmla="*/ 94571 w 1605470"/>
              <a:gd name="connsiteY193" fmla="*/ 184179 h 6858000"/>
              <a:gd name="connsiteX194" fmla="*/ 13437 w 1605470"/>
              <a:gd name="connsiteY194" fmla="*/ 19287 h 6858000"/>
              <a:gd name="connsiteX195" fmla="*/ 0 w 1605470"/>
              <a:gd name="connsiteY19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63668 w 1605470"/>
              <a:gd name="connsiteY173" fmla="*/ 751353 h 6858000"/>
              <a:gd name="connsiteX174" fmla="*/ 254540 w 1605470"/>
              <a:gd name="connsiteY174" fmla="*/ 741965 h 6858000"/>
              <a:gd name="connsiteX175" fmla="*/ 252501 w 1605470"/>
              <a:gd name="connsiteY175" fmla="*/ 724635 h 6858000"/>
              <a:gd name="connsiteX176" fmla="*/ 248897 w 1605470"/>
              <a:gd name="connsiteY176" fmla="*/ 681659 h 6858000"/>
              <a:gd name="connsiteX177" fmla="*/ 234316 w 1605470"/>
              <a:gd name="connsiteY177" fmla="*/ 635218 h 6858000"/>
              <a:gd name="connsiteX178" fmla="*/ 239327 w 1605470"/>
              <a:gd name="connsiteY178" fmla="*/ 613763 h 6858000"/>
              <a:gd name="connsiteX179" fmla="*/ 225269 w 1605470"/>
              <a:gd name="connsiteY179" fmla="*/ 598582 h 6858000"/>
              <a:gd name="connsiteX180" fmla="*/ 224950 w 1605470"/>
              <a:gd name="connsiteY180" fmla="*/ 576846 h 6858000"/>
              <a:gd name="connsiteX181" fmla="*/ 204632 w 1605470"/>
              <a:gd name="connsiteY181" fmla="*/ 553868 h 6858000"/>
              <a:gd name="connsiteX182" fmla="*/ 239317 w 1605470"/>
              <a:gd name="connsiteY182" fmla="*/ 517614 h 6858000"/>
              <a:gd name="connsiteX183" fmla="*/ 201693 w 1605470"/>
              <a:gd name="connsiteY183" fmla="*/ 469651 h 6858000"/>
              <a:gd name="connsiteX184" fmla="*/ 195012 w 1605470"/>
              <a:gd name="connsiteY184" fmla="*/ 448559 h 6858000"/>
              <a:gd name="connsiteX185" fmla="*/ 201434 w 1605470"/>
              <a:gd name="connsiteY185" fmla="*/ 441529 h 6858000"/>
              <a:gd name="connsiteX186" fmla="*/ 200655 w 1605470"/>
              <a:gd name="connsiteY186" fmla="*/ 428927 h 6858000"/>
              <a:gd name="connsiteX187" fmla="*/ 190059 w 1605470"/>
              <a:gd name="connsiteY187" fmla="*/ 430161 h 6858000"/>
              <a:gd name="connsiteX188" fmla="*/ 184450 w 1605470"/>
              <a:gd name="connsiteY188" fmla="*/ 396240 h 6858000"/>
              <a:gd name="connsiteX189" fmla="*/ 146196 w 1605470"/>
              <a:gd name="connsiteY189" fmla="*/ 358810 h 6858000"/>
              <a:gd name="connsiteX190" fmla="*/ 124571 w 1605470"/>
              <a:gd name="connsiteY190" fmla="*/ 302178 h 6858000"/>
              <a:gd name="connsiteX191" fmla="*/ 103243 w 1605470"/>
              <a:gd name="connsiteY191" fmla="*/ 211375 h 6858000"/>
              <a:gd name="connsiteX192" fmla="*/ 94571 w 1605470"/>
              <a:gd name="connsiteY192" fmla="*/ 184179 h 6858000"/>
              <a:gd name="connsiteX193" fmla="*/ 13437 w 1605470"/>
              <a:gd name="connsiteY193" fmla="*/ 19287 h 6858000"/>
              <a:gd name="connsiteX194" fmla="*/ 0 w 1605470"/>
              <a:gd name="connsiteY19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01423 w 1605470"/>
              <a:gd name="connsiteY140" fmla="*/ 2249479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64290 w 1605470"/>
              <a:gd name="connsiteY149" fmla="*/ 1728772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64290 w 1605470"/>
              <a:gd name="connsiteY149" fmla="*/ 1728772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6326 w 1605470"/>
              <a:gd name="connsiteY155" fmla="*/ 1428585 h 6858000"/>
              <a:gd name="connsiteX156" fmla="*/ 325799 w 1605470"/>
              <a:gd name="connsiteY156" fmla="*/ 1357181 h 6858000"/>
              <a:gd name="connsiteX157" fmla="*/ 320507 w 1605470"/>
              <a:gd name="connsiteY157" fmla="*/ 1347099 h 6858000"/>
              <a:gd name="connsiteX158" fmla="*/ 335347 w 1605470"/>
              <a:gd name="connsiteY158" fmla="*/ 1334233 h 6858000"/>
              <a:gd name="connsiteX159" fmla="*/ 342792 w 1605470"/>
              <a:gd name="connsiteY159" fmla="*/ 1307086 h 6858000"/>
              <a:gd name="connsiteX160" fmla="*/ 343980 w 1605470"/>
              <a:gd name="connsiteY160" fmla="*/ 1189033 h 6858000"/>
              <a:gd name="connsiteX161" fmla="*/ 348665 w 1605470"/>
              <a:gd name="connsiteY161" fmla="*/ 1168288 h 6858000"/>
              <a:gd name="connsiteX162" fmla="*/ 340947 w 1605470"/>
              <a:gd name="connsiteY162" fmla="*/ 1142577 h 6858000"/>
              <a:gd name="connsiteX163" fmla="*/ 330253 w 1605470"/>
              <a:gd name="connsiteY163" fmla="*/ 1088484 h 6858000"/>
              <a:gd name="connsiteX164" fmla="*/ 314647 w 1605470"/>
              <a:gd name="connsiteY164" fmla="*/ 1053424 h 6858000"/>
              <a:gd name="connsiteX165" fmla="*/ 322906 w 1605470"/>
              <a:gd name="connsiteY165" fmla="*/ 1044367 h 6858000"/>
              <a:gd name="connsiteX166" fmla="*/ 326818 w 1605470"/>
              <a:gd name="connsiteY166" fmla="*/ 1022828 h 6858000"/>
              <a:gd name="connsiteX167" fmla="*/ 320445 w 1605470"/>
              <a:gd name="connsiteY167" fmla="*/ 932283 h 6858000"/>
              <a:gd name="connsiteX168" fmla="*/ 322681 w 1605470"/>
              <a:gd name="connsiteY168" fmla="*/ 915925 h 6858000"/>
              <a:gd name="connsiteX169" fmla="*/ 315310 w 1605470"/>
              <a:gd name="connsiteY169" fmla="*/ 896999 h 6858000"/>
              <a:gd name="connsiteX170" fmla="*/ 284718 w 1605470"/>
              <a:gd name="connsiteY170" fmla="*/ 821517 h 6858000"/>
              <a:gd name="connsiteX171" fmla="*/ 263668 w 1605470"/>
              <a:gd name="connsiteY171" fmla="*/ 751353 h 6858000"/>
              <a:gd name="connsiteX172" fmla="*/ 254540 w 1605470"/>
              <a:gd name="connsiteY172" fmla="*/ 741965 h 6858000"/>
              <a:gd name="connsiteX173" fmla="*/ 252501 w 1605470"/>
              <a:gd name="connsiteY173" fmla="*/ 724635 h 6858000"/>
              <a:gd name="connsiteX174" fmla="*/ 248897 w 1605470"/>
              <a:gd name="connsiteY174" fmla="*/ 681659 h 6858000"/>
              <a:gd name="connsiteX175" fmla="*/ 234316 w 1605470"/>
              <a:gd name="connsiteY175" fmla="*/ 635218 h 6858000"/>
              <a:gd name="connsiteX176" fmla="*/ 239327 w 1605470"/>
              <a:gd name="connsiteY176" fmla="*/ 613763 h 6858000"/>
              <a:gd name="connsiteX177" fmla="*/ 225269 w 1605470"/>
              <a:gd name="connsiteY177" fmla="*/ 598582 h 6858000"/>
              <a:gd name="connsiteX178" fmla="*/ 224950 w 1605470"/>
              <a:gd name="connsiteY178" fmla="*/ 576846 h 6858000"/>
              <a:gd name="connsiteX179" fmla="*/ 204632 w 1605470"/>
              <a:gd name="connsiteY179" fmla="*/ 553868 h 6858000"/>
              <a:gd name="connsiteX180" fmla="*/ 239317 w 1605470"/>
              <a:gd name="connsiteY180" fmla="*/ 517614 h 6858000"/>
              <a:gd name="connsiteX181" fmla="*/ 201693 w 1605470"/>
              <a:gd name="connsiteY181" fmla="*/ 469651 h 6858000"/>
              <a:gd name="connsiteX182" fmla="*/ 195012 w 1605470"/>
              <a:gd name="connsiteY182" fmla="*/ 448559 h 6858000"/>
              <a:gd name="connsiteX183" fmla="*/ 201434 w 1605470"/>
              <a:gd name="connsiteY183" fmla="*/ 441529 h 6858000"/>
              <a:gd name="connsiteX184" fmla="*/ 200655 w 1605470"/>
              <a:gd name="connsiteY184" fmla="*/ 428927 h 6858000"/>
              <a:gd name="connsiteX185" fmla="*/ 190059 w 1605470"/>
              <a:gd name="connsiteY185" fmla="*/ 430161 h 6858000"/>
              <a:gd name="connsiteX186" fmla="*/ 184450 w 1605470"/>
              <a:gd name="connsiteY186" fmla="*/ 396240 h 6858000"/>
              <a:gd name="connsiteX187" fmla="*/ 146196 w 1605470"/>
              <a:gd name="connsiteY187" fmla="*/ 358810 h 6858000"/>
              <a:gd name="connsiteX188" fmla="*/ 124571 w 1605470"/>
              <a:gd name="connsiteY188" fmla="*/ 302178 h 6858000"/>
              <a:gd name="connsiteX189" fmla="*/ 103243 w 1605470"/>
              <a:gd name="connsiteY189" fmla="*/ 211375 h 6858000"/>
              <a:gd name="connsiteX190" fmla="*/ 94571 w 1605470"/>
              <a:gd name="connsiteY190" fmla="*/ 184179 h 6858000"/>
              <a:gd name="connsiteX191" fmla="*/ 13437 w 1605470"/>
              <a:gd name="connsiteY191" fmla="*/ 19287 h 6858000"/>
              <a:gd name="connsiteX192" fmla="*/ 0 w 1605470"/>
              <a:gd name="connsiteY19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2475 w 1605470"/>
              <a:gd name="connsiteY165" fmla="*/ 1002093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475 w 1605470"/>
              <a:gd name="connsiteY164" fmla="*/ 1002093 h 6858000"/>
              <a:gd name="connsiteX165" fmla="*/ 320445 w 1605470"/>
              <a:gd name="connsiteY165" fmla="*/ 932283 h 6858000"/>
              <a:gd name="connsiteX166" fmla="*/ 322681 w 1605470"/>
              <a:gd name="connsiteY166" fmla="*/ 915925 h 6858000"/>
              <a:gd name="connsiteX167" fmla="*/ 315310 w 1605470"/>
              <a:gd name="connsiteY167" fmla="*/ 896999 h 6858000"/>
              <a:gd name="connsiteX168" fmla="*/ 284718 w 1605470"/>
              <a:gd name="connsiteY168" fmla="*/ 821517 h 6858000"/>
              <a:gd name="connsiteX169" fmla="*/ 263668 w 1605470"/>
              <a:gd name="connsiteY169" fmla="*/ 751353 h 6858000"/>
              <a:gd name="connsiteX170" fmla="*/ 254540 w 1605470"/>
              <a:gd name="connsiteY170" fmla="*/ 741965 h 6858000"/>
              <a:gd name="connsiteX171" fmla="*/ 252501 w 1605470"/>
              <a:gd name="connsiteY171" fmla="*/ 724635 h 6858000"/>
              <a:gd name="connsiteX172" fmla="*/ 248897 w 1605470"/>
              <a:gd name="connsiteY172" fmla="*/ 681659 h 6858000"/>
              <a:gd name="connsiteX173" fmla="*/ 234316 w 1605470"/>
              <a:gd name="connsiteY173" fmla="*/ 635218 h 6858000"/>
              <a:gd name="connsiteX174" fmla="*/ 239327 w 1605470"/>
              <a:gd name="connsiteY174" fmla="*/ 613763 h 6858000"/>
              <a:gd name="connsiteX175" fmla="*/ 225269 w 1605470"/>
              <a:gd name="connsiteY175" fmla="*/ 598582 h 6858000"/>
              <a:gd name="connsiteX176" fmla="*/ 224950 w 1605470"/>
              <a:gd name="connsiteY176" fmla="*/ 576846 h 6858000"/>
              <a:gd name="connsiteX177" fmla="*/ 204632 w 1605470"/>
              <a:gd name="connsiteY177" fmla="*/ 553868 h 6858000"/>
              <a:gd name="connsiteX178" fmla="*/ 239317 w 1605470"/>
              <a:gd name="connsiteY178" fmla="*/ 517614 h 6858000"/>
              <a:gd name="connsiteX179" fmla="*/ 201693 w 1605470"/>
              <a:gd name="connsiteY179" fmla="*/ 469651 h 6858000"/>
              <a:gd name="connsiteX180" fmla="*/ 195012 w 1605470"/>
              <a:gd name="connsiteY180" fmla="*/ 448559 h 6858000"/>
              <a:gd name="connsiteX181" fmla="*/ 201434 w 1605470"/>
              <a:gd name="connsiteY181" fmla="*/ 441529 h 6858000"/>
              <a:gd name="connsiteX182" fmla="*/ 200655 w 1605470"/>
              <a:gd name="connsiteY182" fmla="*/ 428927 h 6858000"/>
              <a:gd name="connsiteX183" fmla="*/ 190059 w 1605470"/>
              <a:gd name="connsiteY183" fmla="*/ 430161 h 6858000"/>
              <a:gd name="connsiteX184" fmla="*/ 184450 w 1605470"/>
              <a:gd name="connsiteY184" fmla="*/ 396240 h 6858000"/>
              <a:gd name="connsiteX185" fmla="*/ 146196 w 1605470"/>
              <a:gd name="connsiteY185" fmla="*/ 358810 h 6858000"/>
              <a:gd name="connsiteX186" fmla="*/ 124571 w 1605470"/>
              <a:gd name="connsiteY186" fmla="*/ 302178 h 6858000"/>
              <a:gd name="connsiteX187" fmla="*/ 103243 w 1605470"/>
              <a:gd name="connsiteY187" fmla="*/ 211375 h 6858000"/>
              <a:gd name="connsiteX188" fmla="*/ 94571 w 1605470"/>
              <a:gd name="connsiteY188" fmla="*/ 184179 h 6858000"/>
              <a:gd name="connsiteX189" fmla="*/ 13437 w 1605470"/>
              <a:gd name="connsiteY189" fmla="*/ 19287 h 6858000"/>
              <a:gd name="connsiteX190" fmla="*/ 0 w 1605470"/>
              <a:gd name="connsiteY19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36360 w 1605470"/>
              <a:gd name="connsiteY163" fmla="*/ 1045131 h 6858000"/>
              <a:gd name="connsiteX164" fmla="*/ 322475 w 1605470"/>
              <a:gd name="connsiteY164" fmla="*/ 1002093 h 6858000"/>
              <a:gd name="connsiteX165" fmla="*/ 320445 w 1605470"/>
              <a:gd name="connsiteY165" fmla="*/ 932283 h 6858000"/>
              <a:gd name="connsiteX166" fmla="*/ 322681 w 1605470"/>
              <a:gd name="connsiteY166" fmla="*/ 915925 h 6858000"/>
              <a:gd name="connsiteX167" fmla="*/ 315310 w 1605470"/>
              <a:gd name="connsiteY167" fmla="*/ 896999 h 6858000"/>
              <a:gd name="connsiteX168" fmla="*/ 284718 w 1605470"/>
              <a:gd name="connsiteY168" fmla="*/ 821517 h 6858000"/>
              <a:gd name="connsiteX169" fmla="*/ 263668 w 1605470"/>
              <a:gd name="connsiteY169" fmla="*/ 751353 h 6858000"/>
              <a:gd name="connsiteX170" fmla="*/ 254540 w 1605470"/>
              <a:gd name="connsiteY170" fmla="*/ 741965 h 6858000"/>
              <a:gd name="connsiteX171" fmla="*/ 252501 w 1605470"/>
              <a:gd name="connsiteY171" fmla="*/ 724635 h 6858000"/>
              <a:gd name="connsiteX172" fmla="*/ 248897 w 1605470"/>
              <a:gd name="connsiteY172" fmla="*/ 681659 h 6858000"/>
              <a:gd name="connsiteX173" fmla="*/ 234316 w 1605470"/>
              <a:gd name="connsiteY173" fmla="*/ 635218 h 6858000"/>
              <a:gd name="connsiteX174" fmla="*/ 239327 w 1605470"/>
              <a:gd name="connsiteY174" fmla="*/ 613763 h 6858000"/>
              <a:gd name="connsiteX175" fmla="*/ 225269 w 1605470"/>
              <a:gd name="connsiteY175" fmla="*/ 598582 h 6858000"/>
              <a:gd name="connsiteX176" fmla="*/ 224950 w 1605470"/>
              <a:gd name="connsiteY176" fmla="*/ 576846 h 6858000"/>
              <a:gd name="connsiteX177" fmla="*/ 204632 w 1605470"/>
              <a:gd name="connsiteY177" fmla="*/ 553868 h 6858000"/>
              <a:gd name="connsiteX178" fmla="*/ 239317 w 1605470"/>
              <a:gd name="connsiteY178" fmla="*/ 517614 h 6858000"/>
              <a:gd name="connsiteX179" fmla="*/ 201693 w 1605470"/>
              <a:gd name="connsiteY179" fmla="*/ 469651 h 6858000"/>
              <a:gd name="connsiteX180" fmla="*/ 195012 w 1605470"/>
              <a:gd name="connsiteY180" fmla="*/ 448559 h 6858000"/>
              <a:gd name="connsiteX181" fmla="*/ 201434 w 1605470"/>
              <a:gd name="connsiteY181" fmla="*/ 441529 h 6858000"/>
              <a:gd name="connsiteX182" fmla="*/ 200655 w 1605470"/>
              <a:gd name="connsiteY182" fmla="*/ 428927 h 6858000"/>
              <a:gd name="connsiteX183" fmla="*/ 190059 w 1605470"/>
              <a:gd name="connsiteY183" fmla="*/ 430161 h 6858000"/>
              <a:gd name="connsiteX184" fmla="*/ 184450 w 1605470"/>
              <a:gd name="connsiteY184" fmla="*/ 396240 h 6858000"/>
              <a:gd name="connsiteX185" fmla="*/ 146196 w 1605470"/>
              <a:gd name="connsiteY185" fmla="*/ 358810 h 6858000"/>
              <a:gd name="connsiteX186" fmla="*/ 124571 w 1605470"/>
              <a:gd name="connsiteY186" fmla="*/ 302178 h 6858000"/>
              <a:gd name="connsiteX187" fmla="*/ 103243 w 1605470"/>
              <a:gd name="connsiteY187" fmla="*/ 211375 h 6858000"/>
              <a:gd name="connsiteX188" fmla="*/ 94571 w 1605470"/>
              <a:gd name="connsiteY188" fmla="*/ 184179 h 6858000"/>
              <a:gd name="connsiteX189" fmla="*/ 13437 w 1605470"/>
              <a:gd name="connsiteY189" fmla="*/ 19287 h 6858000"/>
              <a:gd name="connsiteX190" fmla="*/ 0 w 1605470"/>
              <a:gd name="connsiteY19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42792 w 1605470"/>
              <a:gd name="connsiteY157" fmla="*/ 1307086 h 6858000"/>
              <a:gd name="connsiteX158" fmla="*/ 343980 w 1605470"/>
              <a:gd name="connsiteY158" fmla="*/ 1189033 h 6858000"/>
              <a:gd name="connsiteX159" fmla="*/ 348665 w 1605470"/>
              <a:gd name="connsiteY159" fmla="*/ 1168288 h 6858000"/>
              <a:gd name="connsiteX160" fmla="*/ 340947 w 1605470"/>
              <a:gd name="connsiteY160" fmla="*/ 1142577 h 6858000"/>
              <a:gd name="connsiteX161" fmla="*/ 330253 w 1605470"/>
              <a:gd name="connsiteY161" fmla="*/ 1088484 h 6858000"/>
              <a:gd name="connsiteX162" fmla="*/ 336360 w 1605470"/>
              <a:gd name="connsiteY162" fmla="*/ 1045131 h 6858000"/>
              <a:gd name="connsiteX163" fmla="*/ 322475 w 1605470"/>
              <a:gd name="connsiteY163" fmla="*/ 1002093 h 6858000"/>
              <a:gd name="connsiteX164" fmla="*/ 320445 w 1605470"/>
              <a:gd name="connsiteY164" fmla="*/ 932283 h 6858000"/>
              <a:gd name="connsiteX165" fmla="*/ 322681 w 1605470"/>
              <a:gd name="connsiteY165" fmla="*/ 915925 h 6858000"/>
              <a:gd name="connsiteX166" fmla="*/ 315310 w 1605470"/>
              <a:gd name="connsiteY166" fmla="*/ 896999 h 6858000"/>
              <a:gd name="connsiteX167" fmla="*/ 284718 w 1605470"/>
              <a:gd name="connsiteY167" fmla="*/ 821517 h 6858000"/>
              <a:gd name="connsiteX168" fmla="*/ 263668 w 1605470"/>
              <a:gd name="connsiteY168" fmla="*/ 751353 h 6858000"/>
              <a:gd name="connsiteX169" fmla="*/ 254540 w 1605470"/>
              <a:gd name="connsiteY169" fmla="*/ 741965 h 6858000"/>
              <a:gd name="connsiteX170" fmla="*/ 252501 w 1605470"/>
              <a:gd name="connsiteY170" fmla="*/ 724635 h 6858000"/>
              <a:gd name="connsiteX171" fmla="*/ 248897 w 1605470"/>
              <a:gd name="connsiteY171" fmla="*/ 681659 h 6858000"/>
              <a:gd name="connsiteX172" fmla="*/ 234316 w 1605470"/>
              <a:gd name="connsiteY172" fmla="*/ 635218 h 6858000"/>
              <a:gd name="connsiteX173" fmla="*/ 239327 w 1605470"/>
              <a:gd name="connsiteY173" fmla="*/ 613763 h 6858000"/>
              <a:gd name="connsiteX174" fmla="*/ 225269 w 1605470"/>
              <a:gd name="connsiteY174" fmla="*/ 598582 h 6858000"/>
              <a:gd name="connsiteX175" fmla="*/ 224950 w 1605470"/>
              <a:gd name="connsiteY175" fmla="*/ 576846 h 6858000"/>
              <a:gd name="connsiteX176" fmla="*/ 204632 w 1605470"/>
              <a:gd name="connsiteY176" fmla="*/ 553868 h 6858000"/>
              <a:gd name="connsiteX177" fmla="*/ 239317 w 1605470"/>
              <a:gd name="connsiteY177" fmla="*/ 517614 h 6858000"/>
              <a:gd name="connsiteX178" fmla="*/ 201693 w 1605470"/>
              <a:gd name="connsiteY178" fmla="*/ 469651 h 6858000"/>
              <a:gd name="connsiteX179" fmla="*/ 195012 w 1605470"/>
              <a:gd name="connsiteY179" fmla="*/ 448559 h 6858000"/>
              <a:gd name="connsiteX180" fmla="*/ 201434 w 1605470"/>
              <a:gd name="connsiteY180" fmla="*/ 441529 h 6858000"/>
              <a:gd name="connsiteX181" fmla="*/ 200655 w 1605470"/>
              <a:gd name="connsiteY181" fmla="*/ 428927 h 6858000"/>
              <a:gd name="connsiteX182" fmla="*/ 190059 w 1605470"/>
              <a:gd name="connsiteY182" fmla="*/ 430161 h 6858000"/>
              <a:gd name="connsiteX183" fmla="*/ 184450 w 1605470"/>
              <a:gd name="connsiteY183" fmla="*/ 396240 h 6858000"/>
              <a:gd name="connsiteX184" fmla="*/ 146196 w 1605470"/>
              <a:gd name="connsiteY184" fmla="*/ 358810 h 6858000"/>
              <a:gd name="connsiteX185" fmla="*/ 124571 w 1605470"/>
              <a:gd name="connsiteY185" fmla="*/ 302178 h 6858000"/>
              <a:gd name="connsiteX186" fmla="*/ 103243 w 1605470"/>
              <a:gd name="connsiteY186" fmla="*/ 211375 h 6858000"/>
              <a:gd name="connsiteX187" fmla="*/ 94571 w 1605470"/>
              <a:gd name="connsiteY187" fmla="*/ 184179 h 6858000"/>
              <a:gd name="connsiteX188" fmla="*/ 13437 w 1605470"/>
              <a:gd name="connsiteY188" fmla="*/ 19287 h 6858000"/>
              <a:gd name="connsiteX189" fmla="*/ 0 w 1605470"/>
              <a:gd name="connsiteY18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52501 w 1605470"/>
              <a:gd name="connsiteY169" fmla="*/ 724635 h 6858000"/>
              <a:gd name="connsiteX170" fmla="*/ 248897 w 1605470"/>
              <a:gd name="connsiteY170" fmla="*/ 681659 h 6858000"/>
              <a:gd name="connsiteX171" fmla="*/ 234316 w 1605470"/>
              <a:gd name="connsiteY171" fmla="*/ 635218 h 6858000"/>
              <a:gd name="connsiteX172" fmla="*/ 239327 w 1605470"/>
              <a:gd name="connsiteY172" fmla="*/ 613763 h 6858000"/>
              <a:gd name="connsiteX173" fmla="*/ 225269 w 1605470"/>
              <a:gd name="connsiteY173" fmla="*/ 598582 h 6858000"/>
              <a:gd name="connsiteX174" fmla="*/ 224950 w 1605470"/>
              <a:gd name="connsiteY174" fmla="*/ 576846 h 6858000"/>
              <a:gd name="connsiteX175" fmla="*/ 204632 w 1605470"/>
              <a:gd name="connsiteY175" fmla="*/ 553868 h 6858000"/>
              <a:gd name="connsiteX176" fmla="*/ 239317 w 1605470"/>
              <a:gd name="connsiteY176" fmla="*/ 517614 h 6858000"/>
              <a:gd name="connsiteX177" fmla="*/ 201693 w 1605470"/>
              <a:gd name="connsiteY177" fmla="*/ 469651 h 6858000"/>
              <a:gd name="connsiteX178" fmla="*/ 195012 w 1605470"/>
              <a:gd name="connsiteY178" fmla="*/ 448559 h 6858000"/>
              <a:gd name="connsiteX179" fmla="*/ 201434 w 1605470"/>
              <a:gd name="connsiteY179" fmla="*/ 441529 h 6858000"/>
              <a:gd name="connsiteX180" fmla="*/ 200655 w 1605470"/>
              <a:gd name="connsiteY180" fmla="*/ 428927 h 6858000"/>
              <a:gd name="connsiteX181" fmla="*/ 190059 w 1605470"/>
              <a:gd name="connsiteY181" fmla="*/ 430161 h 6858000"/>
              <a:gd name="connsiteX182" fmla="*/ 184450 w 1605470"/>
              <a:gd name="connsiteY182" fmla="*/ 396240 h 6858000"/>
              <a:gd name="connsiteX183" fmla="*/ 146196 w 1605470"/>
              <a:gd name="connsiteY183" fmla="*/ 358810 h 6858000"/>
              <a:gd name="connsiteX184" fmla="*/ 124571 w 1605470"/>
              <a:gd name="connsiteY184" fmla="*/ 302178 h 6858000"/>
              <a:gd name="connsiteX185" fmla="*/ 103243 w 1605470"/>
              <a:gd name="connsiteY185" fmla="*/ 211375 h 6858000"/>
              <a:gd name="connsiteX186" fmla="*/ 94571 w 1605470"/>
              <a:gd name="connsiteY186" fmla="*/ 184179 h 6858000"/>
              <a:gd name="connsiteX187" fmla="*/ 13437 w 1605470"/>
              <a:gd name="connsiteY187" fmla="*/ 19287 h 6858000"/>
              <a:gd name="connsiteX188" fmla="*/ 0 w 1605470"/>
              <a:gd name="connsiteY18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52501 w 1605470"/>
              <a:gd name="connsiteY169" fmla="*/ 724635 h 6858000"/>
              <a:gd name="connsiteX170" fmla="*/ 248897 w 1605470"/>
              <a:gd name="connsiteY170" fmla="*/ 681659 h 6858000"/>
              <a:gd name="connsiteX171" fmla="*/ 234316 w 1605470"/>
              <a:gd name="connsiteY171" fmla="*/ 635218 h 6858000"/>
              <a:gd name="connsiteX172" fmla="*/ 239327 w 1605470"/>
              <a:gd name="connsiteY172" fmla="*/ 613763 h 6858000"/>
              <a:gd name="connsiteX173" fmla="*/ 225269 w 1605470"/>
              <a:gd name="connsiteY173" fmla="*/ 598582 h 6858000"/>
              <a:gd name="connsiteX174" fmla="*/ 224950 w 1605470"/>
              <a:gd name="connsiteY174" fmla="*/ 576846 h 6858000"/>
              <a:gd name="connsiteX175" fmla="*/ 204632 w 1605470"/>
              <a:gd name="connsiteY175" fmla="*/ 553868 h 6858000"/>
              <a:gd name="connsiteX176" fmla="*/ 239317 w 1605470"/>
              <a:gd name="connsiteY176" fmla="*/ 517614 h 6858000"/>
              <a:gd name="connsiteX177" fmla="*/ 201693 w 1605470"/>
              <a:gd name="connsiteY177" fmla="*/ 469651 h 6858000"/>
              <a:gd name="connsiteX178" fmla="*/ 195012 w 1605470"/>
              <a:gd name="connsiteY178" fmla="*/ 448559 h 6858000"/>
              <a:gd name="connsiteX179" fmla="*/ 201434 w 1605470"/>
              <a:gd name="connsiteY179" fmla="*/ 441529 h 6858000"/>
              <a:gd name="connsiteX180" fmla="*/ 200655 w 1605470"/>
              <a:gd name="connsiteY180" fmla="*/ 428927 h 6858000"/>
              <a:gd name="connsiteX181" fmla="*/ 190059 w 1605470"/>
              <a:gd name="connsiteY181" fmla="*/ 430161 h 6858000"/>
              <a:gd name="connsiteX182" fmla="*/ 184450 w 1605470"/>
              <a:gd name="connsiteY182" fmla="*/ 396240 h 6858000"/>
              <a:gd name="connsiteX183" fmla="*/ 146196 w 1605470"/>
              <a:gd name="connsiteY183" fmla="*/ 358810 h 6858000"/>
              <a:gd name="connsiteX184" fmla="*/ 124571 w 1605470"/>
              <a:gd name="connsiteY184" fmla="*/ 302178 h 6858000"/>
              <a:gd name="connsiteX185" fmla="*/ 103243 w 1605470"/>
              <a:gd name="connsiteY185" fmla="*/ 211375 h 6858000"/>
              <a:gd name="connsiteX186" fmla="*/ 94571 w 1605470"/>
              <a:gd name="connsiteY186" fmla="*/ 184179 h 6858000"/>
              <a:gd name="connsiteX187" fmla="*/ 13437 w 1605470"/>
              <a:gd name="connsiteY187" fmla="*/ 19287 h 6858000"/>
              <a:gd name="connsiteX188" fmla="*/ 0 w 1605470"/>
              <a:gd name="connsiteY18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04632 w 1605470"/>
              <a:gd name="connsiteY174" fmla="*/ 553868 h 6858000"/>
              <a:gd name="connsiteX175" fmla="*/ 239317 w 1605470"/>
              <a:gd name="connsiteY175" fmla="*/ 517614 h 6858000"/>
              <a:gd name="connsiteX176" fmla="*/ 201693 w 1605470"/>
              <a:gd name="connsiteY176" fmla="*/ 469651 h 6858000"/>
              <a:gd name="connsiteX177" fmla="*/ 195012 w 1605470"/>
              <a:gd name="connsiteY177" fmla="*/ 448559 h 6858000"/>
              <a:gd name="connsiteX178" fmla="*/ 201434 w 1605470"/>
              <a:gd name="connsiteY178" fmla="*/ 441529 h 6858000"/>
              <a:gd name="connsiteX179" fmla="*/ 200655 w 1605470"/>
              <a:gd name="connsiteY179" fmla="*/ 428927 h 6858000"/>
              <a:gd name="connsiteX180" fmla="*/ 190059 w 1605470"/>
              <a:gd name="connsiteY180" fmla="*/ 430161 h 6858000"/>
              <a:gd name="connsiteX181" fmla="*/ 184450 w 1605470"/>
              <a:gd name="connsiteY181" fmla="*/ 396240 h 6858000"/>
              <a:gd name="connsiteX182" fmla="*/ 146196 w 1605470"/>
              <a:gd name="connsiteY182" fmla="*/ 358810 h 6858000"/>
              <a:gd name="connsiteX183" fmla="*/ 124571 w 1605470"/>
              <a:gd name="connsiteY183" fmla="*/ 302178 h 6858000"/>
              <a:gd name="connsiteX184" fmla="*/ 103243 w 1605470"/>
              <a:gd name="connsiteY184" fmla="*/ 211375 h 6858000"/>
              <a:gd name="connsiteX185" fmla="*/ 94571 w 1605470"/>
              <a:gd name="connsiteY185" fmla="*/ 184179 h 6858000"/>
              <a:gd name="connsiteX186" fmla="*/ 13437 w 1605470"/>
              <a:gd name="connsiteY186" fmla="*/ 19287 h 6858000"/>
              <a:gd name="connsiteX187" fmla="*/ 0 w 1605470"/>
              <a:gd name="connsiteY18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84450 w 1605470"/>
              <a:gd name="connsiteY180" fmla="*/ 396240 h 6858000"/>
              <a:gd name="connsiteX181" fmla="*/ 146196 w 1605470"/>
              <a:gd name="connsiteY181" fmla="*/ 358810 h 6858000"/>
              <a:gd name="connsiteX182" fmla="*/ 124571 w 1605470"/>
              <a:gd name="connsiteY182" fmla="*/ 302178 h 6858000"/>
              <a:gd name="connsiteX183" fmla="*/ 103243 w 1605470"/>
              <a:gd name="connsiteY183" fmla="*/ 211375 h 6858000"/>
              <a:gd name="connsiteX184" fmla="*/ 94571 w 1605470"/>
              <a:gd name="connsiteY184" fmla="*/ 184179 h 6858000"/>
              <a:gd name="connsiteX185" fmla="*/ 13437 w 1605470"/>
              <a:gd name="connsiteY185" fmla="*/ 19287 h 6858000"/>
              <a:gd name="connsiteX186" fmla="*/ 0 w 1605470"/>
              <a:gd name="connsiteY18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84450 w 1605470"/>
              <a:gd name="connsiteY180" fmla="*/ 396240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19064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04576 w 1605470"/>
              <a:gd name="connsiteY174" fmla="*/ 530055 h 6858000"/>
              <a:gd name="connsiteX175" fmla="*/ 219064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54540 w 1605470"/>
              <a:gd name="connsiteY167" fmla="*/ 741965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54540 w 1605470"/>
              <a:gd name="connsiteY167" fmla="*/ 741965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0868 w 1605470"/>
              <a:gd name="connsiteY81" fmla="*/ 4048827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25908 w 1605470"/>
              <a:gd name="connsiteY93" fmla="*/ 3851605 h 6858000"/>
              <a:gd name="connsiteX94" fmla="*/ 719207 w 1605470"/>
              <a:gd name="connsiteY94" fmla="*/ 3813873 h 6858000"/>
              <a:gd name="connsiteX95" fmla="*/ 718632 w 1605470"/>
              <a:gd name="connsiteY95" fmla="*/ 3806161 h 6858000"/>
              <a:gd name="connsiteX96" fmla="*/ 718939 w 1605470"/>
              <a:gd name="connsiteY96" fmla="*/ 3805957 h 6858000"/>
              <a:gd name="connsiteX97" fmla="*/ 718966 w 1605470"/>
              <a:gd name="connsiteY97" fmla="*/ 3797724 h 6858000"/>
              <a:gd name="connsiteX98" fmla="*/ 717581 w 1605470"/>
              <a:gd name="connsiteY98" fmla="*/ 3792098 h 6858000"/>
              <a:gd name="connsiteX99" fmla="*/ 716465 w 1605470"/>
              <a:gd name="connsiteY99" fmla="*/ 3777135 h 6858000"/>
              <a:gd name="connsiteX100" fmla="*/ 718198 w 1605470"/>
              <a:gd name="connsiteY100" fmla="*/ 3771656 h 6858000"/>
              <a:gd name="connsiteX101" fmla="*/ 721941 w 1605470"/>
              <a:gd name="connsiteY101" fmla="*/ 3769007 h 6858000"/>
              <a:gd name="connsiteX102" fmla="*/ 721407 w 1605470"/>
              <a:gd name="connsiteY102" fmla="*/ 3767709 h 6858000"/>
              <a:gd name="connsiteX103" fmla="*/ 730103 w 1605470"/>
              <a:gd name="connsiteY103" fmla="*/ 3738082 h 6858000"/>
              <a:gd name="connsiteX104" fmla="*/ 737449 w 1605470"/>
              <a:gd name="connsiteY104" fmla="*/ 3673397 h 6858000"/>
              <a:gd name="connsiteX105" fmla="*/ 736745 w 1605470"/>
              <a:gd name="connsiteY105" fmla="*/ 3637109 h 6858000"/>
              <a:gd name="connsiteX106" fmla="*/ 740188 w 1605470"/>
              <a:gd name="connsiteY106" fmla="*/ 3536883 h 6858000"/>
              <a:gd name="connsiteX107" fmla="*/ 747726 w 1605470"/>
              <a:gd name="connsiteY107" fmla="*/ 3435652 h 6858000"/>
              <a:gd name="connsiteX108" fmla="*/ 774383 w 1605470"/>
              <a:gd name="connsiteY108" fmla="*/ 3381564 h 6858000"/>
              <a:gd name="connsiteX109" fmla="*/ 774870 w 1605470"/>
              <a:gd name="connsiteY109" fmla="*/ 3375761 h 6858000"/>
              <a:gd name="connsiteX110" fmla="*/ 770510 w 1605470"/>
              <a:gd name="connsiteY110" fmla="*/ 3361844 h 6858000"/>
              <a:gd name="connsiteX111" fmla="*/ 767933 w 1605470"/>
              <a:gd name="connsiteY111" fmla="*/ 3356929 h 6858000"/>
              <a:gd name="connsiteX112" fmla="*/ 766158 w 1605470"/>
              <a:gd name="connsiteY112" fmla="*/ 3349058 h 6858000"/>
              <a:gd name="connsiteX113" fmla="*/ 766414 w 1605470"/>
              <a:gd name="connsiteY113" fmla="*/ 3348763 h 6858000"/>
              <a:gd name="connsiteX114" fmla="*/ 764166 w 1605470"/>
              <a:gd name="connsiteY114" fmla="*/ 3341588 h 6858000"/>
              <a:gd name="connsiteX115" fmla="*/ 749397 w 1605470"/>
              <a:gd name="connsiteY115" fmla="*/ 3307769 h 6858000"/>
              <a:gd name="connsiteX116" fmla="*/ 766960 w 1605470"/>
              <a:gd name="connsiteY116" fmla="*/ 3250522 h 6858000"/>
              <a:gd name="connsiteX117" fmla="*/ 767385 w 1605470"/>
              <a:gd name="connsiteY117" fmla="*/ 3229163 h 6858000"/>
              <a:gd name="connsiteX118" fmla="*/ 769208 w 1605470"/>
              <a:gd name="connsiteY118" fmla="*/ 3217217 h 6858000"/>
              <a:gd name="connsiteX119" fmla="*/ 770350 w 1605470"/>
              <a:gd name="connsiteY119" fmla="*/ 3216125 h 6858000"/>
              <a:gd name="connsiteX120" fmla="*/ 756043 w 1605470"/>
              <a:gd name="connsiteY120" fmla="*/ 3183755 h 6858000"/>
              <a:gd name="connsiteX121" fmla="*/ 756544 w 1605470"/>
              <a:gd name="connsiteY121" fmla="*/ 3178642 h 6858000"/>
              <a:gd name="connsiteX122" fmla="*/ 744144 w 1605470"/>
              <a:gd name="connsiteY122" fmla="*/ 3158586 h 6858000"/>
              <a:gd name="connsiteX123" fmla="*/ 739378 w 1605470"/>
              <a:gd name="connsiteY123" fmla="*/ 3147669 h 6858000"/>
              <a:gd name="connsiteX124" fmla="*/ 734648 w 1605470"/>
              <a:gd name="connsiteY124" fmla="*/ 3145733 h 6858000"/>
              <a:gd name="connsiteX125" fmla="*/ 729329 w 1605470"/>
              <a:gd name="connsiteY125" fmla="*/ 3129034 h 6858000"/>
              <a:gd name="connsiteX126" fmla="*/ 729994 w 1605470"/>
              <a:gd name="connsiteY126" fmla="*/ 3126682 h 6858000"/>
              <a:gd name="connsiteX127" fmla="*/ 720862 w 1605470"/>
              <a:gd name="connsiteY127" fmla="*/ 3114519 h 6858000"/>
              <a:gd name="connsiteX128" fmla="*/ 707471 w 1605470"/>
              <a:gd name="connsiteY128" fmla="*/ 3106272 h 6858000"/>
              <a:gd name="connsiteX129" fmla="*/ 680201 w 1605470"/>
              <a:gd name="connsiteY129" fmla="*/ 2958185 h 6858000"/>
              <a:gd name="connsiteX130" fmla="*/ 622815 w 1605470"/>
              <a:gd name="connsiteY130" fmla="*/ 2762989 h 6858000"/>
              <a:gd name="connsiteX131" fmla="*/ 571733 w 1605470"/>
              <a:gd name="connsiteY131" fmla="*/ 2554718 h 6858000"/>
              <a:gd name="connsiteX132" fmla="*/ 551827 w 1605470"/>
              <a:gd name="connsiteY132" fmla="*/ 2485734 h 6858000"/>
              <a:gd name="connsiteX133" fmla="*/ 542550 w 1605470"/>
              <a:gd name="connsiteY133" fmla="*/ 2447068 h 6858000"/>
              <a:gd name="connsiteX134" fmla="*/ 529511 w 1605470"/>
              <a:gd name="connsiteY134" fmla="*/ 2425819 h 6858000"/>
              <a:gd name="connsiteX135" fmla="*/ 528878 w 1605470"/>
              <a:gd name="connsiteY135" fmla="*/ 2408971 h 6858000"/>
              <a:gd name="connsiteX136" fmla="*/ 535510 w 1605470"/>
              <a:gd name="connsiteY136" fmla="*/ 2402874 h 6858000"/>
              <a:gd name="connsiteX137" fmla="*/ 538122 w 1605470"/>
              <a:gd name="connsiteY137" fmla="*/ 2381443 h 6858000"/>
              <a:gd name="connsiteX138" fmla="*/ 514451 w 1605470"/>
              <a:gd name="connsiteY138" fmla="*/ 2261920 h 6858000"/>
              <a:gd name="connsiteX139" fmla="*/ 486968 w 1605470"/>
              <a:gd name="connsiteY139" fmla="*/ 2182937 h 6858000"/>
              <a:gd name="connsiteX140" fmla="*/ 488555 w 1605470"/>
              <a:gd name="connsiteY140" fmla="*/ 2155135 h 6858000"/>
              <a:gd name="connsiteX141" fmla="*/ 486013 w 1605470"/>
              <a:gd name="connsiteY141" fmla="*/ 2118008 h 6858000"/>
              <a:gd name="connsiteX142" fmla="*/ 487006 w 1605470"/>
              <a:gd name="connsiteY142" fmla="*/ 2050531 h 6858000"/>
              <a:gd name="connsiteX143" fmla="*/ 478812 w 1605470"/>
              <a:gd name="connsiteY143" fmla="*/ 1963269 h 6858000"/>
              <a:gd name="connsiteX144" fmla="*/ 442619 w 1605470"/>
              <a:gd name="connsiteY144" fmla="*/ 1910499 h 6858000"/>
              <a:gd name="connsiteX145" fmla="*/ 446785 w 1605470"/>
              <a:gd name="connsiteY145" fmla="*/ 1903212 h 6858000"/>
              <a:gd name="connsiteX146" fmla="*/ 436547 w 1605470"/>
              <a:gd name="connsiteY146" fmla="*/ 1861531 h 6858000"/>
              <a:gd name="connsiteX147" fmla="*/ 390346 w 1605470"/>
              <a:gd name="connsiteY147" fmla="*/ 1732919 h 6858000"/>
              <a:gd name="connsiteX148" fmla="*/ 362657 w 1605470"/>
              <a:gd name="connsiteY148" fmla="*/ 1663540 h 6858000"/>
              <a:gd name="connsiteX149" fmla="*/ 361783 w 1605470"/>
              <a:gd name="connsiteY149" fmla="*/ 1615777 h 6858000"/>
              <a:gd name="connsiteX150" fmla="*/ 342578 w 1605470"/>
              <a:gd name="connsiteY150" fmla="*/ 1563678 h 6858000"/>
              <a:gd name="connsiteX151" fmla="*/ 355658 w 1605470"/>
              <a:gd name="connsiteY151" fmla="*/ 1519474 h 6858000"/>
              <a:gd name="connsiteX152" fmla="*/ 348400 w 1605470"/>
              <a:gd name="connsiteY152" fmla="*/ 1477995 h 6858000"/>
              <a:gd name="connsiteX153" fmla="*/ 334485 w 1605470"/>
              <a:gd name="connsiteY153" fmla="*/ 1373769 h 6858000"/>
              <a:gd name="connsiteX154" fmla="*/ 342792 w 1605470"/>
              <a:gd name="connsiteY154" fmla="*/ 1307086 h 6858000"/>
              <a:gd name="connsiteX155" fmla="*/ 343980 w 1605470"/>
              <a:gd name="connsiteY155" fmla="*/ 1189033 h 6858000"/>
              <a:gd name="connsiteX156" fmla="*/ 348665 w 1605470"/>
              <a:gd name="connsiteY156" fmla="*/ 1168288 h 6858000"/>
              <a:gd name="connsiteX157" fmla="*/ 340947 w 1605470"/>
              <a:gd name="connsiteY157" fmla="*/ 1142577 h 6858000"/>
              <a:gd name="connsiteX158" fmla="*/ 330253 w 1605470"/>
              <a:gd name="connsiteY158" fmla="*/ 1088484 h 6858000"/>
              <a:gd name="connsiteX159" fmla="*/ 318989 w 1605470"/>
              <a:gd name="connsiteY159" fmla="*/ 1016103 h 6858000"/>
              <a:gd name="connsiteX160" fmla="*/ 320445 w 1605470"/>
              <a:gd name="connsiteY160" fmla="*/ 932283 h 6858000"/>
              <a:gd name="connsiteX161" fmla="*/ 322681 w 1605470"/>
              <a:gd name="connsiteY161" fmla="*/ 915925 h 6858000"/>
              <a:gd name="connsiteX162" fmla="*/ 315310 w 1605470"/>
              <a:gd name="connsiteY162" fmla="*/ 896999 h 6858000"/>
              <a:gd name="connsiteX163" fmla="*/ 284718 w 1605470"/>
              <a:gd name="connsiteY163" fmla="*/ 821517 h 6858000"/>
              <a:gd name="connsiteX164" fmla="*/ 263668 w 1605470"/>
              <a:gd name="connsiteY164" fmla="*/ 751353 h 6858000"/>
              <a:gd name="connsiteX165" fmla="*/ 263226 w 1605470"/>
              <a:gd name="connsiteY165" fmla="*/ 721230 h 6858000"/>
              <a:gd name="connsiteX166" fmla="*/ 248897 w 1605470"/>
              <a:gd name="connsiteY166" fmla="*/ 681659 h 6858000"/>
              <a:gd name="connsiteX167" fmla="*/ 234316 w 1605470"/>
              <a:gd name="connsiteY167" fmla="*/ 635218 h 6858000"/>
              <a:gd name="connsiteX168" fmla="*/ 239327 w 1605470"/>
              <a:gd name="connsiteY168" fmla="*/ 613763 h 6858000"/>
              <a:gd name="connsiteX169" fmla="*/ 225269 w 1605470"/>
              <a:gd name="connsiteY169" fmla="*/ 598582 h 6858000"/>
              <a:gd name="connsiteX170" fmla="*/ 224950 w 1605470"/>
              <a:gd name="connsiteY170" fmla="*/ 576846 h 6858000"/>
              <a:gd name="connsiteX171" fmla="*/ 204576 w 1605470"/>
              <a:gd name="connsiteY171" fmla="*/ 530055 h 6858000"/>
              <a:gd name="connsiteX172" fmla="*/ 219064 w 1605470"/>
              <a:gd name="connsiteY172" fmla="*/ 469651 h 6858000"/>
              <a:gd name="connsiteX173" fmla="*/ 195012 w 1605470"/>
              <a:gd name="connsiteY173" fmla="*/ 448559 h 6858000"/>
              <a:gd name="connsiteX174" fmla="*/ 201434 w 1605470"/>
              <a:gd name="connsiteY174" fmla="*/ 441529 h 6858000"/>
              <a:gd name="connsiteX175" fmla="*/ 200655 w 1605470"/>
              <a:gd name="connsiteY175" fmla="*/ 428927 h 6858000"/>
              <a:gd name="connsiteX176" fmla="*/ 190059 w 1605470"/>
              <a:gd name="connsiteY176" fmla="*/ 430161 h 6858000"/>
              <a:gd name="connsiteX177" fmla="*/ 167079 w 1605470"/>
              <a:gd name="connsiteY177" fmla="*/ 367211 h 6858000"/>
              <a:gd name="connsiteX178" fmla="*/ 124571 w 1605470"/>
              <a:gd name="connsiteY178" fmla="*/ 302178 h 6858000"/>
              <a:gd name="connsiteX179" fmla="*/ 103243 w 1605470"/>
              <a:gd name="connsiteY179" fmla="*/ 211375 h 6858000"/>
              <a:gd name="connsiteX180" fmla="*/ 94571 w 1605470"/>
              <a:gd name="connsiteY180" fmla="*/ 184179 h 6858000"/>
              <a:gd name="connsiteX181" fmla="*/ 13437 w 1605470"/>
              <a:gd name="connsiteY181" fmla="*/ 19287 h 6858000"/>
              <a:gd name="connsiteX182" fmla="*/ 0 w 1605470"/>
              <a:gd name="connsiteY18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9554 w 1605470"/>
              <a:gd name="connsiteY81" fmla="*/ 4090296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25908 w 1605470"/>
              <a:gd name="connsiteY93" fmla="*/ 3851605 h 6858000"/>
              <a:gd name="connsiteX94" fmla="*/ 719207 w 1605470"/>
              <a:gd name="connsiteY94" fmla="*/ 3813873 h 6858000"/>
              <a:gd name="connsiteX95" fmla="*/ 718632 w 1605470"/>
              <a:gd name="connsiteY95" fmla="*/ 3806161 h 6858000"/>
              <a:gd name="connsiteX96" fmla="*/ 718939 w 1605470"/>
              <a:gd name="connsiteY96" fmla="*/ 3805957 h 6858000"/>
              <a:gd name="connsiteX97" fmla="*/ 718966 w 1605470"/>
              <a:gd name="connsiteY97" fmla="*/ 3797724 h 6858000"/>
              <a:gd name="connsiteX98" fmla="*/ 717581 w 1605470"/>
              <a:gd name="connsiteY98" fmla="*/ 3792098 h 6858000"/>
              <a:gd name="connsiteX99" fmla="*/ 716465 w 1605470"/>
              <a:gd name="connsiteY99" fmla="*/ 3777135 h 6858000"/>
              <a:gd name="connsiteX100" fmla="*/ 718198 w 1605470"/>
              <a:gd name="connsiteY100" fmla="*/ 3771656 h 6858000"/>
              <a:gd name="connsiteX101" fmla="*/ 721941 w 1605470"/>
              <a:gd name="connsiteY101" fmla="*/ 3769007 h 6858000"/>
              <a:gd name="connsiteX102" fmla="*/ 721407 w 1605470"/>
              <a:gd name="connsiteY102" fmla="*/ 3767709 h 6858000"/>
              <a:gd name="connsiteX103" fmla="*/ 730103 w 1605470"/>
              <a:gd name="connsiteY103" fmla="*/ 3738082 h 6858000"/>
              <a:gd name="connsiteX104" fmla="*/ 737449 w 1605470"/>
              <a:gd name="connsiteY104" fmla="*/ 3673397 h 6858000"/>
              <a:gd name="connsiteX105" fmla="*/ 736745 w 1605470"/>
              <a:gd name="connsiteY105" fmla="*/ 3637109 h 6858000"/>
              <a:gd name="connsiteX106" fmla="*/ 740188 w 1605470"/>
              <a:gd name="connsiteY106" fmla="*/ 3536883 h 6858000"/>
              <a:gd name="connsiteX107" fmla="*/ 747726 w 1605470"/>
              <a:gd name="connsiteY107" fmla="*/ 3435652 h 6858000"/>
              <a:gd name="connsiteX108" fmla="*/ 774383 w 1605470"/>
              <a:gd name="connsiteY108" fmla="*/ 3381564 h 6858000"/>
              <a:gd name="connsiteX109" fmla="*/ 774870 w 1605470"/>
              <a:gd name="connsiteY109" fmla="*/ 3375761 h 6858000"/>
              <a:gd name="connsiteX110" fmla="*/ 770510 w 1605470"/>
              <a:gd name="connsiteY110" fmla="*/ 3361844 h 6858000"/>
              <a:gd name="connsiteX111" fmla="*/ 767933 w 1605470"/>
              <a:gd name="connsiteY111" fmla="*/ 3356929 h 6858000"/>
              <a:gd name="connsiteX112" fmla="*/ 766158 w 1605470"/>
              <a:gd name="connsiteY112" fmla="*/ 3349058 h 6858000"/>
              <a:gd name="connsiteX113" fmla="*/ 766414 w 1605470"/>
              <a:gd name="connsiteY113" fmla="*/ 3348763 h 6858000"/>
              <a:gd name="connsiteX114" fmla="*/ 764166 w 1605470"/>
              <a:gd name="connsiteY114" fmla="*/ 3341588 h 6858000"/>
              <a:gd name="connsiteX115" fmla="*/ 749397 w 1605470"/>
              <a:gd name="connsiteY115" fmla="*/ 3307769 h 6858000"/>
              <a:gd name="connsiteX116" fmla="*/ 766960 w 1605470"/>
              <a:gd name="connsiteY116" fmla="*/ 3250522 h 6858000"/>
              <a:gd name="connsiteX117" fmla="*/ 767385 w 1605470"/>
              <a:gd name="connsiteY117" fmla="*/ 3229163 h 6858000"/>
              <a:gd name="connsiteX118" fmla="*/ 769208 w 1605470"/>
              <a:gd name="connsiteY118" fmla="*/ 3217217 h 6858000"/>
              <a:gd name="connsiteX119" fmla="*/ 770350 w 1605470"/>
              <a:gd name="connsiteY119" fmla="*/ 3216125 h 6858000"/>
              <a:gd name="connsiteX120" fmla="*/ 756043 w 1605470"/>
              <a:gd name="connsiteY120" fmla="*/ 3183755 h 6858000"/>
              <a:gd name="connsiteX121" fmla="*/ 756544 w 1605470"/>
              <a:gd name="connsiteY121" fmla="*/ 3178642 h 6858000"/>
              <a:gd name="connsiteX122" fmla="*/ 744144 w 1605470"/>
              <a:gd name="connsiteY122" fmla="*/ 3158586 h 6858000"/>
              <a:gd name="connsiteX123" fmla="*/ 739378 w 1605470"/>
              <a:gd name="connsiteY123" fmla="*/ 3147669 h 6858000"/>
              <a:gd name="connsiteX124" fmla="*/ 734648 w 1605470"/>
              <a:gd name="connsiteY124" fmla="*/ 3145733 h 6858000"/>
              <a:gd name="connsiteX125" fmla="*/ 729329 w 1605470"/>
              <a:gd name="connsiteY125" fmla="*/ 3129034 h 6858000"/>
              <a:gd name="connsiteX126" fmla="*/ 729994 w 1605470"/>
              <a:gd name="connsiteY126" fmla="*/ 3126682 h 6858000"/>
              <a:gd name="connsiteX127" fmla="*/ 720862 w 1605470"/>
              <a:gd name="connsiteY127" fmla="*/ 3114519 h 6858000"/>
              <a:gd name="connsiteX128" fmla="*/ 707471 w 1605470"/>
              <a:gd name="connsiteY128" fmla="*/ 3106272 h 6858000"/>
              <a:gd name="connsiteX129" fmla="*/ 680201 w 1605470"/>
              <a:gd name="connsiteY129" fmla="*/ 2958185 h 6858000"/>
              <a:gd name="connsiteX130" fmla="*/ 622815 w 1605470"/>
              <a:gd name="connsiteY130" fmla="*/ 2762989 h 6858000"/>
              <a:gd name="connsiteX131" fmla="*/ 571733 w 1605470"/>
              <a:gd name="connsiteY131" fmla="*/ 2554718 h 6858000"/>
              <a:gd name="connsiteX132" fmla="*/ 551827 w 1605470"/>
              <a:gd name="connsiteY132" fmla="*/ 2485734 h 6858000"/>
              <a:gd name="connsiteX133" fmla="*/ 542550 w 1605470"/>
              <a:gd name="connsiteY133" fmla="*/ 2447068 h 6858000"/>
              <a:gd name="connsiteX134" fmla="*/ 529511 w 1605470"/>
              <a:gd name="connsiteY134" fmla="*/ 2425819 h 6858000"/>
              <a:gd name="connsiteX135" fmla="*/ 528878 w 1605470"/>
              <a:gd name="connsiteY135" fmla="*/ 2408971 h 6858000"/>
              <a:gd name="connsiteX136" fmla="*/ 535510 w 1605470"/>
              <a:gd name="connsiteY136" fmla="*/ 2402874 h 6858000"/>
              <a:gd name="connsiteX137" fmla="*/ 538122 w 1605470"/>
              <a:gd name="connsiteY137" fmla="*/ 2381443 h 6858000"/>
              <a:gd name="connsiteX138" fmla="*/ 514451 w 1605470"/>
              <a:gd name="connsiteY138" fmla="*/ 2261920 h 6858000"/>
              <a:gd name="connsiteX139" fmla="*/ 486968 w 1605470"/>
              <a:gd name="connsiteY139" fmla="*/ 2182937 h 6858000"/>
              <a:gd name="connsiteX140" fmla="*/ 488555 w 1605470"/>
              <a:gd name="connsiteY140" fmla="*/ 2155135 h 6858000"/>
              <a:gd name="connsiteX141" fmla="*/ 486013 w 1605470"/>
              <a:gd name="connsiteY141" fmla="*/ 2118008 h 6858000"/>
              <a:gd name="connsiteX142" fmla="*/ 487006 w 1605470"/>
              <a:gd name="connsiteY142" fmla="*/ 2050531 h 6858000"/>
              <a:gd name="connsiteX143" fmla="*/ 478812 w 1605470"/>
              <a:gd name="connsiteY143" fmla="*/ 1963269 h 6858000"/>
              <a:gd name="connsiteX144" fmla="*/ 442619 w 1605470"/>
              <a:gd name="connsiteY144" fmla="*/ 1910499 h 6858000"/>
              <a:gd name="connsiteX145" fmla="*/ 446785 w 1605470"/>
              <a:gd name="connsiteY145" fmla="*/ 1903212 h 6858000"/>
              <a:gd name="connsiteX146" fmla="*/ 436547 w 1605470"/>
              <a:gd name="connsiteY146" fmla="*/ 1861531 h 6858000"/>
              <a:gd name="connsiteX147" fmla="*/ 390346 w 1605470"/>
              <a:gd name="connsiteY147" fmla="*/ 1732919 h 6858000"/>
              <a:gd name="connsiteX148" fmla="*/ 362657 w 1605470"/>
              <a:gd name="connsiteY148" fmla="*/ 1663540 h 6858000"/>
              <a:gd name="connsiteX149" fmla="*/ 361783 w 1605470"/>
              <a:gd name="connsiteY149" fmla="*/ 1615777 h 6858000"/>
              <a:gd name="connsiteX150" fmla="*/ 342578 w 1605470"/>
              <a:gd name="connsiteY150" fmla="*/ 1563678 h 6858000"/>
              <a:gd name="connsiteX151" fmla="*/ 355658 w 1605470"/>
              <a:gd name="connsiteY151" fmla="*/ 1519474 h 6858000"/>
              <a:gd name="connsiteX152" fmla="*/ 348400 w 1605470"/>
              <a:gd name="connsiteY152" fmla="*/ 1477995 h 6858000"/>
              <a:gd name="connsiteX153" fmla="*/ 334485 w 1605470"/>
              <a:gd name="connsiteY153" fmla="*/ 1373769 h 6858000"/>
              <a:gd name="connsiteX154" fmla="*/ 342792 w 1605470"/>
              <a:gd name="connsiteY154" fmla="*/ 1307086 h 6858000"/>
              <a:gd name="connsiteX155" fmla="*/ 343980 w 1605470"/>
              <a:gd name="connsiteY155" fmla="*/ 1189033 h 6858000"/>
              <a:gd name="connsiteX156" fmla="*/ 348665 w 1605470"/>
              <a:gd name="connsiteY156" fmla="*/ 1168288 h 6858000"/>
              <a:gd name="connsiteX157" fmla="*/ 340947 w 1605470"/>
              <a:gd name="connsiteY157" fmla="*/ 1142577 h 6858000"/>
              <a:gd name="connsiteX158" fmla="*/ 330253 w 1605470"/>
              <a:gd name="connsiteY158" fmla="*/ 1088484 h 6858000"/>
              <a:gd name="connsiteX159" fmla="*/ 318989 w 1605470"/>
              <a:gd name="connsiteY159" fmla="*/ 1016103 h 6858000"/>
              <a:gd name="connsiteX160" fmla="*/ 320445 w 1605470"/>
              <a:gd name="connsiteY160" fmla="*/ 932283 h 6858000"/>
              <a:gd name="connsiteX161" fmla="*/ 322681 w 1605470"/>
              <a:gd name="connsiteY161" fmla="*/ 915925 h 6858000"/>
              <a:gd name="connsiteX162" fmla="*/ 315310 w 1605470"/>
              <a:gd name="connsiteY162" fmla="*/ 896999 h 6858000"/>
              <a:gd name="connsiteX163" fmla="*/ 284718 w 1605470"/>
              <a:gd name="connsiteY163" fmla="*/ 821517 h 6858000"/>
              <a:gd name="connsiteX164" fmla="*/ 263668 w 1605470"/>
              <a:gd name="connsiteY164" fmla="*/ 751353 h 6858000"/>
              <a:gd name="connsiteX165" fmla="*/ 263226 w 1605470"/>
              <a:gd name="connsiteY165" fmla="*/ 721230 h 6858000"/>
              <a:gd name="connsiteX166" fmla="*/ 248897 w 1605470"/>
              <a:gd name="connsiteY166" fmla="*/ 681659 h 6858000"/>
              <a:gd name="connsiteX167" fmla="*/ 234316 w 1605470"/>
              <a:gd name="connsiteY167" fmla="*/ 635218 h 6858000"/>
              <a:gd name="connsiteX168" fmla="*/ 239327 w 1605470"/>
              <a:gd name="connsiteY168" fmla="*/ 613763 h 6858000"/>
              <a:gd name="connsiteX169" fmla="*/ 225269 w 1605470"/>
              <a:gd name="connsiteY169" fmla="*/ 598582 h 6858000"/>
              <a:gd name="connsiteX170" fmla="*/ 224950 w 1605470"/>
              <a:gd name="connsiteY170" fmla="*/ 576846 h 6858000"/>
              <a:gd name="connsiteX171" fmla="*/ 204576 w 1605470"/>
              <a:gd name="connsiteY171" fmla="*/ 530055 h 6858000"/>
              <a:gd name="connsiteX172" fmla="*/ 219064 w 1605470"/>
              <a:gd name="connsiteY172" fmla="*/ 469651 h 6858000"/>
              <a:gd name="connsiteX173" fmla="*/ 195012 w 1605470"/>
              <a:gd name="connsiteY173" fmla="*/ 448559 h 6858000"/>
              <a:gd name="connsiteX174" fmla="*/ 201434 w 1605470"/>
              <a:gd name="connsiteY174" fmla="*/ 441529 h 6858000"/>
              <a:gd name="connsiteX175" fmla="*/ 200655 w 1605470"/>
              <a:gd name="connsiteY175" fmla="*/ 428927 h 6858000"/>
              <a:gd name="connsiteX176" fmla="*/ 190059 w 1605470"/>
              <a:gd name="connsiteY176" fmla="*/ 430161 h 6858000"/>
              <a:gd name="connsiteX177" fmla="*/ 167079 w 1605470"/>
              <a:gd name="connsiteY177" fmla="*/ 367211 h 6858000"/>
              <a:gd name="connsiteX178" fmla="*/ 124571 w 1605470"/>
              <a:gd name="connsiteY178" fmla="*/ 302178 h 6858000"/>
              <a:gd name="connsiteX179" fmla="*/ 103243 w 1605470"/>
              <a:gd name="connsiteY179" fmla="*/ 211375 h 6858000"/>
              <a:gd name="connsiteX180" fmla="*/ 94571 w 1605470"/>
              <a:gd name="connsiteY180" fmla="*/ 184179 h 6858000"/>
              <a:gd name="connsiteX181" fmla="*/ 13437 w 1605470"/>
              <a:gd name="connsiteY181" fmla="*/ 19287 h 6858000"/>
              <a:gd name="connsiteX182" fmla="*/ 0 w 1605470"/>
              <a:gd name="connsiteY18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9554 w 1605470"/>
              <a:gd name="connsiteY81" fmla="*/ 4090296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19207 w 1605470"/>
              <a:gd name="connsiteY93" fmla="*/ 3813873 h 6858000"/>
              <a:gd name="connsiteX94" fmla="*/ 718632 w 1605470"/>
              <a:gd name="connsiteY94" fmla="*/ 3806161 h 6858000"/>
              <a:gd name="connsiteX95" fmla="*/ 718939 w 1605470"/>
              <a:gd name="connsiteY95" fmla="*/ 3805957 h 6858000"/>
              <a:gd name="connsiteX96" fmla="*/ 718966 w 1605470"/>
              <a:gd name="connsiteY96" fmla="*/ 3797724 h 6858000"/>
              <a:gd name="connsiteX97" fmla="*/ 717581 w 1605470"/>
              <a:gd name="connsiteY97" fmla="*/ 3792098 h 6858000"/>
              <a:gd name="connsiteX98" fmla="*/ 716465 w 1605470"/>
              <a:gd name="connsiteY98" fmla="*/ 3777135 h 6858000"/>
              <a:gd name="connsiteX99" fmla="*/ 718198 w 1605470"/>
              <a:gd name="connsiteY99" fmla="*/ 3771656 h 6858000"/>
              <a:gd name="connsiteX100" fmla="*/ 721941 w 1605470"/>
              <a:gd name="connsiteY100" fmla="*/ 3769007 h 6858000"/>
              <a:gd name="connsiteX101" fmla="*/ 721407 w 1605470"/>
              <a:gd name="connsiteY101" fmla="*/ 3767709 h 6858000"/>
              <a:gd name="connsiteX102" fmla="*/ 730103 w 1605470"/>
              <a:gd name="connsiteY102" fmla="*/ 3738082 h 6858000"/>
              <a:gd name="connsiteX103" fmla="*/ 737449 w 1605470"/>
              <a:gd name="connsiteY103" fmla="*/ 3673397 h 6858000"/>
              <a:gd name="connsiteX104" fmla="*/ 736745 w 1605470"/>
              <a:gd name="connsiteY104" fmla="*/ 3637109 h 6858000"/>
              <a:gd name="connsiteX105" fmla="*/ 740188 w 1605470"/>
              <a:gd name="connsiteY105" fmla="*/ 3536883 h 6858000"/>
              <a:gd name="connsiteX106" fmla="*/ 747726 w 1605470"/>
              <a:gd name="connsiteY106" fmla="*/ 3435652 h 6858000"/>
              <a:gd name="connsiteX107" fmla="*/ 774383 w 1605470"/>
              <a:gd name="connsiteY107" fmla="*/ 3381564 h 6858000"/>
              <a:gd name="connsiteX108" fmla="*/ 774870 w 1605470"/>
              <a:gd name="connsiteY108" fmla="*/ 3375761 h 6858000"/>
              <a:gd name="connsiteX109" fmla="*/ 770510 w 1605470"/>
              <a:gd name="connsiteY109" fmla="*/ 3361844 h 6858000"/>
              <a:gd name="connsiteX110" fmla="*/ 767933 w 1605470"/>
              <a:gd name="connsiteY110" fmla="*/ 3356929 h 6858000"/>
              <a:gd name="connsiteX111" fmla="*/ 766158 w 1605470"/>
              <a:gd name="connsiteY111" fmla="*/ 3349058 h 6858000"/>
              <a:gd name="connsiteX112" fmla="*/ 766414 w 1605470"/>
              <a:gd name="connsiteY112" fmla="*/ 3348763 h 6858000"/>
              <a:gd name="connsiteX113" fmla="*/ 764166 w 1605470"/>
              <a:gd name="connsiteY113" fmla="*/ 3341588 h 6858000"/>
              <a:gd name="connsiteX114" fmla="*/ 749397 w 1605470"/>
              <a:gd name="connsiteY114" fmla="*/ 3307769 h 6858000"/>
              <a:gd name="connsiteX115" fmla="*/ 766960 w 1605470"/>
              <a:gd name="connsiteY115" fmla="*/ 3250522 h 6858000"/>
              <a:gd name="connsiteX116" fmla="*/ 767385 w 1605470"/>
              <a:gd name="connsiteY116" fmla="*/ 3229163 h 6858000"/>
              <a:gd name="connsiteX117" fmla="*/ 769208 w 1605470"/>
              <a:gd name="connsiteY117" fmla="*/ 3217217 h 6858000"/>
              <a:gd name="connsiteX118" fmla="*/ 770350 w 1605470"/>
              <a:gd name="connsiteY118" fmla="*/ 3216125 h 6858000"/>
              <a:gd name="connsiteX119" fmla="*/ 756043 w 1605470"/>
              <a:gd name="connsiteY119" fmla="*/ 3183755 h 6858000"/>
              <a:gd name="connsiteX120" fmla="*/ 756544 w 1605470"/>
              <a:gd name="connsiteY120" fmla="*/ 3178642 h 6858000"/>
              <a:gd name="connsiteX121" fmla="*/ 744144 w 1605470"/>
              <a:gd name="connsiteY121" fmla="*/ 3158586 h 6858000"/>
              <a:gd name="connsiteX122" fmla="*/ 739378 w 1605470"/>
              <a:gd name="connsiteY122" fmla="*/ 3147669 h 6858000"/>
              <a:gd name="connsiteX123" fmla="*/ 734648 w 1605470"/>
              <a:gd name="connsiteY123" fmla="*/ 3145733 h 6858000"/>
              <a:gd name="connsiteX124" fmla="*/ 729329 w 1605470"/>
              <a:gd name="connsiteY124" fmla="*/ 3129034 h 6858000"/>
              <a:gd name="connsiteX125" fmla="*/ 729994 w 1605470"/>
              <a:gd name="connsiteY125" fmla="*/ 3126682 h 6858000"/>
              <a:gd name="connsiteX126" fmla="*/ 720862 w 1605470"/>
              <a:gd name="connsiteY126" fmla="*/ 3114519 h 6858000"/>
              <a:gd name="connsiteX127" fmla="*/ 707471 w 1605470"/>
              <a:gd name="connsiteY127" fmla="*/ 3106272 h 6858000"/>
              <a:gd name="connsiteX128" fmla="*/ 680201 w 1605470"/>
              <a:gd name="connsiteY128" fmla="*/ 2958185 h 6858000"/>
              <a:gd name="connsiteX129" fmla="*/ 622815 w 1605470"/>
              <a:gd name="connsiteY129" fmla="*/ 2762989 h 6858000"/>
              <a:gd name="connsiteX130" fmla="*/ 571733 w 1605470"/>
              <a:gd name="connsiteY130" fmla="*/ 2554718 h 6858000"/>
              <a:gd name="connsiteX131" fmla="*/ 551827 w 1605470"/>
              <a:gd name="connsiteY131" fmla="*/ 2485734 h 6858000"/>
              <a:gd name="connsiteX132" fmla="*/ 542550 w 1605470"/>
              <a:gd name="connsiteY132" fmla="*/ 2447068 h 6858000"/>
              <a:gd name="connsiteX133" fmla="*/ 529511 w 1605470"/>
              <a:gd name="connsiteY133" fmla="*/ 2425819 h 6858000"/>
              <a:gd name="connsiteX134" fmla="*/ 528878 w 1605470"/>
              <a:gd name="connsiteY134" fmla="*/ 2408971 h 6858000"/>
              <a:gd name="connsiteX135" fmla="*/ 535510 w 1605470"/>
              <a:gd name="connsiteY135" fmla="*/ 2402874 h 6858000"/>
              <a:gd name="connsiteX136" fmla="*/ 538122 w 1605470"/>
              <a:gd name="connsiteY136" fmla="*/ 2381443 h 6858000"/>
              <a:gd name="connsiteX137" fmla="*/ 514451 w 1605470"/>
              <a:gd name="connsiteY137" fmla="*/ 2261920 h 6858000"/>
              <a:gd name="connsiteX138" fmla="*/ 486968 w 1605470"/>
              <a:gd name="connsiteY138" fmla="*/ 2182937 h 6858000"/>
              <a:gd name="connsiteX139" fmla="*/ 488555 w 1605470"/>
              <a:gd name="connsiteY139" fmla="*/ 2155135 h 6858000"/>
              <a:gd name="connsiteX140" fmla="*/ 486013 w 1605470"/>
              <a:gd name="connsiteY140" fmla="*/ 2118008 h 6858000"/>
              <a:gd name="connsiteX141" fmla="*/ 487006 w 1605470"/>
              <a:gd name="connsiteY141" fmla="*/ 2050531 h 6858000"/>
              <a:gd name="connsiteX142" fmla="*/ 478812 w 1605470"/>
              <a:gd name="connsiteY142" fmla="*/ 1963269 h 6858000"/>
              <a:gd name="connsiteX143" fmla="*/ 442619 w 1605470"/>
              <a:gd name="connsiteY143" fmla="*/ 1910499 h 6858000"/>
              <a:gd name="connsiteX144" fmla="*/ 446785 w 1605470"/>
              <a:gd name="connsiteY144" fmla="*/ 1903212 h 6858000"/>
              <a:gd name="connsiteX145" fmla="*/ 436547 w 1605470"/>
              <a:gd name="connsiteY145" fmla="*/ 1861531 h 6858000"/>
              <a:gd name="connsiteX146" fmla="*/ 390346 w 1605470"/>
              <a:gd name="connsiteY146" fmla="*/ 1732919 h 6858000"/>
              <a:gd name="connsiteX147" fmla="*/ 362657 w 1605470"/>
              <a:gd name="connsiteY147" fmla="*/ 1663540 h 6858000"/>
              <a:gd name="connsiteX148" fmla="*/ 361783 w 1605470"/>
              <a:gd name="connsiteY148" fmla="*/ 1615777 h 6858000"/>
              <a:gd name="connsiteX149" fmla="*/ 342578 w 1605470"/>
              <a:gd name="connsiteY149" fmla="*/ 1563678 h 6858000"/>
              <a:gd name="connsiteX150" fmla="*/ 355658 w 1605470"/>
              <a:gd name="connsiteY150" fmla="*/ 1519474 h 6858000"/>
              <a:gd name="connsiteX151" fmla="*/ 348400 w 1605470"/>
              <a:gd name="connsiteY151" fmla="*/ 1477995 h 6858000"/>
              <a:gd name="connsiteX152" fmla="*/ 334485 w 1605470"/>
              <a:gd name="connsiteY152" fmla="*/ 1373769 h 6858000"/>
              <a:gd name="connsiteX153" fmla="*/ 342792 w 1605470"/>
              <a:gd name="connsiteY153" fmla="*/ 1307086 h 6858000"/>
              <a:gd name="connsiteX154" fmla="*/ 343980 w 1605470"/>
              <a:gd name="connsiteY154" fmla="*/ 1189033 h 6858000"/>
              <a:gd name="connsiteX155" fmla="*/ 348665 w 1605470"/>
              <a:gd name="connsiteY155" fmla="*/ 1168288 h 6858000"/>
              <a:gd name="connsiteX156" fmla="*/ 340947 w 1605470"/>
              <a:gd name="connsiteY156" fmla="*/ 1142577 h 6858000"/>
              <a:gd name="connsiteX157" fmla="*/ 330253 w 1605470"/>
              <a:gd name="connsiteY157" fmla="*/ 1088484 h 6858000"/>
              <a:gd name="connsiteX158" fmla="*/ 318989 w 1605470"/>
              <a:gd name="connsiteY158" fmla="*/ 1016103 h 6858000"/>
              <a:gd name="connsiteX159" fmla="*/ 320445 w 1605470"/>
              <a:gd name="connsiteY159" fmla="*/ 932283 h 6858000"/>
              <a:gd name="connsiteX160" fmla="*/ 322681 w 1605470"/>
              <a:gd name="connsiteY160" fmla="*/ 915925 h 6858000"/>
              <a:gd name="connsiteX161" fmla="*/ 315310 w 1605470"/>
              <a:gd name="connsiteY161" fmla="*/ 896999 h 6858000"/>
              <a:gd name="connsiteX162" fmla="*/ 284718 w 1605470"/>
              <a:gd name="connsiteY162" fmla="*/ 821517 h 6858000"/>
              <a:gd name="connsiteX163" fmla="*/ 263668 w 1605470"/>
              <a:gd name="connsiteY163" fmla="*/ 751353 h 6858000"/>
              <a:gd name="connsiteX164" fmla="*/ 263226 w 1605470"/>
              <a:gd name="connsiteY164" fmla="*/ 721230 h 6858000"/>
              <a:gd name="connsiteX165" fmla="*/ 248897 w 1605470"/>
              <a:gd name="connsiteY165" fmla="*/ 681659 h 6858000"/>
              <a:gd name="connsiteX166" fmla="*/ 234316 w 1605470"/>
              <a:gd name="connsiteY166" fmla="*/ 635218 h 6858000"/>
              <a:gd name="connsiteX167" fmla="*/ 239327 w 1605470"/>
              <a:gd name="connsiteY167" fmla="*/ 613763 h 6858000"/>
              <a:gd name="connsiteX168" fmla="*/ 225269 w 1605470"/>
              <a:gd name="connsiteY168" fmla="*/ 598582 h 6858000"/>
              <a:gd name="connsiteX169" fmla="*/ 224950 w 1605470"/>
              <a:gd name="connsiteY169" fmla="*/ 576846 h 6858000"/>
              <a:gd name="connsiteX170" fmla="*/ 204576 w 1605470"/>
              <a:gd name="connsiteY170" fmla="*/ 530055 h 6858000"/>
              <a:gd name="connsiteX171" fmla="*/ 219064 w 1605470"/>
              <a:gd name="connsiteY171" fmla="*/ 469651 h 6858000"/>
              <a:gd name="connsiteX172" fmla="*/ 195012 w 1605470"/>
              <a:gd name="connsiteY172" fmla="*/ 448559 h 6858000"/>
              <a:gd name="connsiteX173" fmla="*/ 201434 w 1605470"/>
              <a:gd name="connsiteY173" fmla="*/ 441529 h 6858000"/>
              <a:gd name="connsiteX174" fmla="*/ 200655 w 1605470"/>
              <a:gd name="connsiteY174" fmla="*/ 428927 h 6858000"/>
              <a:gd name="connsiteX175" fmla="*/ 190059 w 1605470"/>
              <a:gd name="connsiteY175" fmla="*/ 430161 h 6858000"/>
              <a:gd name="connsiteX176" fmla="*/ 167079 w 1605470"/>
              <a:gd name="connsiteY176" fmla="*/ 367211 h 6858000"/>
              <a:gd name="connsiteX177" fmla="*/ 124571 w 1605470"/>
              <a:gd name="connsiteY177" fmla="*/ 302178 h 6858000"/>
              <a:gd name="connsiteX178" fmla="*/ 103243 w 1605470"/>
              <a:gd name="connsiteY178" fmla="*/ 211375 h 6858000"/>
              <a:gd name="connsiteX179" fmla="*/ 94571 w 1605470"/>
              <a:gd name="connsiteY179" fmla="*/ 184179 h 6858000"/>
              <a:gd name="connsiteX180" fmla="*/ 13437 w 1605470"/>
              <a:gd name="connsiteY180" fmla="*/ 19287 h 6858000"/>
              <a:gd name="connsiteX181" fmla="*/ 0 w 1605470"/>
              <a:gd name="connsiteY18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13201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47700 w 1605470"/>
              <a:gd name="connsiteY75" fmla="*/ 4690749 h 6858000"/>
              <a:gd name="connsiteX76" fmla="*/ 743180 w 1605470"/>
              <a:gd name="connsiteY76" fmla="*/ 4613201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935 w 1605470"/>
              <a:gd name="connsiteY68" fmla="*/ 4821504 h 6858000"/>
              <a:gd name="connsiteX69" fmla="*/ 732118 w 1605470"/>
              <a:gd name="connsiteY69" fmla="*/ 4801535 h 6858000"/>
              <a:gd name="connsiteX70" fmla="*/ 739787 w 1605470"/>
              <a:gd name="connsiteY70" fmla="*/ 4797794 h 6858000"/>
              <a:gd name="connsiteX71" fmla="*/ 741081 w 1605470"/>
              <a:gd name="connsiteY71" fmla="*/ 4784526 h 6858000"/>
              <a:gd name="connsiteX72" fmla="*/ 742865 w 1605470"/>
              <a:gd name="connsiteY72" fmla="*/ 4781211 h 6858000"/>
              <a:gd name="connsiteX73" fmla="*/ 751652 w 1605470"/>
              <a:gd name="connsiteY73" fmla="*/ 4761984 h 6858000"/>
              <a:gd name="connsiteX74" fmla="*/ 747700 w 1605470"/>
              <a:gd name="connsiteY74" fmla="*/ 4690749 h 6858000"/>
              <a:gd name="connsiteX75" fmla="*/ 743180 w 1605470"/>
              <a:gd name="connsiteY75" fmla="*/ 4613201 h 6858000"/>
              <a:gd name="connsiteX76" fmla="*/ 738263 w 1605470"/>
              <a:gd name="connsiteY76" fmla="*/ 4444346 h 6858000"/>
              <a:gd name="connsiteX77" fmla="*/ 756542 w 1605470"/>
              <a:gd name="connsiteY77" fmla="*/ 4350346 h 6858000"/>
              <a:gd name="connsiteX78" fmla="*/ 715481 w 1605470"/>
              <a:gd name="connsiteY78" fmla="*/ 4214165 h 6858000"/>
              <a:gd name="connsiteX79" fmla="*/ 719554 w 1605470"/>
              <a:gd name="connsiteY79" fmla="*/ 4090296 h 6858000"/>
              <a:gd name="connsiteX80" fmla="*/ 704810 w 1605470"/>
              <a:gd name="connsiteY80" fmla="*/ 4033999 h 6858000"/>
              <a:gd name="connsiteX81" fmla="*/ 705959 w 1605470"/>
              <a:gd name="connsiteY81" fmla="*/ 4031933 h 6858000"/>
              <a:gd name="connsiteX82" fmla="*/ 704535 w 1605470"/>
              <a:gd name="connsiteY82" fmla="*/ 4013953 h 6858000"/>
              <a:gd name="connsiteX83" fmla="*/ 700443 w 1605470"/>
              <a:gd name="connsiteY83" fmla="*/ 4010511 h 6858000"/>
              <a:gd name="connsiteX84" fmla="*/ 698282 w 1605470"/>
              <a:gd name="connsiteY84" fmla="*/ 3998331 h 6858000"/>
              <a:gd name="connsiteX85" fmla="*/ 690830 w 1605470"/>
              <a:gd name="connsiteY85" fmla="*/ 3974753 h 6858000"/>
              <a:gd name="connsiteX86" fmla="*/ 692428 w 1605470"/>
              <a:gd name="connsiteY86" fmla="*/ 3969950 h 6858000"/>
              <a:gd name="connsiteX87" fmla="*/ 685850 w 1605470"/>
              <a:gd name="connsiteY87" fmla="*/ 3933779 h 6858000"/>
              <a:gd name="connsiteX88" fmla="*/ 687181 w 1605470"/>
              <a:gd name="connsiteY88" fmla="*/ 3933093 h 6858000"/>
              <a:gd name="connsiteX89" fmla="*/ 691535 w 1605470"/>
              <a:gd name="connsiteY89" fmla="*/ 3922082 h 6858000"/>
              <a:gd name="connsiteX90" fmla="*/ 696613 w 1605470"/>
              <a:gd name="connsiteY90" fmla="*/ 3901461 h 6858000"/>
              <a:gd name="connsiteX91" fmla="*/ 719207 w 1605470"/>
              <a:gd name="connsiteY91" fmla="*/ 3813873 h 6858000"/>
              <a:gd name="connsiteX92" fmla="*/ 718632 w 1605470"/>
              <a:gd name="connsiteY92" fmla="*/ 3806161 h 6858000"/>
              <a:gd name="connsiteX93" fmla="*/ 718939 w 1605470"/>
              <a:gd name="connsiteY93" fmla="*/ 3805957 h 6858000"/>
              <a:gd name="connsiteX94" fmla="*/ 718966 w 1605470"/>
              <a:gd name="connsiteY94" fmla="*/ 3797724 h 6858000"/>
              <a:gd name="connsiteX95" fmla="*/ 717581 w 1605470"/>
              <a:gd name="connsiteY95" fmla="*/ 3792098 h 6858000"/>
              <a:gd name="connsiteX96" fmla="*/ 716465 w 1605470"/>
              <a:gd name="connsiteY96" fmla="*/ 3777135 h 6858000"/>
              <a:gd name="connsiteX97" fmla="*/ 718198 w 1605470"/>
              <a:gd name="connsiteY97" fmla="*/ 3771656 h 6858000"/>
              <a:gd name="connsiteX98" fmla="*/ 721941 w 1605470"/>
              <a:gd name="connsiteY98" fmla="*/ 3769007 h 6858000"/>
              <a:gd name="connsiteX99" fmla="*/ 721407 w 1605470"/>
              <a:gd name="connsiteY99" fmla="*/ 3767709 h 6858000"/>
              <a:gd name="connsiteX100" fmla="*/ 730103 w 1605470"/>
              <a:gd name="connsiteY100" fmla="*/ 3738082 h 6858000"/>
              <a:gd name="connsiteX101" fmla="*/ 737449 w 1605470"/>
              <a:gd name="connsiteY101" fmla="*/ 3673397 h 6858000"/>
              <a:gd name="connsiteX102" fmla="*/ 736745 w 1605470"/>
              <a:gd name="connsiteY102" fmla="*/ 3637109 h 6858000"/>
              <a:gd name="connsiteX103" fmla="*/ 740188 w 1605470"/>
              <a:gd name="connsiteY103" fmla="*/ 3536883 h 6858000"/>
              <a:gd name="connsiteX104" fmla="*/ 747726 w 1605470"/>
              <a:gd name="connsiteY104" fmla="*/ 3435652 h 6858000"/>
              <a:gd name="connsiteX105" fmla="*/ 774383 w 1605470"/>
              <a:gd name="connsiteY105" fmla="*/ 3381564 h 6858000"/>
              <a:gd name="connsiteX106" fmla="*/ 774870 w 1605470"/>
              <a:gd name="connsiteY106" fmla="*/ 3375761 h 6858000"/>
              <a:gd name="connsiteX107" fmla="*/ 770510 w 1605470"/>
              <a:gd name="connsiteY107" fmla="*/ 3361844 h 6858000"/>
              <a:gd name="connsiteX108" fmla="*/ 767933 w 1605470"/>
              <a:gd name="connsiteY108" fmla="*/ 3356929 h 6858000"/>
              <a:gd name="connsiteX109" fmla="*/ 766158 w 1605470"/>
              <a:gd name="connsiteY109" fmla="*/ 3349058 h 6858000"/>
              <a:gd name="connsiteX110" fmla="*/ 766414 w 1605470"/>
              <a:gd name="connsiteY110" fmla="*/ 3348763 h 6858000"/>
              <a:gd name="connsiteX111" fmla="*/ 764166 w 1605470"/>
              <a:gd name="connsiteY111" fmla="*/ 3341588 h 6858000"/>
              <a:gd name="connsiteX112" fmla="*/ 749397 w 1605470"/>
              <a:gd name="connsiteY112" fmla="*/ 3307769 h 6858000"/>
              <a:gd name="connsiteX113" fmla="*/ 766960 w 1605470"/>
              <a:gd name="connsiteY113" fmla="*/ 3250522 h 6858000"/>
              <a:gd name="connsiteX114" fmla="*/ 767385 w 1605470"/>
              <a:gd name="connsiteY114" fmla="*/ 3229163 h 6858000"/>
              <a:gd name="connsiteX115" fmla="*/ 769208 w 1605470"/>
              <a:gd name="connsiteY115" fmla="*/ 3217217 h 6858000"/>
              <a:gd name="connsiteX116" fmla="*/ 770350 w 1605470"/>
              <a:gd name="connsiteY116" fmla="*/ 3216125 h 6858000"/>
              <a:gd name="connsiteX117" fmla="*/ 756043 w 1605470"/>
              <a:gd name="connsiteY117" fmla="*/ 3183755 h 6858000"/>
              <a:gd name="connsiteX118" fmla="*/ 756544 w 1605470"/>
              <a:gd name="connsiteY118" fmla="*/ 3178642 h 6858000"/>
              <a:gd name="connsiteX119" fmla="*/ 744144 w 1605470"/>
              <a:gd name="connsiteY119" fmla="*/ 3158586 h 6858000"/>
              <a:gd name="connsiteX120" fmla="*/ 739378 w 1605470"/>
              <a:gd name="connsiteY120" fmla="*/ 3147669 h 6858000"/>
              <a:gd name="connsiteX121" fmla="*/ 734648 w 1605470"/>
              <a:gd name="connsiteY121" fmla="*/ 3145733 h 6858000"/>
              <a:gd name="connsiteX122" fmla="*/ 729329 w 1605470"/>
              <a:gd name="connsiteY122" fmla="*/ 3129034 h 6858000"/>
              <a:gd name="connsiteX123" fmla="*/ 729994 w 1605470"/>
              <a:gd name="connsiteY123" fmla="*/ 3126682 h 6858000"/>
              <a:gd name="connsiteX124" fmla="*/ 720862 w 1605470"/>
              <a:gd name="connsiteY124" fmla="*/ 3114519 h 6858000"/>
              <a:gd name="connsiteX125" fmla="*/ 707471 w 1605470"/>
              <a:gd name="connsiteY125" fmla="*/ 3106272 h 6858000"/>
              <a:gd name="connsiteX126" fmla="*/ 680201 w 1605470"/>
              <a:gd name="connsiteY126" fmla="*/ 2958185 h 6858000"/>
              <a:gd name="connsiteX127" fmla="*/ 622815 w 1605470"/>
              <a:gd name="connsiteY127" fmla="*/ 2762989 h 6858000"/>
              <a:gd name="connsiteX128" fmla="*/ 571733 w 1605470"/>
              <a:gd name="connsiteY128" fmla="*/ 2554718 h 6858000"/>
              <a:gd name="connsiteX129" fmla="*/ 551827 w 1605470"/>
              <a:gd name="connsiteY129" fmla="*/ 2485734 h 6858000"/>
              <a:gd name="connsiteX130" fmla="*/ 542550 w 1605470"/>
              <a:gd name="connsiteY130" fmla="*/ 2447068 h 6858000"/>
              <a:gd name="connsiteX131" fmla="*/ 529511 w 1605470"/>
              <a:gd name="connsiteY131" fmla="*/ 2425819 h 6858000"/>
              <a:gd name="connsiteX132" fmla="*/ 528878 w 1605470"/>
              <a:gd name="connsiteY132" fmla="*/ 2408971 h 6858000"/>
              <a:gd name="connsiteX133" fmla="*/ 535510 w 1605470"/>
              <a:gd name="connsiteY133" fmla="*/ 2402874 h 6858000"/>
              <a:gd name="connsiteX134" fmla="*/ 538122 w 1605470"/>
              <a:gd name="connsiteY134" fmla="*/ 2381443 h 6858000"/>
              <a:gd name="connsiteX135" fmla="*/ 514451 w 1605470"/>
              <a:gd name="connsiteY135" fmla="*/ 2261920 h 6858000"/>
              <a:gd name="connsiteX136" fmla="*/ 486968 w 1605470"/>
              <a:gd name="connsiteY136" fmla="*/ 2182937 h 6858000"/>
              <a:gd name="connsiteX137" fmla="*/ 488555 w 1605470"/>
              <a:gd name="connsiteY137" fmla="*/ 2155135 h 6858000"/>
              <a:gd name="connsiteX138" fmla="*/ 486013 w 1605470"/>
              <a:gd name="connsiteY138" fmla="*/ 2118008 h 6858000"/>
              <a:gd name="connsiteX139" fmla="*/ 487006 w 1605470"/>
              <a:gd name="connsiteY139" fmla="*/ 2050531 h 6858000"/>
              <a:gd name="connsiteX140" fmla="*/ 478812 w 1605470"/>
              <a:gd name="connsiteY140" fmla="*/ 1963269 h 6858000"/>
              <a:gd name="connsiteX141" fmla="*/ 442619 w 1605470"/>
              <a:gd name="connsiteY141" fmla="*/ 1910499 h 6858000"/>
              <a:gd name="connsiteX142" fmla="*/ 446785 w 1605470"/>
              <a:gd name="connsiteY142" fmla="*/ 1903212 h 6858000"/>
              <a:gd name="connsiteX143" fmla="*/ 436547 w 1605470"/>
              <a:gd name="connsiteY143" fmla="*/ 1861531 h 6858000"/>
              <a:gd name="connsiteX144" fmla="*/ 390346 w 1605470"/>
              <a:gd name="connsiteY144" fmla="*/ 1732919 h 6858000"/>
              <a:gd name="connsiteX145" fmla="*/ 362657 w 1605470"/>
              <a:gd name="connsiteY145" fmla="*/ 1663540 h 6858000"/>
              <a:gd name="connsiteX146" fmla="*/ 361783 w 1605470"/>
              <a:gd name="connsiteY146" fmla="*/ 1615777 h 6858000"/>
              <a:gd name="connsiteX147" fmla="*/ 342578 w 1605470"/>
              <a:gd name="connsiteY147" fmla="*/ 1563678 h 6858000"/>
              <a:gd name="connsiteX148" fmla="*/ 355658 w 1605470"/>
              <a:gd name="connsiteY148" fmla="*/ 1519474 h 6858000"/>
              <a:gd name="connsiteX149" fmla="*/ 348400 w 1605470"/>
              <a:gd name="connsiteY149" fmla="*/ 1477995 h 6858000"/>
              <a:gd name="connsiteX150" fmla="*/ 334485 w 1605470"/>
              <a:gd name="connsiteY150" fmla="*/ 1373769 h 6858000"/>
              <a:gd name="connsiteX151" fmla="*/ 342792 w 1605470"/>
              <a:gd name="connsiteY151" fmla="*/ 1307086 h 6858000"/>
              <a:gd name="connsiteX152" fmla="*/ 343980 w 1605470"/>
              <a:gd name="connsiteY152" fmla="*/ 1189033 h 6858000"/>
              <a:gd name="connsiteX153" fmla="*/ 348665 w 1605470"/>
              <a:gd name="connsiteY153" fmla="*/ 1168288 h 6858000"/>
              <a:gd name="connsiteX154" fmla="*/ 340947 w 1605470"/>
              <a:gd name="connsiteY154" fmla="*/ 1142577 h 6858000"/>
              <a:gd name="connsiteX155" fmla="*/ 330253 w 1605470"/>
              <a:gd name="connsiteY155" fmla="*/ 1088484 h 6858000"/>
              <a:gd name="connsiteX156" fmla="*/ 318989 w 1605470"/>
              <a:gd name="connsiteY156" fmla="*/ 1016103 h 6858000"/>
              <a:gd name="connsiteX157" fmla="*/ 320445 w 1605470"/>
              <a:gd name="connsiteY157" fmla="*/ 932283 h 6858000"/>
              <a:gd name="connsiteX158" fmla="*/ 322681 w 1605470"/>
              <a:gd name="connsiteY158" fmla="*/ 915925 h 6858000"/>
              <a:gd name="connsiteX159" fmla="*/ 315310 w 1605470"/>
              <a:gd name="connsiteY159" fmla="*/ 896999 h 6858000"/>
              <a:gd name="connsiteX160" fmla="*/ 284718 w 1605470"/>
              <a:gd name="connsiteY160" fmla="*/ 821517 h 6858000"/>
              <a:gd name="connsiteX161" fmla="*/ 263668 w 1605470"/>
              <a:gd name="connsiteY161" fmla="*/ 751353 h 6858000"/>
              <a:gd name="connsiteX162" fmla="*/ 263226 w 1605470"/>
              <a:gd name="connsiteY162" fmla="*/ 721230 h 6858000"/>
              <a:gd name="connsiteX163" fmla="*/ 248897 w 1605470"/>
              <a:gd name="connsiteY163" fmla="*/ 681659 h 6858000"/>
              <a:gd name="connsiteX164" fmla="*/ 234316 w 1605470"/>
              <a:gd name="connsiteY164" fmla="*/ 635218 h 6858000"/>
              <a:gd name="connsiteX165" fmla="*/ 239327 w 1605470"/>
              <a:gd name="connsiteY165" fmla="*/ 613763 h 6858000"/>
              <a:gd name="connsiteX166" fmla="*/ 225269 w 1605470"/>
              <a:gd name="connsiteY166" fmla="*/ 598582 h 6858000"/>
              <a:gd name="connsiteX167" fmla="*/ 224950 w 1605470"/>
              <a:gd name="connsiteY167" fmla="*/ 576846 h 6858000"/>
              <a:gd name="connsiteX168" fmla="*/ 204576 w 1605470"/>
              <a:gd name="connsiteY168" fmla="*/ 530055 h 6858000"/>
              <a:gd name="connsiteX169" fmla="*/ 219064 w 1605470"/>
              <a:gd name="connsiteY169" fmla="*/ 469651 h 6858000"/>
              <a:gd name="connsiteX170" fmla="*/ 195012 w 1605470"/>
              <a:gd name="connsiteY170" fmla="*/ 448559 h 6858000"/>
              <a:gd name="connsiteX171" fmla="*/ 201434 w 1605470"/>
              <a:gd name="connsiteY171" fmla="*/ 441529 h 6858000"/>
              <a:gd name="connsiteX172" fmla="*/ 200655 w 1605470"/>
              <a:gd name="connsiteY172" fmla="*/ 428927 h 6858000"/>
              <a:gd name="connsiteX173" fmla="*/ 190059 w 1605470"/>
              <a:gd name="connsiteY173" fmla="*/ 430161 h 6858000"/>
              <a:gd name="connsiteX174" fmla="*/ 167079 w 1605470"/>
              <a:gd name="connsiteY174" fmla="*/ 367211 h 6858000"/>
              <a:gd name="connsiteX175" fmla="*/ 124571 w 1605470"/>
              <a:gd name="connsiteY175" fmla="*/ 302178 h 6858000"/>
              <a:gd name="connsiteX176" fmla="*/ 103243 w 1605470"/>
              <a:gd name="connsiteY176" fmla="*/ 211375 h 6858000"/>
              <a:gd name="connsiteX177" fmla="*/ 94571 w 1605470"/>
              <a:gd name="connsiteY177" fmla="*/ 184179 h 6858000"/>
              <a:gd name="connsiteX178" fmla="*/ 13437 w 1605470"/>
              <a:gd name="connsiteY178" fmla="*/ 19287 h 6858000"/>
              <a:gd name="connsiteX179" fmla="*/ 0 w 1605470"/>
              <a:gd name="connsiteY17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10261 w 1605470"/>
              <a:gd name="connsiteY37" fmla="*/ 5634527 h 6858000"/>
              <a:gd name="connsiteX38" fmla="*/ 523992 w 1605470"/>
              <a:gd name="connsiteY38" fmla="*/ 5619557 h 6858000"/>
              <a:gd name="connsiteX39" fmla="*/ 531653 w 1605470"/>
              <a:gd name="connsiteY39" fmla="*/ 5604904 h 6858000"/>
              <a:gd name="connsiteX40" fmla="*/ 539863 w 1605470"/>
              <a:gd name="connsiteY40" fmla="*/ 5604298 h 6858000"/>
              <a:gd name="connsiteX41" fmla="*/ 552319 w 1605470"/>
              <a:gd name="connsiteY41" fmla="*/ 5587997 h 6858000"/>
              <a:gd name="connsiteX42" fmla="*/ 559710 w 1605470"/>
              <a:gd name="connsiteY42" fmla="*/ 5564796 h 6858000"/>
              <a:gd name="connsiteX43" fmla="*/ 587214 w 1605470"/>
              <a:gd name="connsiteY43" fmla="*/ 5451511 h 6858000"/>
              <a:gd name="connsiteX44" fmla="*/ 608019 w 1605470"/>
              <a:gd name="connsiteY44" fmla="*/ 5385461 h 6858000"/>
              <a:gd name="connsiteX45" fmla="*/ 622750 w 1605470"/>
              <a:gd name="connsiteY45" fmla="*/ 5363084 h 6858000"/>
              <a:gd name="connsiteX46" fmla="*/ 638731 w 1605470"/>
              <a:gd name="connsiteY46" fmla="*/ 5330009 h 6858000"/>
              <a:gd name="connsiteX47" fmla="*/ 672224 w 1605470"/>
              <a:gd name="connsiteY47" fmla="*/ 5273739 h 6858000"/>
              <a:gd name="connsiteX48" fmla="*/ 681823 w 1605470"/>
              <a:gd name="connsiteY48" fmla="*/ 5241779 h 6858000"/>
              <a:gd name="connsiteX49" fmla="*/ 693049 w 1605470"/>
              <a:gd name="connsiteY49" fmla="*/ 5225268 h 6858000"/>
              <a:gd name="connsiteX50" fmla="*/ 694069 w 1605470"/>
              <a:gd name="connsiteY50" fmla="*/ 5217684 h 6858000"/>
              <a:gd name="connsiteX51" fmla="*/ 701410 w 1605470"/>
              <a:gd name="connsiteY51" fmla="*/ 5193377 h 6858000"/>
              <a:gd name="connsiteX52" fmla="*/ 704713 w 1605470"/>
              <a:gd name="connsiteY52" fmla="*/ 5179288 h 6858000"/>
              <a:gd name="connsiteX53" fmla="*/ 705697 w 1605470"/>
              <a:gd name="connsiteY53" fmla="*/ 5173621 h 6858000"/>
              <a:gd name="connsiteX54" fmla="*/ 701331 w 1605470"/>
              <a:gd name="connsiteY54" fmla="*/ 5159961 h 6858000"/>
              <a:gd name="connsiteX55" fmla="*/ 708008 w 1605470"/>
              <a:gd name="connsiteY55" fmla="*/ 5144295 h 6858000"/>
              <a:gd name="connsiteX56" fmla="*/ 704941 w 1605470"/>
              <a:gd name="connsiteY56" fmla="*/ 5125185 h 6858000"/>
              <a:gd name="connsiteX57" fmla="*/ 711771 w 1605470"/>
              <a:gd name="connsiteY57" fmla="*/ 5121884 h 6858000"/>
              <a:gd name="connsiteX58" fmla="*/ 721092 w 1605470"/>
              <a:gd name="connsiteY58" fmla="*/ 5108383 h 6858000"/>
              <a:gd name="connsiteX59" fmla="*/ 717045 w 1605470"/>
              <a:gd name="connsiteY59" fmla="*/ 5094705 h 6858000"/>
              <a:gd name="connsiteX60" fmla="*/ 718807 w 1605470"/>
              <a:gd name="connsiteY60" fmla="*/ 5067850 h 6858000"/>
              <a:gd name="connsiteX61" fmla="*/ 721538 w 1605470"/>
              <a:gd name="connsiteY61" fmla="*/ 5060861 h 6858000"/>
              <a:gd name="connsiteX62" fmla="*/ 718242 w 1605470"/>
              <a:gd name="connsiteY62" fmla="*/ 5034192 h 6858000"/>
              <a:gd name="connsiteX63" fmla="*/ 719796 w 1605470"/>
              <a:gd name="connsiteY63" fmla="*/ 4993030 h 6858000"/>
              <a:gd name="connsiteX64" fmla="*/ 726705 w 1605470"/>
              <a:gd name="connsiteY64" fmla="*/ 4946844 h 6858000"/>
              <a:gd name="connsiteX65" fmla="*/ 722561 w 1605470"/>
              <a:gd name="connsiteY65" fmla="*/ 4932692 h 6858000"/>
              <a:gd name="connsiteX66" fmla="*/ 724935 w 1605470"/>
              <a:gd name="connsiteY66" fmla="*/ 4821504 h 6858000"/>
              <a:gd name="connsiteX67" fmla="*/ 732118 w 1605470"/>
              <a:gd name="connsiteY67" fmla="*/ 4801535 h 6858000"/>
              <a:gd name="connsiteX68" fmla="*/ 739787 w 1605470"/>
              <a:gd name="connsiteY68" fmla="*/ 4797794 h 6858000"/>
              <a:gd name="connsiteX69" fmla="*/ 741081 w 1605470"/>
              <a:gd name="connsiteY69" fmla="*/ 4784526 h 6858000"/>
              <a:gd name="connsiteX70" fmla="*/ 742865 w 1605470"/>
              <a:gd name="connsiteY70" fmla="*/ 4781211 h 6858000"/>
              <a:gd name="connsiteX71" fmla="*/ 751652 w 1605470"/>
              <a:gd name="connsiteY71" fmla="*/ 4761984 h 6858000"/>
              <a:gd name="connsiteX72" fmla="*/ 747700 w 1605470"/>
              <a:gd name="connsiteY72" fmla="*/ 4690749 h 6858000"/>
              <a:gd name="connsiteX73" fmla="*/ 743180 w 1605470"/>
              <a:gd name="connsiteY73" fmla="*/ 4613201 h 6858000"/>
              <a:gd name="connsiteX74" fmla="*/ 738263 w 1605470"/>
              <a:gd name="connsiteY74" fmla="*/ 4444346 h 6858000"/>
              <a:gd name="connsiteX75" fmla="*/ 756542 w 1605470"/>
              <a:gd name="connsiteY75" fmla="*/ 4350346 h 6858000"/>
              <a:gd name="connsiteX76" fmla="*/ 715481 w 1605470"/>
              <a:gd name="connsiteY76" fmla="*/ 4214165 h 6858000"/>
              <a:gd name="connsiteX77" fmla="*/ 719554 w 1605470"/>
              <a:gd name="connsiteY77" fmla="*/ 4090296 h 6858000"/>
              <a:gd name="connsiteX78" fmla="*/ 704810 w 1605470"/>
              <a:gd name="connsiteY78" fmla="*/ 4033999 h 6858000"/>
              <a:gd name="connsiteX79" fmla="*/ 705959 w 1605470"/>
              <a:gd name="connsiteY79" fmla="*/ 4031933 h 6858000"/>
              <a:gd name="connsiteX80" fmla="*/ 704535 w 1605470"/>
              <a:gd name="connsiteY80" fmla="*/ 4013953 h 6858000"/>
              <a:gd name="connsiteX81" fmla="*/ 700443 w 1605470"/>
              <a:gd name="connsiteY81" fmla="*/ 4010511 h 6858000"/>
              <a:gd name="connsiteX82" fmla="*/ 698282 w 1605470"/>
              <a:gd name="connsiteY82" fmla="*/ 3998331 h 6858000"/>
              <a:gd name="connsiteX83" fmla="*/ 690830 w 1605470"/>
              <a:gd name="connsiteY83" fmla="*/ 3974753 h 6858000"/>
              <a:gd name="connsiteX84" fmla="*/ 692428 w 1605470"/>
              <a:gd name="connsiteY84" fmla="*/ 3969950 h 6858000"/>
              <a:gd name="connsiteX85" fmla="*/ 685850 w 1605470"/>
              <a:gd name="connsiteY85" fmla="*/ 3933779 h 6858000"/>
              <a:gd name="connsiteX86" fmla="*/ 687181 w 1605470"/>
              <a:gd name="connsiteY86" fmla="*/ 3933093 h 6858000"/>
              <a:gd name="connsiteX87" fmla="*/ 691535 w 1605470"/>
              <a:gd name="connsiteY87" fmla="*/ 3922082 h 6858000"/>
              <a:gd name="connsiteX88" fmla="*/ 696613 w 1605470"/>
              <a:gd name="connsiteY88" fmla="*/ 3901461 h 6858000"/>
              <a:gd name="connsiteX89" fmla="*/ 719207 w 1605470"/>
              <a:gd name="connsiteY89" fmla="*/ 3813873 h 6858000"/>
              <a:gd name="connsiteX90" fmla="*/ 718632 w 1605470"/>
              <a:gd name="connsiteY90" fmla="*/ 3806161 h 6858000"/>
              <a:gd name="connsiteX91" fmla="*/ 718939 w 1605470"/>
              <a:gd name="connsiteY91" fmla="*/ 3805957 h 6858000"/>
              <a:gd name="connsiteX92" fmla="*/ 718966 w 1605470"/>
              <a:gd name="connsiteY92" fmla="*/ 3797724 h 6858000"/>
              <a:gd name="connsiteX93" fmla="*/ 717581 w 1605470"/>
              <a:gd name="connsiteY93" fmla="*/ 3792098 h 6858000"/>
              <a:gd name="connsiteX94" fmla="*/ 716465 w 1605470"/>
              <a:gd name="connsiteY94" fmla="*/ 3777135 h 6858000"/>
              <a:gd name="connsiteX95" fmla="*/ 718198 w 1605470"/>
              <a:gd name="connsiteY95" fmla="*/ 3771656 h 6858000"/>
              <a:gd name="connsiteX96" fmla="*/ 721941 w 1605470"/>
              <a:gd name="connsiteY96" fmla="*/ 3769007 h 6858000"/>
              <a:gd name="connsiteX97" fmla="*/ 721407 w 1605470"/>
              <a:gd name="connsiteY97" fmla="*/ 3767709 h 6858000"/>
              <a:gd name="connsiteX98" fmla="*/ 730103 w 1605470"/>
              <a:gd name="connsiteY98" fmla="*/ 3738082 h 6858000"/>
              <a:gd name="connsiteX99" fmla="*/ 737449 w 1605470"/>
              <a:gd name="connsiteY99" fmla="*/ 3673397 h 6858000"/>
              <a:gd name="connsiteX100" fmla="*/ 736745 w 1605470"/>
              <a:gd name="connsiteY100" fmla="*/ 3637109 h 6858000"/>
              <a:gd name="connsiteX101" fmla="*/ 740188 w 1605470"/>
              <a:gd name="connsiteY101" fmla="*/ 3536883 h 6858000"/>
              <a:gd name="connsiteX102" fmla="*/ 747726 w 1605470"/>
              <a:gd name="connsiteY102" fmla="*/ 3435652 h 6858000"/>
              <a:gd name="connsiteX103" fmla="*/ 774383 w 1605470"/>
              <a:gd name="connsiteY103" fmla="*/ 3381564 h 6858000"/>
              <a:gd name="connsiteX104" fmla="*/ 774870 w 1605470"/>
              <a:gd name="connsiteY104" fmla="*/ 3375761 h 6858000"/>
              <a:gd name="connsiteX105" fmla="*/ 770510 w 1605470"/>
              <a:gd name="connsiteY105" fmla="*/ 3361844 h 6858000"/>
              <a:gd name="connsiteX106" fmla="*/ 767933 w 1605470"/>
              <a:gd name="connsiteY106" fmla="*/ 3356929 h 6858000"/>
              <a:gd name="connsiteX107" fmla="*/ 766158 w 1605470"/>
              <a:gd name="connsiteY107" fmla="*/ 3349058 h 6858000"/>
              <a:gd name="connsiteX108" fmla="*/ 766414 w 1605470"/>
              <a:gd name="connsiteY108" fmla="*/ 3348763 h 6858000"/>
              <a:gd name="connsiteX109" fmla="*/ 764166 w 1605470"/>
              <a:gd name="connsiteY109" fmla="*/ 3341588 h 6858000"/>
              <a:gd name="connsiteX110" fmla="*/ 749397 w 1605470"/>
              <a:gd name="connsiteY110" fmla="*/ 3307769 h 6858000"/>
              <a:gd name="connsiteX111" fmla="*/ 766960 w 1605470"/>
              <a:gd name="connsiteY111" fmla="*/ 3250522 h 6858000"/>
              <a:gd name="connsiteX112" fmla="*/ 767385 w 1605470"/>
              <a:gd name="connsiteY112" fmla="*/ 3229163 h 6858000"/>
              <a:gd name="connsiteX113" fmla="*/ 769208 w 1605470"/>
              <a:gd name="connsiteY113" fmla="*/ 3217217 h 6858000"/>
              <a:gd name="connsiteX114" fmla="*/ 770350 w 1605470"/>
              <a:gd name="connsiteY114" fmla="*/ 3216125 h 6858000"/>
              <a:gd name="connsiteX115" fmla="*/ 756043 w 1605470"/>
              <a:gd name="connsiteY115" fmla="*/ 3183755 h 6858000"/>
              <a:gd name="connsiteX116" fmla="*/ 756544 w 1605470"/>
              <a:gd name="connsiteY116" fmla="*/ 3178642 h 6858000"/>
              <a:gd name="connsiteX117" fmla="*/ 744144 w 1605470"/>
              <a:gd name="connsiteY117" fmla="*/ 3158586 h 6858000"/>
              <a:gd name="connsiteX118" fmla="*/ 739378 w 1605470"/>
              <a:gd name="connsiteY118" fmla="*/ 3147669 h 6858000"/>
              <a:gd name="connsiteX119" fmla="*/ 734648 w 1605470"/>
              <a:gd name="connsiteY119" fmla="*/ 3145733 h 6858000"/>
              <a:gd name="connsiteX120" fmla="*/ 729329 w 1605470"/>
              <a:gd name="connsiteY120" fmla="*/ 3129034 h 6858000"/>
              <a:gd name="connsiteX121" fmla="*/ 729994 w 1605470"/>
              <a:gd name="connsiteY121" fmla="*/ 3126682 h 6858000"/>
              <a:gd name="connsiteX122" fmla="*/ 720862 w 1605470"/>
              <a:gd name="connsiteY122" fmla="*/ 3114519 h 6858000"/>
              <a:gd name="connsiteX123" fmla="*/ 707471 w 1605470"/>
              <a:gd name="connsiteY123" fmla="*/ 3106272 h 6858000"/>
              <a:gd name="connsiteX124" fmla="*/ 680201 w 1605470"/>
              <a:gd name="connsiteY124" fmla="*/ 2958185 h 6858000"/>
              <a:gd name="connsiteX125" fmla="*/ 622815 w 1605470"/>
              <a:gd name="connsiteY125" fmla="*/ 2762989 h 6858000"/>
              <a:gd name="connsiteX126" fmla="*/ 571733 w 1605470"/>
              <a:gd name="connsiteY126" fmla="*/ 2554718 h 6858000"/>
              <a:gd name="connsiteX127" fmla="*/ 551827 w 1605470"/>
              <a:gd name="connsiteY127" fmla="*/ 2485734 h 6858000"/>
              <a:gd name="connsiteX128" fmla="*/ 542550 w 1605470"/>
              <a:gd name="connsiteY128" fmla="*/ 2447068 h 6858000"/>
              <a:gd name="connsiteX129" fmla="*/ 529511 w 1605470"/>
              <a:gd name="connsiteY129" fmla="*/ 2425819 h 6858000"/>
              <a:gd name="connsiteX130" fmla="*/ 528878 w 1605470"/>
              <a:gd name="connsiteY130" fmla="*/ 2408971 h 6858000"/>
              <a:gd name="connsiteX131" fmla="*/ 535510 w 1605470"/>
              <a:gd name="connsiteY131" fmla="*/ 2402874 h 6858000"/>
              <a:gd name="connsiteX132" fmla="*/ 538122 w 1605470"/>
              <a:gd name="connsiteY132" fmla="*/ 2381443 h 6858000"/>
              <a:gd name="connsiteX133" fmla="*/ 514451 w 1605470"/>
              <a:gd name="connsiteY133" fmla="*/ 2261920 h 6858000"/>
              <a:gd name="connsiteX134" fmla="*/ 486968 w 1605470"/>
              <a:gd name="connsiteY134" fmla="*/ 2182937 h 6858000"/>
              <a:gd name="connsiteX135" fmla="*/ 488555 w 1605470"/>
              <a:gd name="connsiteY135" fmla="*/ 2155135 h 6858000"/>
              <a:gd name="connsiteX136" fmla="*/ 486013 w 1605470"/>
              <a:gd name="connsiteY136" fmla="*/ 2118008 h 6858000"/>
              <a:gd name="connsiteX137" fmla="*/ 487006 w 1605470"/>
              <a:gd name="connsiteY137" fmla="*/ 2050531 h 6858000"/>
              <a:gd name="connsiteX138" fmla="*/ 478812 w 1605470"/>
              <a:gd name="connsiteY138" fmla="*/ 1963269 h 6858000"/>
              <a:gd name="connsiteX139" fmla="*/ 442619 w 1605470"/>
              <a:gd name="connsiteY139" fmla="*/ 1910499 h 6858000"/>
              <a:gd name="connsiteX140" fmla="*/ 446785 w 1605470"/>
              <a:gd name="connsiteY140" fmla="*/ 1903212 h 6858000"/>
              <a:gd name="connsiteX141" fmla="*/ 436547 w 1605470"/>
              <a:gd name="connsiteY141" fmla="*/ 1861531 h 6858000"/>
              <a:gd name="connsiteX142" fmla="*/ 390346 w 1605470"/>
              <a:gd name="connsiteY142" fmla="*/ 1732919 h 6858000"/>
              <a:gd name="connsiteX143" fmla="*/ 362657 w 1605470"/>
              <a:gd name="connsiteY143" fmla="*/ 1663540 h 6858000"/>
              <a:gd name="connsiteX144" fmla="*/ 361783 w 1605470"/>
              <a:gd name="connsiteY144" fmla="*/ 1615777 h 6858000"/>
              <a:gd name="connsiteX145" fmla="*/ 342578 w 1605470"/>
              <a:gd name="connsiteY145" fmla="*/ 1563678 h 6858000"/>
              <a:gd name="connsiteX146" fmla="*/ 355658 w 1605470"/>
              <a:gd name="connsiteY146" fmla="*/ 1519474 h 6858000"/>
              <a:gd name="connsiteX147" fmla="*/ 348400 w 1605470"/>
              <a:gd name="connsiteY147" fmla="*/ 1477995 h 6858000"/>
              <a:gd name="connsiteX148" fmla="*/ 334485 w 1605470"/>
              <a:gd name="connsiteY148" fmla="*/ 1373769 h 6858000"/>
              <a:gd name="connsiteX149" fmla="*/ 342792 w 1605470"/>
              <a:gd name="connsiteY149" fmla="*/ 1307086 h 6858000"/>
              <a:gd name="connsiteX150" fmla="*/ 343980 w 1605470"/>
              <a:gd name="connsiteY150" fmla="*/ 1189033 h 6858000"/>
              <a:gd name="connsiteX151" fmla="*/ 348665 w 1605470"/>
              <a:gd name="connsiteY151" fmla="*/ 1168288 h 6858000"/>
              <a:gd name="connsiteX152" fmla="*/ 340947 w 1605470"/>
              <a:gd name="connsiteY152" fmla="*/ 1142577 h 6858000"/>
              <a:gd name="connsiteX153" fmla="*/ 330253 w 1605470"/>
              <a:gd name="connsiteY153" fmla="*/ 1088484 h 6858000"/>
              <a:gd name="connsiteX154" fmla="*/ 318989 w 1605470"/>
              <a:gd name="connsiteY154" fmla="*/ 1016103 h 6858000"/>
              <a:gd name="connsiteX155" fmla="*/ 320445 w 1605470"/>
              <a:gd name="connsiteY155" fmla="*/ 932283 h 6858000"/>
              <a:gd name="connsiteX156" fmla="*/ 322681 w 1605470"/>
              <a:gd name="connsiteY156" fmla="*/ 915925 h 6858000"/>
              <a:gd name="connsiteX157" fmla="*/ 315310 w 1605470"/>
              <a:gd name="connsiteY157" fmla="*/ 896999 h 6858000"/>
              <a:gd name="connsiteX158" fmla="*/ 284718 w 1605470"/>
              <a:gd name="connsiteY158" fmla="*/ 821517 h 6858000"/>
              <a:gd name="connsiteX159" fmla="*/ 263668 w 1605470"/>
              <a:gd name="connsiteY159" fmla="*/ 751353 h 6858000"/>
              <a:gd name="connsiteX160" fmla="*/ 263226 w 1605470"/>
              <a:gd name="connsiteY160" fmla="*/ 721230 h 6858000"/>
              <a:gd name="connsiteX161" fmla="*/ 248897 w 1605470"/>
              <a:gd name="connsiteY161" fmla="*/ 681659 h 6858000"/>
              <a:gd name="connsiteX162" fmla="*/ 234316 w 1605470"/>
              <a:gd name="connsiteY162" fmla="*/ 635218 h 6858000"/>
              <a:gd name="connsiteX163" fmla="*/ 239327 w 1605470"/>
              <a:gd name="connsiteY163" fmla="*/ 613763 h 6858000"/>
              <a:gd name="connsiteX164" fmla="*/ 225269 w 1605470"/>
              <a:gd name="connsiteY164" fmla="*/ 598582 h 6858000"/>
              <a:gd name="connsiteX165" fmla="*/ 224950 w 1605470"/>
              <a:gd name="connsiteY165" fmla="*/ 576846 h 6858000"/>
              <a:gd name="connsiteX166" fmla="*/ 204576 w 1605470"/>
              <a:gd name="connsiteY166" fmla="*/ 530055 h 6858000"/>
              <a:gd name="connsiteX167" fmla="*/ 219064 w 1605470"/>
              <a:gd name="connsiteY167" fmla="*/ 469651 h 6858000"/>
              <a:gd name="connsiteX168" fmla="*/ 195012 w 1605470"/>
              <a:gd name="connsiteY168" fmla="*/ 448559 h 6858000"/>
              <a:gd name="connsiteX169" fmla="*/ 201434 w 1605470"/>
              <a:gd name="connsiteY169" fmla="*/ 441529 h 6858000"/>
              <a:gd name="connsiteX170" fmla="*/ 200655 w 1605470"/>
              <a:gd name="connsiteY170" fmla="*/ 428927 h 6858000"/>
              <a:gd name="connsiteX171" fmla="*/ 190059 w 1605470"/>
              <a:gd name="connsiteY171" fmla="*/ 430161 h 6858000"/>
              <a:gd name="connsiteX172" fmla="*/ 167079 w 1605470"/>
              <a:gd name="connsiteY172" fmla="*/ 367211 h 6858000"/>
              <a:gd name="connsiteX173" fmla="*/ 124571 w 1605470"/>
              <a:gd name="connsiteY173" fmla="*/ 302178 h 6858000"/>
              <a:gd name="connsiteX174" fmla="*/ 103243 w 1605470"/>
              <a:gd name="connsiteY174" fmla="*/ 211375 h 6858000"/>
              <a:gd name="connsiteX175" fmla="*/ 94571 w 1605470"/>
              <a:gd name="connsiteY175" fmla="*/ 184179 h 6858000"/>
              <a:gd name="connsiteX176" fmla="*/ 13437 w 1605470"/>
              <a:gd name="connsiteY176" fmla="*/ 19287 h 6858000"/>
              <a:gd name="connsiteX177" fmla="*/ 0 w 1605470"/>
              <a:gd name="connsiteY17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59710 w 1605470"/>
              <a:gd name="connsiteY41" fmla="*/ 5564796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613201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613201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584173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584173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8807 w 1605470"/>
              <a:gd name="connsiteY58" fmla="*/ 5067850 h 6858000"/>
              <a:gd name="connsiteX59" fmla="*/ 721538 w 1605470"/>
              <a:gd name="connsiteY59" fmla="*/ 5060861 h 6858000"/>
              <a:gd name="connsiteX60" fmla="*/ 718242 w 1605470"/>
              <a:gd name="connsiteY60" fmla="*/ 5034192 h 6858000"/>
              <a:gd name="connsiteX61" fmla="*/ 719796 w 1605470"/>
              <a:gd name="connsiteY61" fmla="*/ 4993030 h 6858000"/>
              <a:gd name="connsiteX62" fmla="*/ 726705 w 1605470"/>
              <a:gd name="connsiteY62" fmla="*/ 4946844 h 6858000"/>
              <a:gd name="connsiteX63" fmla="*/ 722561 w 1605470"/>
              <a:gd name="connsiteY63" fmla="*/ 4932692 h 6858000"/>
              <a:gd name="connsiteX64" fmla="*/ 724935 w 1605470"/>
              <a:gd name="connsiteY64" fmla="*/ 4821504 h 6858000"/>
              <a:gd name="connsiteX65" fmla="*/ 732118 w 1605470"/>
              <a:gd name="connsiteY65" fmla="*/ 4801535 h 6858000"/>
              <a:gd name="connsiteX66" fmla="*/ 739787 w 1605470"/>
              <a:gd name="connsiteY66" fmla="*/ 4797794 h 6858000"/>
              <a:gd name="connsiteX67" fmla="*/ 741081 w 1605470"/>
              <a:gd name="connsiteY67" fmla="*/ 4784526 h 6858000"/>
              <a:gd name="connsiteX68" fmla="*/ 742865 w 1605470"/>
              <a:gd name="connsiteY68" fmla="*/ 4781211 h 6858000"/>
              <a:gd name="connsiteX69" fmla="*/ 751652 w 1605470"/>
              <a:gd name="connsiteY69" fmla="*/ 4761984 h 6858000"/>
              <a:gd name="connsiteX70" fmla="*/ 747700 w 1605470"/>
              <a:gd name="connsiteY70" fmla="*/ 4690749 h 6858000"/>
              <a:gd name="connsiteX71" fmla="*/ 743180 w 1605470"/>
              <a:gd name="connsiteY71" fmla="*/ 4584173 h 6858000"/>
              <a:gd name="connsiteX72" fmla="*/ 738263 w 1605470"/>
              <a:gd name="connsiteY72" fmla="*/ 4444346 h 6858000"/>
              <a:gd name="connsiteX73" fmla="*/ 756542 w 1605470"/>
              <a:gd name="connsiteY73" fmla="*/ 4350346 h 6858000"/>
              <a:gd name="connsiteX74" fmla="*/ 715481 w 1605470"/>
              <a:gd name="connsiteY74" fmla="*/ 4214165 h 6858000"/>
              <a:gd name="connsiteX75" fmla="*/ 719554 w 1605470"/>
              <a:gd name="connsiteY75" fmla="*/ 4090296 h 6858000"/>
              <a:gd name="connsiteX76" fmla="*/ 704810 w 1605470"/>
              <a:gd name="connsiteY76" fmla="*/ 4033999 h 6858000"/>
              <a:gd name="connsiteX77" fmla="*/ 705959 w 1605470"/>
              <a:gd name="connsiteY77" fmla="*/ 4031933 h 6858000"/>
              <a:gd name="connsiteX78" fmla="*/ 704535 w 1605470"/>
              <a:gd name="connsiteY78" fmla="*/ 4013953 h 6858000"/>
              <a:gd name="connsiteX79" fmla="*/ 700443 w 1605470"/>
              <a:gd name="connsiteY79" fmla="*/ 4010511 h 6858000"/>
              <a:gd name="connsiteX80" fmla="*/ 698282 w 1605470"/>
              <a:gd name="connsiteY80" fmla="*/ 3998331 h 6858000"/>
              <a:gd name="connsiteX81" fmla="*/ 690830 w 1605470"/>
              <a:gd name="connsiteY81" fmla="*/ 3974753 h 6858000"/>
              <a:gd name="connsiteX82" fmla="*/ 692428 w 1605470"/>
              <a:gd name="connsiteY82" fmla="*/ 3969950 h 6858000"/>
              <a:gd name="connsiteX83" fmla="*/ 685850 w 1605470"/>
              <a:gd name="connsiteY83" fmla="*/ 3933779 h 6858000"/>
              <a:gd name="connsiteX84" fmla="*/ 687181 w 1605470"/>
              <a:gd name="connsiteY84" fmla="*/ 3933093 h 6858000"/>
              <a:gd name="connsiteX85" fmla="*/ 691535 w 1605470"/>
              <a:gd name="connsiteY85" fmla="*/ 3922082 h 6858000"/>
              <a:gd name="connsiteX86" fmla="*/ 696613 w 1605470"/>
              <a:gd name="connsiteY86" fmla="*/ 3901461 h 6858000"/>
              <a:gd name="connsiteX87" fmla="*/ 719207 w 1605470"/>
              <a:gd name="connsiteY87" fmla="*/ 3813873 h 6858000"/>
              <a:gd name="connsiteX88" fmla="*/ 718632 w 1605470"/>
              <a:gd name="connsiteY88" fmla="*/ 3806161 h 6858000"/>
              <a:gd name="connsiteX89" fmla="*/ 718939 w 1605470"/>
              <a:gd name="connsiteY89" fmla="*/ 3805957 h 6858000"/>
              <a:gd name="connsiteX90" fmla="*/ 718966 w 1605470"/>
              <a:gd name="connsiteY90" fmla="*/ 3797724 h 6858000"/>
              <a:gd name="connsiteX91" fmla="*/ 717581 w 1605470"/>
              <a:gd name="connsiteY91" fmla="*/ 3792098 h 6858000"/>
              <a:gd name="connsiteX92" fmla="*/ 716465 w 1605470"/>
              <a:gd name="connsiteY92" fmla="*/ 3777135 h 6858000"/>
              <a:gd name="connsiteX93" fmla="*/ 718198 w 1605470"/>
              <a:gd name="connsiteY93" fmla="*/ 3771656 h 6858000"/>
              <a:gd name="connsiteX94" fmla="*/ 721941 w 1605470"/>
              <a:gd name="connsiteY94" fmla="*/ 3769007 h 6858000"/>
              <a:gd name="connsiteX95" fmla="*/ 721407 w 1605470"/>
              <a:gd name="connsiteY95" fmla="*/ 3767709 h 6858000"/>
              <a:gd name="connsiteX96" fmla="*/ 730103 w 1605470"/>
              <a:gd name="connsiteY96" fmla="*/ 3738082 h 6858000"/>
              <a:gd name="connsiteX97" fmla="*/ 737449 w 1605470"/>
              <a:gd name="connsiteY97" fmla="*/ 3673397 h 6858000"/>
              <a:gd name="connsiteX98" fmla="*/ 736745 w 1605470"/>
              <a:gd name="connsiteY98" fmla="*/ 3637109 h 6858000"/>
              <a:gd name="connsiteX99" fmla="*/ 740188 w 1605470"/>
              <a:gd name="connsiteY99" fmla="*/ 3536883 h 6858000"/>
              <a:gd name="connsiteX100" fmla="*/ 747726 w 1605470"/>
              <a:gd name="connsiteY100" fmla="*/ 3435652 h 6858000"/>
              <a:gd name="connsiteX101" fmla="*/ 774383 w 1605470"/>
              <a:gd name="connsiteY101" fmla="*/ 3381564 h 6858000"/>
              <a:gd name="connsiteX102" fmla="*/ 774870 w 1605470"/>
              <a:gd name="connsiteY102" fmla="*/ 3375761 h 6858000"/>
              <a:gd name="connsiteX103" fmla="*/ 770510 w 1605470"/>
              <a:gd name="connsiteY103" fmla="*/ 3361844 h 6858000"/>
              <a:gd name="connsiteX104" fmla="*/ 767933 w 1605470"/>
              <a:gd name="connsiteY104" fmla="*/ 3356929 h 6858000"/>
              <a:gd name="connsiteX105" fmla="*/ 766158 w 1605470"/>
              <a:gd name="connsiteY105" fmla="*/ 3349058 h 6858000"/>
              <a:gd name="connsiteX106" fmla="*/ 766414 w 1605470"/>
              <a:gd name="connsiteY106" fmla="*/ 3348763 h 6858000"/>
              <a:gd name="connsiteX107" fmla="*/ 764166 w 1605470"/>
              <a:gd name="connsiteY107" fmla="*/ 3341588 h 6858000"/>
              <a:gd name="connsiteX108" fmla="*/ 749397 w 1605470"/>
              <a:gd name="connsiteY108" fmla="*/ 3307769 h 6858000"/>
              <a:gd name="connsiteX109" fmla="*/ 766960 w 1605470"/>
              <a:gd name="connsiteY109" fmla="*/ 3250522 h 6858000"/>
              <a:gd name="connsiteX110" fmla="*/ 767385 w 1605470"/>
              <a:gd name="connsiteY110" fmla="*/ 3229163 h 6858000"/>
              <a:gd name="connsiteX111" fmla="*/ 769208 w 1605470"/>
              <a:gd name="connsiteY111" fmla="*/ 3217217 h 6858000"/>
              <a:gd name="connsiteX112" fmla="*/ 770350 w 1605470"/>
              <a:gd name="connsiteY112" fmla="*/ 3216125 h 6858000"/>
              <a:gd name="connsiteX113" fmla="*/ 756043 w 1605470"/>
              <a:gd name="connsiteY113" fmla="*/ 3183755 h 6858000"/>
              <a:gd name="connsiteX114" fmla="*/ 756544 w 1605470"/>
              <a:gd name="connsiteY114" fmla="*/ 3178642 h 6858000"/>
              <a:gd name="connsiteX115" fmla="*/ 744144 w 1605470"/>
              <a:gd name="connsiteY115" fmla="*/ 3158586 h 6858000"/>
              <a:gd name="connsiteX116" fmla="*/ 739378 w 1605470"/>
              <a:gd name="connsiteY116" fmla="*/ 3147669 h 6858000"/>
              <a:gd name="connsiteX117" fmla="*/ 734648 w 1605470"/>
              <a:gd name="connsiteY117" fmla="*/ 3145733 h 6858000"/>
              <a:gd name="connsiteX118" fmla="*/ 729329 w 1605470"/>
              <a:gd name="connsiteY118" fmla="*/ 3129034 h 6858000"/>
              <a:gd name="connsiteX119" fmla="*/ 729994 w 1605470"/>
              <a:gd name="connsiteY119" fmla="*/ 3126682 h 6858000"/>
              <a:gd name="connsiteX120" fmla="*/ 720862 w 1605470"/>
              <a:gd name="connsiteY120" fmla="*/ 3114519 h 6858000"/>
              <a:gd name="connsiteX121" fmla="*/ 707471 w 1605470"/>
              <a:gd name="connsiteY121" fmla="*/ 3106272 h 6858000"/>
              <a:gd name="connsiteX122" fmla="*/ 680201 w 1605470"/>
              <a:gd name="connsiteY122" fmla="*/ 2958185 h 6858000"/>
              <a:gd name="connsiteX123" fmla="*/ 622815 w 1605470"/>
              <a:gd name="connsiteY123" fmla="*/ 2762989 h 6858000"/>
              <a:gd name="connsiteX124" fmla="*/ 571733 w 1605470"/>
              <a:gd name="connsiteY124" fmla="*/ 2554718 h 6858000"/>
              <a:gd name="connsiteX125" fmla="*/ 551827 w 1605470"/>
              <a:gd name="connsiteY125" fmla="*/ 2485734 h 6858000"/>
              <a:gd name="connsiteX126" fmla="*/ 542550 w 1605470"/>
              <a:gd name="connsiteY126" fmla="*/ 2447068 h 6858000"/>
              <a:gd name="connsiteX127" fmla="*/ 529511 w 1605470"/>
              <a:gd name="connsiteY127" fmla="*/ 2425819 h 6858000"/>
              <a:gd name="connsiteX128" fmla="*/ 528878 w 1605470"/>
              <a:gd name="connsiteY128" fmla="*/ 2408971 h 6858000"/>
              <a:gd name="connsiteX129" fmla="*/ 535510 w 1605470"/>
              <a:gd name="connsiteY129" fmla="*/ 2402874 h 6858000"/>
              <a:gd name="connsiteX130" fmla="*/ 538122 w 1605470"/>
              <a:gd name="connsiteY130" fmla="*/ 2381443 h 6858000"/>
              <a:gd name="connsiteX131" fmla="*/ 514451 w 1605470"/>
              <a:gd name="connsiteY131" fmla="*/ 2261920 h 6858000"/>
              <a:gd name="connsiteX132" fmla="*/ 486968 w 1605470"/>
              <a:gd name="connsiteY132" fmla="*/ 2182937 h 6858000"/>
              <a:gd name="connsiteX133" fmla="*/ 488555 w 1605470"/>
              <a:gd name="connsiteY133" fmla="*/ 2155135 h 6858000"/>
              <a:gd name="connsiteX134" fmla="*/ 486013 w 1605470"/>
              <a:gd name="connsiteY134" fmla="*/ 2118008 h 6858000"/>
              <a:gd name="connsiteX135" fmla="*/ 487006 w 1605470"/>
              <a:gd name="connsiteY135" fmla="*/ 2050531 h 6858000"/>
              <a:gd name="connsiteX136" fmla="*/ 478812 w 1605470"/>
              <a:gd name="connsiteY136" fmla="*/ 1963269 h 6858000"/>
              <a:gd name="connsiteX137" fmla="*/ 442619 w 1605470"/>
              <a:gd name="connsiteY137" fmla="*/ 1910499 h 6858000"/>
              <a:gd name="connsiteX138" fmla="*/ 446785 w 1605470"/>
              <a:gd name="connsiteY138" fmla="*/ 1903212 h 6858000"/>
              <a:gd name="connsiteX139" fmla="*/ 436547 w 1605470"/>
              <a:gd name="connsiteY139" fmla="*/ 1861531 h 6858000"/>
              <a:gd name="connsiteX140" fmla="*/ 390346 w 1605470"/>
              <a:gd name="connsiteY140" fmla="*/ 1732919 h 6858000"/>
              <a:gd name="connsiteX141" fmla="*/ 362657 w 1605470"/>
              <a:gd name="connsiteY141" fmla="*/ 1663540 h 6858000"/>
              <a:gd name="connsiteX142" fmla="*/ 361783 w 1605470"/>
              <a:gd name="connsiteY142" fmla="*/ 1615777 h 6858000"/>
              <a:gd name="connsiteX143" fmla="*/ 342578 w 1605470"/>
              <a:gd name="connsiteY143" fmla="*/ 1563678 h 6858000"/>
              <a:gd name="connsiteX144" fmla="*/ 355658 w 1605470"/>
              <a:gd name="connsiteY144" fmla="*/ 1519474 h 6858000"/>
              <a:gd name="connsiteX145" fmla="*/ 348400 w 1605470"/>
              <a:gd name="connsiteY145" fmla="*/ 1477995 h 6858000"/>
              <a:gd name="connsiteX146" fmla="*/ 334485 w 1605470"/>
              <a:gd name="connsiteY146" fmla="*/ 1373769 h 6858000"/>
              <a:gd name="connsiteX147" fmla="*/ 342792 w 1605470"/>
              <a:gd name="connsiteY147" fmla="*/ 1307086 h 6858000"/>
              <a:gd name="connsiteX148" fmla="*/ 343980 w 1605470"/>
              <a:gd name="connsiteY148" fmla="*/ 1189033 h 6858000"/>
              <a:gd name="connsiteX149" fmla="*/ 348665 w 1605470"/>
              <a:gd name="connsiteY149" fmla="*/ 1168288 h 6858000"/>
              <a:gd name="connsiteX150" fmla="*/ 340947 w 1605470"/>
              <a:gd name="connsiteY150" fmla="*/ 1142577 h 6858000"/>
              <a:gd name="connsiteX151" fmla="*/ 330253 w 1605470"/>
              <a:gd name="connsiteY151" fmla="*/ 1088484 h 6858000"/>
              <a:gd name="connsiteX152" fmla="*/ 318989 w 1605470"/>
              <a:gd name="connsiteY152" fmla="*/ 1016103 h 6858000"/>
              <a:gd name="connsiteX153" fmla="*/ 320445 w 1605470"/>
              <a:gd name="connsiteY153" fmla="*/ 932283 h 6858000"/>
              <a:gd name="connsiteX154" fmla="*/ 322681 w 1605470"/>
              <a:gd name="connsiteY154" fmla="*/ 915925 h 6858000"/>
              <a:gd name="connsiteX155" fmla="*/ 315310 w 1605470"/>
              <a:gd name="connsiteY155" fmla="*/ 896999 h 6858000"/>
              <a:gd name="connsiteX156" fmla="*/ 284718 w 1605470"/>
              <a:gd name="connsiteY156" fmla="*/ 821517 h 6858000"/>
              <a:gd name="connsiteX157" fmla="*/ 263668 w 1605470"/>
              <a:gd name="connsiteY157" fmla="*/ 751353 h 6858000"/>
              <a:gd name="connsiteX158" fmla="*/ 263226 w 1605470"/>
              <a:gd name="connsiteY158" fmla="*/ 721230 h 6858000"/>
              <a:gd name="connsiteX159" fmla="*/ 248897 w 1605470"/>
              <a:gd name="connsiteY159" fmla="*/ 681659 h 6858000"/>
              <a:gd name="connsiteX160" fmla="*/ 234316 w 1605470"/>
              <a:gd name="connsiteY160" fmla="*/ 635218 h 6858000"/>
              <a:gd name="connsiteX161" fmla="*/ 239327 w 1605470"/>
              <a:gd name="connsiteY161" fmla="*/ 613763 h 6858000"/>
              <a:gd name="connsiteX162" fmla="*/ 225269 w 1605470"/>
              <a:gd name="connsiteY162" fmla="*/ 598582 h 6858000"/>
              <a:gd name="connsiteX163" fmla="*/ 224950 w 1605470"/>
              <a:gd name="connsiteY163" fmla="*/ 576846 h 6858000"/>
              <a:gd name="connsiteX164" fmla="*/ 204576 w 1605470"/>
              <a:gd name="connsiteY164" fmla="*/ 530055 h 6858000"/>
              <a:gd name="connsiteX165" fmla="*/ 219064 w 1605470"/>
              <a:gd name="connsiteY165" fmla="*/ 469651 h 6858000"/>
              <a:gd name="connsiteX166" fmla="*/ 195012 w 1605470"/>
              <a:gd name="connsiteY166" fmla="*/ 448559 h 6858000"/>
              <a:gd name="connsiteX167" fmla="*/ 201434 w 1605470"/>
              <a:gd name="connsiteY167" fmla="*/ 441529 h 6858000"/>
              <a:gd name="connsiteX168" fmla="*/ 200655 w 1605470"/>
              <a:gd name="connsiteY168" fmla="*/ 428927 h 6858000"/>
              <a:gd name="connsiteX169" fmla="*/ 190059 w 1605470"/>
              <a:gd name="connsiteY169" fmla="*/ 430161 h 6858000"/>
              <a:gd name="connsiteX170" fmla="*/ 167079 w 1605470"/>
              <a:gd name="connsiteY170" fmla="*/ 367211 h 6858000"/>
              <a:gd name="connsiteX171" fmla="*/ 124571 w 1605470"/>
              <a:gd name="connsiteY171" fmla="*/ 302178 h 6858000"/>
              <a:gd name="connsiteX172" fmla="*/ 103243 w 1605470"/>
              <a:gd name="connsiteY172" fmla="*/ 211375 h 6858000"/>
              <a:gd name="connsiteX173" fmla="*/ 94571 w 1605470"/>
              <a:gd name="connsiteY173" fmla="*/ 184179 h 6858000"/>
              <a:gd name="connsiteX174" fmla="*/ 13437 w 1605470"/>
              <a:gd name="connsiteY174" fmla="*/ 19287 h 6858000"/>
              <a:gd name="connsiteX175" fmla="*/ 0 w 1605470"/>
              <a:gd name="connsiteY17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18807 w 1605470"/>
              <a:gd name="connsiteY57" fmla="*/ 5067850 h 6858000"/>
              <a:gd name="connsiteX58" fmla="*/ 721538 w 1605470"/>
              <a:gd name="connsiteY58" fmla="*/ 5060861 h 6858000"/>
              <a:gd name="connsiteX59" fmla="*/ 718242 w 1605470"/>
              <a:gd name="connsiteY59" fmla="*/ 5034192 h 6858000"/>
              <a:gd name="connsiteX60" fmla="*/ 719796 w 1605470"/>
              <a:gd name="connsiteY60" fmla="*/ 4993030 h 6858000"/>
              <a:gd name="connsiteX61" fmla="*/ 726705 w 1605470"/>
              <a:gd name="connsiteY61" fmla="*/ 4946844 h 6858000"/>
              <a:gd name="connsiteX62" fmla="*/ 722561 w 1605470"/>
              <a:gd name="connsiteY62" fmla="*/ 4932692 h 6858000"/>
              <a:gd name="connsiteX63" fmla="*/ 724935 w 1605470"/>
              <a:gd name="connsiteY63" fmla="*/ 4821504 h 6858000"/>
              <a:gd name="connsiteX64" fmla="*/ 732118 w 1605470"/>
              <a:gd name="connsiteY64" fmla="*/ 4801535 h 6858000"/>
              <a:gd name="connsiteX65" fmla="*/ 739787 w 1605470"/>
              <a:gd name="connsiteY65" fmla="*/ 4797794 h 6858000"/>
              <a:gd name="connsiteX66" fmla="*/ 741081 w 1605470"/>
              <a:gd name="connsiteY66" fmla="*/ 4784526 h 6858000"/>
              <a:gd name="connsiteX67" fmla="*/ 742865 w 1605470"/>
              <a:gd name="connsiteY67" fmla="*/ 4781211 h 6858000"/>
              <a:gd name="connsiteX68" fmla="*/ 751652 w 1605470"/>
              <a:gd name="connsiteY68" fmla="*/ 4761984 h 6858000"/>
              <a:gd name="connsiteX69" fmla="*/ 747700 w 1605470"/>
              <a:gd name="connsiteY69" fmla="*/ 4690749 h 6858000"/>
              <a:gd name="connsiteX70" fmla="*/ 743180 w 1605470"/>
              <a:gd name="connsiteY70" fmla="*/ 4584173 h 6858000"/>
              <a:gd name="connsiteX71" fmla="*/ 738263 w 1605470"/>
              <a:gd name="connsiteY71" fmla="*/ 4444346 h 6858000"/>
              <a:gd name="connsiteX72" fmla="*/ 756542 w 1605470"/>
              <a:gd name="connsiteY72" fmla="*/ 4350346 h 6858000"/>
              <a:gd name="connsiteX73" fmla="*/ 715481 w 1605470"/>
              <a:gd name="connsiteY73" fmla="*/ 4214165 h 6858000"/>
              <a:gd name="connsiteX74" fmla="*/ 719554 w 1605470"/>
              <a:gd name="connsiteY74" fmla="*/ 4090296 h 6858000"/>
              <a:gd name="connsiteX75" fmla="*/ 704810 w 1605470"/>
              <a:gd name="connsiteY75" fmla="*/ 4033999 h 6858000"/>
              <a:gd name="connsiteX76" fmla="*/ 705959 w 1605470"/>
              <a:gd name="connsiteY76" fmla="*/ 4031933 h 6858000"/>
              <a:gd name="connsiteX77" fmla="*/ 704535 w 1605470"/>
              <a:gd name="connsiteY77" fmla="*/ 4013953 h 6858000"/>
              <a:gd name="connsiteX78" fmla="*/ 700443 w 1605470"/>
              <a:gd name="connsiteY78" fmla="*/ 4010511 h 6858000"/>
              <a:gd name="connsiteX79" fmla="*/ 698282 w 1605470"/>
              <a:gd name="connsiteY79" fmla="*/ 3998331 h 6858000"/>
              <a:gd name="connsiteX80" fmla="*/ 690830 w 1605470"/>
              <a:gd name="connsiteY80" fmla="*/ 3974753 h 6858000"/>
              <a:gd name="connsiteX81" fmla="*/ 692428 w 1605470"/>
              <a:gd name="connsiteY81" fmla="*/ 3969950 h 6858000"/>
              <a:gd name="connsiteX82" fmla="*/ 685850 w 1605470"/>
              <a:gd name="connsiteY82" fmla="*/ 3933779 h 6858000"/>
              <a:gd name="connsiteX83" fmla="*/ 687181 w 1605470"/>
              <a:gd name="connsiteY83" fmla="*/ 3933093 h 6858000"/>
              <a:gd name="connsiteX84" fmla="*/ 691535 w 1605470"/>
              <a:gd name="connsiteY84" fmla="*/ 3922082 h 6858000"/>
              <a:gd name="connsiteX85" fmla="*/ 696613 w 1605470"/>
              <a:gd name="connsiteY85" fmla="*/ 3901461 h 6858000"/>
              <a:gd name="connsiteX86" fmla="*/ 719207 w 1605470"/>
              <a:gd name="connsiteY86" fmla="*/ 3813873 h 6858000"/>
              <a:gd name="connsiteX87" fmla="*/ 718632 w 1605470"/>
              <a:gd name="connsiteY87" fmla="*/ 3806161 h 6858000"/>
              <a:gd name="connsiteX88" fmla="*/ 718939 w 1605470"/>
              <a:gd name="connsiteY88" fmla="*/ 3805957 h 6858000"/>
              <a:gd name="connsiteX89" fmla="*/ 718966 w 1605470"/>
              <a:gd name="connsiteY89" fmla="*/ 3797724 h 6858000"/>
              <a:gd name="connsiteX90" fmla="*/ 717581 w 1605470"/>
              <a:gd name="connsiteY90" fmla="*/ 3792098 h 6858000"/>
              <a:gd name="connsiteX91" fmla="*/ 716465 w 1605470"/>
              <a:gd name="connsiteY91" fmla="*/ 3777135 h 6858000"/>
              <a:gd name="connsiteX92" fmla="*/ 718198 w 1605470"/>
              <a:gd name="connsiteY92" fmla="*/ 3771656 h 6858000"/>
              <a:gd name="connsiteX93" fmla="*/ 721941 w 1605470"/>
              <a:gd name="connsiteY93" fmla="*/ 3769007 h 6858000"/>
              <a:gd name="connsiteX94" fmla="*/ 721407 w 1605470"/>
              <a:gd name="connsiteY94" fmla="*/ 3767709 h 6858000"/>
              <a:gd name="connsiteX95" fmla="*/ 730103 w 1605470"/>
              <a:gd name="connsiteY95" fmla="*/ 3738082 h 6858000"/>
              <a:gd name="connsiteX96" fmla="*/ 737449 w 1605470"/>
              <a:gd name="connsiteY96" fmla="*/ 3673397 h 6858000"/>
              <a:gd name="connsiteX97" fmla="*/ 736745 w 1605470"/>
              <a:gd name="connsiteY97" fmla="*/ 3637109 h 6858000"/>
              <a:gd name="connsiteX98" fmla="*/ 740188 w 1605470"/>
              <a:gd name="connsiteY98" fmla="*/ 3536883 h 6858000"/>
              <a:gd name="connsiteX99" fmla="*/ 747726 w 1605470"/>
              <a:gd name="connsiteY99" fmla="*/ 3435652 h 6858000"/>
              <a:gd name="connsiteX100" fmla="*/ 774383 w 1605470"/>
              <a:gd name="connsiteY100" fmla="*/ 3381564 h 6858000"/>
              <a:gd name="connsiteX101" fmla="*/ 774870 w 1605470"/>
              <a:gd name="connsiteY101" fmla="*/ 3375761 h 6858000"/>
              <a:gd name="connsiteX102" fmla="*/ 770510 w 1605470"/>
              <a:gd name="connsiteY102" fmla="*/ 3361844 h 6858000"/>
              <a:gd name="connsiteX103" fmla="*/ 767933 w 1605470"/>
              <a:gd name="connsiteY103" fmla="*/ 3356929 h 6858000"/>
              <a:gd name="connsiteX104" fmla="*/ 766158 w 1605470"/>
              <a:gd name="connsiteY104" fmla="*/ 3349058 h 6858000"/>
              <a:gd name="connsiteX105" fmla="*/ 766414 w 1605470"/>
              <a:gd name="connsiteY105" fmla="*/ 3348763 h 6858000"/>
              <a:gd name="connsiteX106" fmla="*/ 764166 w 1605470"/>
              <a:gd name="connsiteY106" fmla="*/ 3341588 h 6858000"/>
              <a:gd name="connsiteX107" fmla="*/ 749397 w 1605470"/>
              <a:gd name="connsiteY107" fmla="*/ 3307769 h 6858000"/>
              <a:gd name="connsiteX108" fmla="*/ 766960 w 1605470"/>
              <a:gd name="connsiteY108" fmla="*/ 3250522 h 6858000"/>
              <a:gd name="connsiteX109" fmla="*/ 767385 w 1605470"/>
              <a:gd name="connsiteY109" fmla="*/ 3229163 h 6858000"/>
              <a:gd name="connsiteX110" fmla="*/ 769208 w 1605470"/>
              <a:gd name="connsiteY110" fmla="*/ 3217217 h 6858000"/>
              <a:gd name="connsiteX111" fmla="*/ 770350 w 1605470"/>
              <a:gd name="connsiteY111" fmla="*/ 3216125 h 6858000"/>
              <a:gd name="connsiteX112" fmla="*/ 756043 w 1605470"/>
              <a:gd name="connsiteY112" fmla="*/ 3183755 h 6858000"/>
              <a:gd name="connsiteX113" fmla="*/ 756544 w 1605470"/>
              <a:gd name="connsiteY113" fmla="*/ 3178642 h 6858000"/>
              <a:gd name="connsiteX114" fmla="*/ 744144 w 1605470"/>
              <a:gd name="connsiteY114" fmla="*/ 3158586 h 6858000"/>
              <a:gd name="connsiteX115" fmla="*/ 739378 w 1605470"/>
              <a:gd name="connsiteY115" fmla="*/ 3147669 h 6858000"/>
              <a:gd name="connsiteX116" fmla="*/ 734648 w 1605470"/>
              <a:gd name="connsiteY116" fmla="*/ 3145733 h 6858000"/>
              <a:gd name="connsiteX117" fmla="*/ 729329 w 1605470"/>
              <a:gd name="connsiteY117" fmla="*/ 3129034 h 6858000"/>
              <a:gd name="connsiteX118" fmla="*/ 729994 w 1605470"/>
              <a:gd name="connsiteY118" fmla="*/ 3126682 h 6858000"/>
              <a:gd name="connsiteX119" fmla="*/ 720862 w 1605470"/>
              <a:gd name="connsiteY119" fmla="*/ 3114519 h 6858000"/>
              <a:gd name="connsiteX120" fmla="*/ 707471 w 1605470"/>
              <a:gd name="connsiteY120" fmla="*/ 3106272 h 6858000"/>
              <a:gd name="connsiteX121" fmla="*/ 680201 w 1605470"/>
              <a:gd name="connsiteY121" fmla="*/ 2958185 h 6858000"/>
              <a:gd name="connsiteX122" fmla="*/ 622815 w 1605470"/>
              <a:gd name="connsiteY122" fmla="*/ 2762989 h 6858000"/>
              <a:gd name="connsiteX123" fmla="*/ 571733 w 1605470"/>
              <a:gd name="connsiteY123" fmla="*/ 2554718 h 6858000"/>
              <a:gd name="connsiteX124" fmla="*/ 551827 w 1605470"/>
              <a:gd name="connsiteY124" fmla="*/ 2485734 h 6858000"/>
              <a:gd name="connsiteX125" fmla="*/ 542550 w 1605470"/>
              <a:gd name="connsiteY125" fmla="*/ 2447068 h 6858000"/>
              <a:gd name="connsiteX126" fmla="*/ 529511 w 1605470"/>
              <a:gd name="connsiteY126" fmla="*/ 2425819 h 6858000"/>
              <a:gd name="connsiteX127" fmla="*/ 528878 w 1605470"/>
              <a:gd name="connsiteY127" fmla="*/ 2408971 h 6858000"/>
              <a:gd name="connsiteX128" fmla="*/ 535510 w 1605470"/>
              <a:gd name="connsiteY128" fmla="*/ 2402874 h 6858000"/>
              <a:gd name="connsiteX129" fmla="*/ 538122 w 1605470"/>
              <a:gd name="connsiteY129" fmla="*/ 2381443 h 6858000"/>
              <a:gd name="connsiteX130" fmla="*/ 514451 w 1605470"/>
              <a:gd name="connsiteY130" fmla="*/ 2261920 h 6858000"/>
              <a:gd name="connsiteX131" fmla="*/ 486968 w 1605470"/>
              <a:gd name="connsiteY131" fmla="*/ 2182937 h 6858000"/>
              <a:gd name="connsiteX132" fmla="*/ 488555 w 1605470"/>
              <a:gd name="connsiteY132" fmla="*/ 2155135 h 6858000"/>
              <a:gd name="connsiteX133" fmla="*/ 486013 w 1605470"/>
              <a:gd name="connsiteY133" fmla="*/ 2118008 h 6858000"/>
              <a:gd name="connsiteX134" fmla="*/ 487006 w 1605470"/>
              <a:gd name="connsiteY134" fmla="*/ 2050531 h 6858000"/>
              <a:gd name="connsiteX135" fmla="*/ 478812 w 1605470"/>
              <a:gd name="connsiteY135" fmla="*/ 1963269 h 6858000"/>
              <a:gd name="connsiteX136" fmla="*/ 442619 w 1605470"/>
              <a:gd name="connsiteY136" fmla="*/ 1910499 h 6858000"/>
              <a:gd name="connsiteX137" fmla="*/ 446785 w 1605470"/>
              <a:gd name="connsiteY137" fmla="*/ 1903212 h 6858000"/>
              <a:gd name="connsiteX138" fmla="*/ 436547 w 1605470"/>
              <a:gd name="connsiteY138" fmla="*/ 1861531 h 6858000"/>
              <a:gd name="connsiteX139" fmla="*/ 390346 w 1605470"/>
              <a:gd name="connsiteY139" fmla="*/ 1732919 h 6858000"/>
              <a:gd name="connsiteX140" fmla="*/ 362657 w 1605470"/>
              <a:gd name="connsiteY140" fmla="*/ 1663540 h 6858000"/>
              <a:gd name="connsiteX141" fmla="*/ 361783 w 1605470"/>
              <a:gd name="connsiteY141" fmla="*/ 1615777 h 6858000"/>
              <a:gd name="connsiteX142" fmla="*/ 342578 w 1605470"/>
              <a:gd name="connsiteY142" fmla="*/ 1563678 h 6858000"/>
              <a:gd name="connsiteX143" fmla="*/ 355658 w 1605470"/>
              <a:gd name="connsiteY143" fmla="*/ 1519474 h 6858000"/>
              <a:gd name="connsiteX144" fmla="*/ 348400 w 1605470"/>
              <a:gd name="connsiteY144" fmla="*/ 1477995 h 6858000"/>
              <a:gd name="connsiteX145" fmla="*/ 334485 w 1605470"/>
              <a:gd name="connsiteY145" fmla="*/ 1373769 h 6858000"/>
              <a:gd name="connsiteX146" fmla="*/ 342792 w 1605470"/>
              <a:gd name="connsiteY146" fmla="*/ 1307086 h 6858000"/>
              <a:gd name="connsiteX147" fmla="*/ 343980 w 1605470"/>
              <a:gd name="connsiteY147" fmla="*/ 1189033 h 6858000"/>
              <a:gd name="connsiteX148" fmla="*/ 348665 w 1605470"/>
              <a:gd name="connsiteY148" fmla="*/ 1168288 h 6858000"/>
              <a:gd name="connsiteX149" fmla="*/ 340947 w 1605470"/>
              <a:gd name="connsiteY149" fmla="*/ 1142577 h 6858000"/>
              <a:gd name="connsiteX150" fmla="*/ 330253 w 1605470"/>
              <a:gd name="connsiteY150" fmla="*/ 1088484 h 6858000"/>
              <a:gd name="connsiteX151" fmla="*/ 318989 w 1605470"/>
              <a:gd name="connsiteY151" fmla="*/ 1016103 h 6858000"/>
              <a:gd name="connsiteX152" fmla="*/ 320445 w 1605470"/>
              <a:gd name="connsiteY152" fmla="*/ 932283 h 6858000"/>
              <a:gd name="connsiteX153" fmla="*/ 322681 w 1605470"/>
              <a:gd name="connsiteY153" fmla="*/ 915925 h 6858000"/>
              <a:gd name="connsiteX154" fmla="*/ 315310 w 1605470"/>
              <a:gd name="connsiteY154" fmla="*/ 896999 h 6858000"/>
              <a:gd name="connsiteX155" fmla="*/ 284718 w 1605470"/>
              <a:gd name="connsiteY155" fmla="*/ 821517 h 6858000"/>
              <a:gd name="connsiteX156" fmla="*/ 263668 w 1605470"/>
              <a:gd name="connsiteY156" fmla="*/ 751353 h 6858000"/>
              <a:gd name="connsiteX157" fmla="*/ 263226 w 1605470"/>
              <a:gd name="connsiteY157" fmla="*/ 721230 h 6858000"/>
              <a:gd name="connsiteX158" fmla="*/ 248897 w 1605470"/>
              <a:gd name="connsiteY158" fmla="*/ 681659 h 6858000"/>
              <a:gd name="connsiteX159" fmla="*/ 234316 w 1605470"/>
              <a:gd name="connsiteY159" fmla="*/ 635218 h 6858000"/>
              <a:gd name="connsiteX160" fmla="*/ 239327 w 1605470"/>
              <a:gd name="connsiteY160" fmla="*/ 613763 h 6858000"/>
              <a:gd name="connsiteX161" fmla="*/ 225269 w 1605470"/>
              <a:gd name="connsiteY161" fmla="*/ 598582 h 6858000"/>
              <a:gd name="connsiteX162" fmla="*/ 224950 w 1605470"/>
              <a:gd name="connsiteY162" fmla="*/ 576846 h 6858000"/>
              <a:gd name="connsiteX163" fmla="*/ 204576 w 1605470"/>
              <a:gd name="connsiteY163" fmla="*/ 530055 h 6858000"/>
              <a:gd name="connsiteX164" fmla="*/ 219064 w 1605470"/>
              <a:gd name="connsiteY164" fmla="*/ 469651 h 6858000"/>
              <a:gd name="connsiteX165" fmla="*/ 195012 w 1605470"/>
              <a:gd name="connsiteY165" fmla="*/ 448559 h 6858000"/>
              <a:gd name="connsiteX166" fmla="*/ 201434 w 1605470"/>
              <a:gd name="connsiteY166" fmla="*/ 441529 h 6858000"/>
              <a:gd name="connsiteX167" fmla="*/ 200655 w 1605470"/>
              <a:gd name="connsiteY167" fmla="*/ 428927 h 6858000"/>
              <a:gd name="connsiteX168" fmla="*/ 190059 w 1605470"/>
              <a:gd name="connsiteY168" fmla="*/ 430161 h 6858000"/>
              <a:gd name="connsiteX169" fmla="*/ 167079 w 1605470"/>
              <a:gd name="connsiteY169" fmla="*/ 367211 h 6858000"/>
              <a:gd name="connsiteX170" fmla="*/ 124571 w 1605470"/>
              <a:gd name="connsiteY170" fmla="*/ 302178 h 6858000"/>
              <a:gd name="connsiteX171" fmla="*/ 103243 w 1605470"/>
              <a:gd name="connsiteY171" fmla="*/ 211375 h 6858000"/>
              <a:gd name="connsiteX172" fmla="*/ 94571 w 1605470"/>
              <a:gd name="connsiteY172" fmla="*/ 184179 h 6858000"/>
              <a:gd name="connsiteX173" fmla="*/ 13437 w 1605470"/>
              <a:gd name="connsiteY173" fmla="*/ 19287 h 6858000"/>
              <a:gd name="connsiteX174" fmla="*/ 0 w 1605470"/>
              <a:gd name="connsiteY17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87214 w 1605470"/>
              <a:gd name="connsiteY41" fmla="*/ 5451511 h 6858000"/>
              <a:gd name="connsiteX42" fmla="*/ 608019 w 1605470"/>
              <a:gd name="connsiteY42" fmla="*/ 5385461 h 6858000"/>
              <a:gd name="connsiteX43" fmla="*/ 622750 w 1605470"/>
              <a:gd name="connsiteY43" fmla="*/ 5363084 h 6858000"/>
              <a:gd name="connsiteX44" fmla="*/ 638731 w 1605470"/>
              <a:gd name="connsiteY44" fmla="*/ 5330009 h 6858000"/>
              <a:gd name="connsiteX45" fmla="*/ 672224 w 1605470"/>
              <a:gd name="connsiteY45" fmla="*/ 5273739 h 6858000"/>
              <a:gd name="connsiteX46" fmla="*/ 681823 w 1605470"/>
              <a:gd name="connsiteY46" fmla="*/ 5241779 h 6858000"/>
              <a:gd name="connsiteX47" fmla="*/ 693049 w 1605470"/>
              <a:gd name="connsiteY47" fmla="*/ 5225268 h 6858000"/>
              <a:gd name="connsiteX48" fmla="*/ 694069 w 1605470"/>
              <a:gd name="connsiteY48" fmla="*/ 5217684 h 6858000"/>
              <a:gd name="connsiteX49" fmla="*/ 701410 w 1605470"/>
              <a:gd name="connsiteY49" fmla="*/ 5193377 h 6858000"/>
              <a:gd name="connsiteX50" fmla="*/ 704713 w 1605470"/>
              <a:gd name="connsiteY50" fmla="*/ 5179288 h 6858000"/>
              <a:gd name="connsiteX51" fmla="*/ 705697 w 1605470"/>
              <a:gd name="connsiteY51" fmla="*/ 5173621 h 6858000"/>
              <a:gd name="connsiteX52" fmla="*/ 701331 w 1605470"/>
              <a:gd name="connsiteY52" fmla="*/ 5159961 h 6858000"/>
              <a:gd name="connsiteX53" fmla="*/ 708008 w 1605470"/>
              <a:gd name="connsiteY53" fmla="*/ 5144295 h 6858000"/>
              <a:gd name="connsiteX54" fmla="*/ 704941 w 1605470"/>
              <a:gd name="connsiteY54" fmla="*/ 5125185 h 6858000"/>
              <a:gd name="connsiteX55" fmla="*/ 711771 w 1605470"/>
              <a:gd name="connsiteY55" fmla="*/ 5121884 h 6858000"/>
              <a:gd name="connsiteX56" fmla="*/ 718807 w 1605470"/>
              <a:gd name="connsiteY56" fmla="*/ 5067850 h 6858000"/>
              <a:gd name="connsiteX57" fmla="*/ 721538 w 1605470"/>
              <a:gd name="connsiteY57" fmla="*/ 5060861 h 6858000"/>
              <a:gd name="connsiteX58" fmla="*/ 718242 w 1605470"/>
              <a:gd name="connsiteY58" fmla="*/ 5034192 h 6858000"/>
              <a:gd name="connsiteX59" fmla="*/ 719796 w 1605470"/>
              <a:gd name="connsiteY59" fmla="*/ 4993030 h 6858000"/>
              <a:gd name="connsiteX60" fmla="*/ 726705 w 1605470"/>
              <a:gd name="connsiteY60" fmla="*/ 4946844 h 6858000"/>
              <a:gd name="connsiteX61" fmla="*/ 722561 w 1605470"/>
              <a:gd name="connsiteY61" fmla="*/ 4932692 h 6858000"/>
              <a:gd name="connsiteX62" fmla="*/ 724935 w 1605470"/>
              <a:gd name="connsiteY62" fmla="*/ 4821504 h 6858000"/>
              <a:gd name="connsiteX63" fmla="*/ 732118 w 1605470"/>
              <a:gd name="connsiteY63" fmla="*/ 4801535 h 6858000"/>
              <a:gd name="connsiteX64" fmla="*/ 739787 w 1605470"/>
              <a:gd name="connsiteY64" fmla="*/ 4797794 h 6858000"/>
              <a:gd name="connsiteX65" fmla="*/ 741081 w 1605470"/>
              <a:gd name="connsiteY65" fmla="*/ 4784526 h 6858000"/>
              <a:gd name="connsiteX66" fmla="*/ 742865 w 1605470"/>
              <a:gd name="connsiteY66" fmla="*/ 4781211 h 6858000"/>
              <a:gd name="connsiteX67" fmla="*/ 751652 w 1605470"/>
              <a:gd name="connsiteY67" fmla="*/ 4761984 h 6858000"/>
              <a:gd name="connsiteX68" fmla="*/ 747700 w 1605470"/>
              <a:gd name="connsiteY68" fmla="*/ 4690749 h 6858000"/>
              <a:gd name="connsiteX69" fmla="*/ 743180 w 1605470"/>
              <a:gd name="connsiteY69" fmla="*/ 4584173 h 6858000"/>
              <a:gd name="connsiteX70" fmla="*/ 738263 w 1605470"/>
              <a:gd name="connsiteY70" fmla="*/ 4444346 h 6858000"/>
              <a:gd name="connsiteX71" fmla="*/ 756542 w 1605470"/>
              <a:gd name="connsiteY71" fmla="*/ 4350346 h 6858000"/>
              <a:gd name="connsiteX72" fmla="*/ 715481 w 1605470"/>
              <a:gd name="connsiteY72" fmla="*/ 4214165 h 6858000"/>
              <a:gd name="connsiteX73" fmla="*/ 719554 w 1605470"/>
              <a:gd name="connsiteY73" fmla="*/ 4090296 h 6858000"/>
              <a:gd name="connsiteX74" fmla="*/ 704810 w 1605470"/>
              <a:gd name="connsiteY74" fmla="*/ 4033999 h 6858000"/>
              <a:gd name="connsiteX75" fmla="*/ 705959 w 1605470"/>
              <a:gd name="connsiteY75" fmla="*/ 4031933 h 6858000"/>
              <a:gd name="connsiteX76" fmla="*/ 704535 w 1605470"/>
              <a:gd name="connsiteY76" fmla="*/ 4013953 h 6858000"/>
              <a:gd name="connsiteX77" fmla="*/ 700443 w 1605470"/>
              <a:gd name="connsiteY77" fmla="*/ 4010511 h 6858000"/>
              <a:gd name="connsiteX78" fmla="*/ 698282 w 1605470"/>
              <a:gd name="connsiteY78" fmla="*/ 3998331 h 6858000"/>
              <a:gd name="connsiteX79" fmla="*/ 690830 w 1605470"/>
              <a:gd name="connsiteY79" fmla="*/ 3974753 h 6858000"/>
              <a:gd name="connsiteX80" fmla="*/ 692428 w 1605470"/>
              <a:gd name="connsiteY80" fmla="*/ 3969950 h 6858000"/>
              <a:gd name="connsiteX81" fmla="*/ 685850 w 1605470"/>
              <a:gd name="connsiteY81" fmla="*/ 3933779 h 6858000"/>
              <a:gd name="connsiteX82" fmla="*/ 687181 w 1605470"/>
              <a:gd name="connsiteY82" fmla="*/ 3933093 h 6858000"/>
              <a:gd name="connsiteX83" fmla="*/ 691535 w 1605470"/>
              <a:gd name="connsiteY83" fmla="*/ 3922082 h 6858000"/>
              <a:gd name="connsiteX84" fmla="*/ 696613 w 1605470"/>
              <a:gd name="connsiteY84" fmla="*/ 3901461 h 6858000"/>
              <a:gd name="connsiteX85" fmla="*/ 719207 w 1605470"/>
              <a:gd name="connsiteY85" fmla="*/ 3813873 h 6858000"/>
              <a:gd name="connsiteX86" fmla="*/ 718632 w 1605470"/>
              <a:gd name="connsiteY86" fmla="*/ 3806161 h 6858000"/>
              <a:gd name="connsiteX87" fmla="*/ 718939 w 1605470"/>
              <a:gd name="connsiteY87" fmla="*/ 3805957 h 6858000"/>
              <a:gd name="connsiteX88" fmla="*/ 718966 w 1605470"/>
              <a:gd name="connsiteY88" fmla="*/ 3797724 h 6858000"/>
              <a:gd name="connsiteX89" fmla="*/ 717581 w 1605470"/>
              <a:gd name="connsiteY89" fmla="*/ 3792098 h 6858000"/>
              <a:gd name="connsiteX90" fmla="*/ 716465 w 1605470"/>
              <a:gd name="connsiteY90" fmla="*/ 3777135 h 6858000"/>
              <a:gd name="connsiteX91" fmla="*/ 718198 w 1605470"/>
              <a:gd name="connsiteY91" fmla="*/ 3771656 h 6858000"/>
              <a:gd name="connsiteX92" fmla="*/ 721941 w 1605470"/>
              <a:gd name="connsiteY92" fmla="*/ 3769007 h 6858000"/>
              <a:gd name="connsiteX93" fmla="*/ 721407 w 1605470"/>
              <a:gd name="connsiteY93" fmla="*/ 3767709 h 6858000"/>
              <a:gd name="connsiteX94" fmla="*/ 730103 w 1605470"/>
              <a:gd name="connsiteY94" fmla="*/ 3738082 h 6858000"/>
              <a:gd name="connsiteX95" fmla="*/ 737449 w 1605470"/>
              <a:gd name="connsiteY95" fmla="*/ 3673397 h 6858000"/>
              <a:gd name="connsiteX96" fmla="*/ 736745 w 1605470"/>
              <a:gd name="connsiteY96" fmla="*/ 3637109 h 6858000"/>
              <a:gd name="connsiteX97" fmla="*/ 740188 w 1605470"/>
              <a:gd name="connsiteY97" fmla="*/ 3536883 h 6858000"/>
              <a:gd name="connsiteX98" fmla="*/ 747726 w 1605470"/>
              <a:gd name="connsiteY98" fmla="*/ 3435652 h 6858000"/>
              <a:gd name="connsiteX99" fmla="*/ 774383 w 1605470"/>
              <a:gd name="connsiteY99" fmla="*/ 3381564 h 6858000"/>
              <a:gd name="connsiteX100" fmla="*/ 774870 w 1605470"/>
              <a:gd name="connsiteY100" fmla="*/ 3375761 h 6858000"/>
              <a:gd name="connsiteX101" fmla="*/ 770510 w 1605470"/>
              <a:gd name="connsiteY101" fmla="*/ 3361844 h 6858000"/>
              <a:gd name="connsiteX102" fmla="*/ 767933 w 1605470"/>
              <a:gd name="connsiteY102" fmla="*/ 3356929 h 6858000"/>
              <a:gd name="connsiteX103" fmla="*/ 766158 w 1605470"/>
              <a:gd name="connsiteY103" fmla="*/ 3349058 h 6858000"/>
              <a:gd name="connsiteX104" fmla="*/ 766414 w 1605470"/>
              <a:gd name="connsiteY104" fmla="*/ 3348763 h 6858000"/>
              <a:gd name="connsiteX105" fmla="*/ 764166 w 1605470"/>
              <a:gd name="connsiteY105" fmla="*/ 3341588 h 6858000"/>
              <a:gd name="connsiteX106" fmla="*/ 749397 w 1605470"/>
              <a:gd name="connsiteY106" fmla="*/ 3307769 h 6858000"/>
              <a:gd name="connsiteX107" fmla="*/ 766960 w 1605470"/>
              <a:gd name="connsiteY107" fmla="*/ 3250522 h 6858000"/>
              <a:gd name="connsiteX108" fmla="*/ 767385 w 1605470"/>
              <a:gd name="connsiteY108" fmla="*/ 3229163 h 6858000"/>
              <a:gd name="connsiteX109" fmla="*/ 769208 w 1605470"/>
              <a:gd name="connsiteY109" fmla="*/ 3217217 h 6858000"/>
              <a:gd name="connsiteX110" fmla="*/ 770350 w 1605470"/>
              <a:gd name="connsiteY110" fmla="*/ 3216125 h 6858000"/>
              <a:gd name="connsiteX111" fmla="*/ 756043 w 1605470"/>
              <a:gd name="connsiteY111" fmla="*/ 3183755 h 6858000"/>
              <a:gd name="connsiteX112" fmla="*/ 756544 w 1605470"/>
              <a:gd name="connsiteY112" fmla="*/ 3178642 h 6858000"/>
              <a:gd name="connsiteX113" fmla="*/ 744144 w 1605470"/>
              <a:gd name="connsiteY113" fmla="*/ 3158586 h 6858000"/>
              <a:gd name="connsiteX114" fmla="*/ 739378 w 1605470"/>
              <a:gd name="connsiteY114" fmla="*/ 3147669 h 6858000"/>
              <a:gd name="connsiteX115" fmla="*/ 734648 w 1605470"/>
              <a:gd name="connsiteY115" fmla="*/ 3145733 h 6858000"/>
              <a:gd name="connsiteX116" fmla="*/ 729329 w 1605470"/>
              <a:gd name="connsiteY116" fmla="*/ 3129034 h 6858000"/>
              <a:gd name="connsiteX117" fmla="*/ 729994 w 1605470"/>
              <a:gd name="connsiteY117" fmla="*/ 3126682 h 6858000"/>
              <a:gd name="connsiteX118" fmla="*/ 720862 w 1605470"/>
              <a:gd name="connsiteY118" fmla="*/ 3114519 h 6858000"/>
              <a:gd name="connsiteX119" fmla="*/ 707471 w 1605470"/>
              <a:gd name="connsiteY119" fmla="*/ 3106272 h 6858000"/>
              <a:gd name="connsiteX120" fmla="*/ 680201 w 1605470"/>
              <a:gd name="connsiteY120" fmla="*/ 2958185 h 6858000"/>
              <a:gd name="connsiteX121" fmla="*/ 622815 w 1605470"/>
              <a:gd name="connsiteY121" fmla="*/ 2762989 h 6858000"/>
              <a:gd name="connsiteX122" fmla="*/ 571733 w 1605470"/>
              <a:gd name="connsiteY122" fmla="*/ 2554718 h 6858000"/>
              <a:gd name="connsiteX123" fmla="*/ 551827 w 1605470"/>
              <a:gd name="connsiteY123" fmla="*/ 2485734 h 6858000"/>
              <a:gd name="connsiteX124" fmla="*/ 542550 w 1605470"/>
              <a:gd name="connsiteY124" fmla="*/ 2447068 h 6858000"/>
              <a:gd name="connsiteX125" fmla="*/ 529511 w 1605470"/>
              <a:gd name="connsiteY125" fmla="*/ 2425819 h 6858000"/>
              <a:gd name="connsiteX126" fmla="*/ 528878 w 1605470"/>
              <a:gd name="connsiteY126" fmla="*/ 2408971 h 6858000"/>
              <a:gd name="connsiteX127" fmla="*/ 535510 w 1605470"/>
              <a:gd name="connsiteY127" fmla="*/ 2402874 h 6858000"/>
              <a:gd name="connsiteX128" fmla="*/ 538122 w 1605470"/>
              <a:gd name="connsiteY128" fmla="*/ 2381443 h 6858000"/>
              <a:gd name="connsiteX129" fmla="*/ 514451 w 1605470"/>
              <a:gd name="connsiteY129" fmla="*/ 2261920 h 6858000"/>
              <a:gd name="connsiteX130" fmla="*/ 486968 w 1605470"/>
              <a:gd name="connsiteY130" fmla="*/ 2182937 h 6858000"/>
              <a:gd name="connsiteX131" fmla="*/ 488555 w 1605470"/>
              <a:gd name="connsiteY131" fmla="*/ 2155135 h 6858000"/>
              <a:gd name="connsiteX132" fmla="*/ 486013 w 1605470"/>
              <a:gd name="connsiteY132" fmla="*/ 2118008 h 6858000"/>
              <a:gd name="connsiteX133" fmla="*/ 487006 w 1605470"/>
              <a:gd name="connsiteY133" fmla="*/ 2050531 h 6858000"/>
              <a:gd name="connsiteX134" fmla="*/ 478812 w 1605470"/>
              <a:gd name="connsiteY134" fmla="*/ 1963269 h 6858000"/>
              <a:gd name="connsiteX135" fmla="*/ 442619 w 1605470"/>
              <a:gd name="connsiteY135" fmla="*/ 1910499 h 6858000"/>
              <a:gd name="connsiteX136" fmla="*/ 446785 w 1605470"/>
              <a:gd name="connsiteY136" fmla="*/ 1903212 h 6858000"/>
              <a:gd name="connsiteX137" fmla="*/ 436547 w 1605470"/>
              <a:gd name="connsiteY137" fmla="*/ 1861531 h 6858000"/>
              <a:gd name="connsiteX138" fmla="*/ 390346 w 1605470"/>
              <a:gd name="connsiteY138" fmla="*/ 1732919 h 6858000"/>
              <a:gd name="connsiteX139" fmla="*/ 362657 w 1605470"/>
              <a:gd name="connsiteY139" fmla="*/ 1663540 h 6858000"/>
              <a:gd name="connsiteX140" fmla="*/ 361783 w 1605470"/>
              <a:gd name="connsiteY140" fmla="*/ 1615777 h 6858000"/>
              <a:gd name="connsiteX141" fmla="*/ 342578 w 1605470"/>
              <a:gd name="connsiteY141" fmla="*/ 1563678 h 6858000"/>
              <a:gd name="connsiteX142" fmla="*/ 355658 w 1605470"/>
              <a:gd name="connsiteY142" fmla="*/ 1519474 h 6858000"/>
              <a:gd name="connsiteX143" fmla="*/ 348400 w 1605470"/>
              <a:gd name="connsiteY143" fmla="*/ 1477995 h 6858000"/>
              <a:gd name="connsiteX144" fmla="*/ 334485 w 1605470"/>
              <a:gd name="connsiteY144" fmla="*/ 1373769 h 6858000"/>
              <a:gd name="connsiteX145" fmla="*/ 342792 w 1605470"/>
              <a:gd name="connsiteY145" fmla="*/ 1307086 h 6858000"/>
              <a:gd name="connsiteX146" fmla="*/ 343980 w 1605470"/>
              <a:gd name="connsiteY146" fmla="*/ 1189033 h 6858000"/>
              <a:gd name="connsiteX147" fmla="*/ 348665 w 1605470"/>
              <a:gd name="connsiteY147" fmla="*/ 1168288 h 6858000"/>
              <a:gd name="connsiteX148" fmla="*/ 340947 w 1605470"/>
              <a:gd name="connsiteY148" fmla="*/ 1142577 h 6858000"/>
              <a:gd name="connsiteX149" fmla="*/ 330253 w 1605470"/>
              <a:gd name="connsiteY149" fmla="*/ 1088484 h 6858000"/>
              <a:gd name="connsiteX150" fmla="*/ 318989 w 1605470"/>
              <a:gd name="connsiteY150" fmla="*/ 1016103 h 6858000"/>
              <a:gd name="connsiteX151" fmla="*/ 320445 w 1605470"/>
              <a:gd name="connsiteY151" fmla="*/ 932283 h 6858000"/>
              <a:gd name="connsiteX152" fmla="*/ 322681 w 1605470"/>
              <a:gd name="connsiteY152" fmla="*/ 915925 h 6858000"/>
              <a:gd name="connsiteX153" fmla="*/ 315310 w 1605470"/>
              <a:gd name="connsiteY153" fmla="*/ 896999 h 6858000"/>
              <a:gd name="connsiteX154" fmla="*/ 284718 w 1605470"/>
              <a:gd name="connsiteY154" fmla="*/ 821517 h 6858000"/>
              <a:gd name="connsiteX155" fmla="*/ 263668 w 1605470"/>
              <a:gd name="connsiteY155" fmla="*/ 751353 h 6858000"/>
              <a:gd name="connsiteX156" fmla="*/ 263226 w 1605470"/>
              <a:gd name="connsiteY156" fmla="*/ 721230 h 6858000"/>
              <a:gd name="connsiteX157" fmla="*/ 248897 w 1605470"/>
              <a:gd name="connsiteY157" fmla="*/ 681659 h 6858000"/>
              <a:gd name="connsiteX158" fmla="*/ 234316 w 1605470"/>
              <a:gd name="connsiteY158" fmla="*/ 635218 h 6858000"/>
              <a:gd name="connsiteX159" fmla="*/ 239327 w 1605470"/>
              <a:gd name="connsiteY159" fmla="*/ 613763 h 6858000"/>
              <a:gd name="connsiteX160" fmla="*/ 225269 w 1605470"/>
              <a:gd name="connsiteY160" fmla="*/ 598582 h 6858000"/>
              <a:gd name="connsiteX161" fmla="*/ 224950 w 1605470"/>
              <a:gd name="connsiteY161" fmla="*/ 576846 h 6858000"/>
              <a:gd name="connsiteX162" fmla="*/ 204576 w 1605470"/>
              <a:gd name="connsiteY162" fmla="*/ 530055 h 6858000"/>
              <a:gd name="connsiteX163" fmla="*/ 219064 w 1605470"/>
              <a:gd name="connsiteY163" fmla="*/ 469651 h 6858000"/>
              <a:gd name="connsiteX164" fmla="*/ 195012 w 1605470"/>
              <a:gd name="connsiteY164" fmla="*/ 448559 h 6858000"/>
              <a:gd name="connsiteX165" fmla="*/ 201434 w 1605470"/>
              <a:gd name="connsiteY165" fmla="*/ 441529 h 6858000"/>
              <a:gd name="connsiteX166" fmla="*/ 200655 w 1605470"/>
              <a:gd name="connsiteY166" fmla="*/ 428927 h 6858000"/>
              <a:gd name="connsiteX167" fmla="*/ 190059 w 1605470"/>
              <a:gd name="connsiteY167" fmla="*/ 430161 h 6858000"/>
              <a:gd name="connsiteX168" fmla="*/ 167079 w 1605470"/>
              <a:gd name="connsiteY168" fmla="*/ 367211 h 6858000"/>
              <a:gd name="connsiteX169" fmla="*/ 124571 w 1605470"/>
              <a:gd name="connsiteY169" fmla="*/ 302178 h 6858000"/>
              <a:gd name="connsiteX170" fmla="*/ 103243 w 1605470"/>
              <a:gd name="connsiteY170" fmla="*/ 211375 h 6858000"/>
              <a:gd name="connsiteX171" fmla="*/ 94571 w 1605470"/>
              <a:gd name="connsiteY171" fmla="*/ 184179 h 6858000"/>
              <a:gd name="connsiteX172" fmla="*/ 13437 w 1605470"/>
              <a:gd name="connsiteY172" fmla="*/ 19287 h 6858000"/>
              <a:gd name="connsiteX173" fmla="*/ 0 w 1605470"/>
              <a:gd name="connsiteY17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08019 w 1605470"/>
              <a:gd name="connsiteY42" fmla="*/ 5385461 h 6858000"/>
              <a:gd name="connsiteX43" fmla="*/ 622750 w 1605470"/>
              <a:gd name="connsiteY43" fmla="*/ 5363084 h 6858000"/>
              <a:gd name="connsiteX44" fmla="*/ 638731 w 1605470"/>
              <a:gd name="connsiteY44" fmla="*/ 5330009 h 6858000"/>
              <a:gd name="connsiteX45" fmla="*/ 672224 w 1605470"/>
              <a:gd name="connsiteY45" fmla="*/ 5273739 h 6858000"/>
              <a:gd name="connsiteX46" fmla="*/ 681823 w 1605470"/>
              <a:gd name="connsiteY46" fmla="*/ 5241779 h 6858000"/>
              <a:gd name="connsiteX47" fmla="*/ 693049 w 1605470"/>
              <a:gd name="connsiteY47" fmla="*/ 5225268 h 6858000"/>
              <a:gd name="connsiteX48" fmla="*/ 694069 w 1605470"/>
              <a:gd name="connsiteY48" fmla="*/ 5217684 h 6858000"/>
              <a:gd name="connsiteX49" fmla="*/ 701410 w 1605470"/>
              <a:gd name="connsiteY49" fmla="*/ 5193377 h 6858000"/>
              <a:gd name="connsiteX50" fmla="*/ 704713 w 1605470"/>
              <a:gd name="connsiteY50" fmla="*/ 5179288 h 6858000"/>
              <a:gd name="connsiteX51" fmla="*/ 705697 w 1605470"/>
              <a:gd name="connsiteY51" fmla="*/ 5173621 h 6858000"/>
              <a:gd name="connsiteX52" fmla="*/ 701331 w 1605470"/>
              <a:gd name="connsiteY52" fmla="*/ 5159961 h 6858000"/>
              <a:gd name="connsiteX53" fmla="*/ 708008 w 1605470"/>
              <a:gd name="connsiteY53" fmla="*/ 5144295 h 6858000"/>
              <a:gd name="connsiteX54" fmla="*/ 704941 w 1605470"/>
              <a:gd name="connsiteY54" fmla="*/ 5125185 h 6858000"/>
              <a:gd name="connsiteX55" fmla="*/ 711771 w 1605470"/>
              <a:gd name="connsiteY55" fmla="*/ 5121884 h 6858000"/>
              <a:gd name="connsiteX56" fmla="*/ 718807 w 1605470"/>
              <a:gd name="connsiteY56" fmla="*/ 5067850 h 6858000"/>
              <a:gd name="connsiteX57" fmla="*/ 721538 w 1605470"/>
              <a:gd name="connsiteY57" fmla="*/ 5060861 h 6858000"/>
              <a:gd name="connsiteX58" fmla="*/ 718242 w 1605470"/>
              <a:gd name="connsiteY58" fmla="*/ 5034192 h 6858000"/>
              <a:gd name="connsiteX59" fmla="*/ 719796 w 1605470"/>
              <a:gd name="connsiteY59" fmla="*/ 4993030 h 6858000"/>
              <a:gd name="connsiteX60" fmla="*/ 726705 w 1605470"/>
              <a:gd name="connsiteY60" fmla="*/ 4946844 h 6858000"/>
              <a:gd name="connsiteX61" fmla="*/ 722561 w 1605470"/>
              <a:gd name="connsiteY61" fmla="*/ 4932692 h 6858000"/>
              <a:gd name="connsiteX62" fmla="*/ 724935 w 1605470"/>
              <a:gd name="connsiteY62" fmla="*/ 4821504 h 6858000"/>
              <a:gd name="connsiteX63" fmla="*/ 732118 w 1605470"/>
              <a:gd name="connsiteY63" fmla="*/ 4801535 h 6858000"/>
              <a:gd name="connsiteX64" fmla="*/ 739787 w 1605470"/>
              <a:gd name="connsiteY64" fmla="*/ 4797794 h 6858000"/>
              <a:gd name="connsiteX65" fmla="*/ 741081 w 1605470"/>
              <a:gd name="connsiteY65" fmla="*/ 4784526 h 6858000"/>
              <a:gd name="connsiteX66" fmla="*/ 742865 w 1605470"/>
              <a:gd name="connsiteY66" fmla="*/ 4781211 h 6858000"/>
              <a:gd name="connsiteX67" fmla="*/ 751652 w 1605470"/>
              <a:gd name="connsiteY67" fmla="*/ 4761984 h 6858000"/>
              <a:gd name="connsiteX68" fmla="*/ 747700 w 1605470"/>
              <a:gd name="connsiteY68" fmla="*/ 4690749 h 6858000"/>
              <a:gd name="connsiteX69" fmla="*/ 743180 w 1605470"/>
              <a:gd name="connsiteY69" fmla="*/ 4584173 h 6858000"/>
              <a:gd name="connsiteX70" fmla="*/ 738263 w 1605470"/>
              <a:gd name="connsiteY70" fmla="*/ 4444346 h 6858000"/>
              <a:gd name="connsiteX71" fmla="*/ 756542 w 1605470"/>
              <a:gd name="connsiteY71" fmla="*/ 4350346 h 6858000"/>
              <a:gd name="connsiteX72" fmla="*/ 715481 w 1605470"/>
              <a:gd name="connsiteY72" fmla="*/ 4214165 h 6858000"/>
              <a:gd name="connsiteX73" fmla="*/ 719554 w 1605470"/>
              <a:gd name="connsiteY73" fmla="*/ 4090296 h 6858000"/>
              <a:gd name="connsiteX74" fmla="*/ 704810 w 1605470"/>
              <a:gd name="connsiteY74" fmla="*/ 4033999 h 6858000"/>
              <a:gd name="connsiteX75" fmla="*/ 705959 w 1605470"/>
              <a:gd name="connsiteY75" fmla="*/ 4031933 h 6858000"/>
              <a:gd name="connsiteX76" fmla="*/ 704535 w 1605470"/>
              <a:gd name="connsiteY76" fmla="*/ 4013953 h 6858000"/>
              <a:gd name="connsiteX77" fmla="*/ 700443 w 1605470"/>
              <a:gd name="connsiteY77" fmla="*/ 4010511 h 6858000"/>
              <a:gd name="connsiteX78" fmla="*/ 698282 w 1605470"/>
              <a:gd name="connsiteY78" fmla="*/ 3998331 h 6858000"/>
              <a:gd name="connsiteX79" fmla="*/ 690830 w 1605470"/>
              <a:gd name="connsiteY79" fmla="*/ 3974753 h 6858000"/>
              <a:gd name="connsiteX80" fmla="*/ 692428 w 1605470"/>
              <a:gd name="connsiteY80" fmla="*/ 3969950 h 6858000"/>
              <a:gd name="connsiteX81" fmla="*/ 685850 w 1605470"/>
              <a:gd name="connsiteY81" fmla="*/ 3933779 h 6858000"/>
              <a:gd name="connsiteX82" fmla="*/ 687181 w 1605470"/>
              <a:gd name="connsiteY82" fmla="*/ 3933093 h 6858000"/>
              <a:gd name="connsiteX83" fmla="*/ 691535 w 1605470"/>
              <a:gd name="connsiteY83" fmla="*/ 3922082 h 6858000"/>
              <a:gd name="connsiteX84" fmla="*/ 696613 w 1605470"/>
              <a:gd name="connsiteY84" fmla="*/ 3901461 h 6858000"/>
              <a:gd name="connsiteX85" fmla="*/ 719207 w 1605470"/>
              <a:gd name="connsiteY85" fmla="*/ 3813873 h 6858000"/>
              <a:gd name="connsiteX86" fmla="*/ 718632 w 1605470"/>
              <a:gd name="connsiteY86" fmla="*/ 3806161 h 6858000"/>
              <a:gd name="connsiteX87" fmla="*/ 718939 w 1605470"/>
              <a:gd name="connsiteY87" fmla="*/ 3805957 h 6858000"/>
              <a:gd name="connsiteX88" fmla="*/ 718966 w 1605470"/>
              <a:gd name="connsiteY88" fmla="*/ 3797724 h 6858000"/>
              <a:gd name="connsiteX89" fmla="*/ 717581 w 1605470"/>
              <a:gd name="connsiteY89" fmla="*/ 3792098 h 6858000"/>
              <a:gd name="connsiteX90" fmla="*/ 716465 w 1605470"/>
              <a:gd name="connsiteY90" fmla="*/ 3777135 h 6858000"/>
              <a:gd name="connsiteX91" fmla="*/ 718198 w 1605470"/>
              <a:gd name="connsiteY91" fmla="*/ 3771656 h 6858000"/>
              <a:gd name="connsiteX92" fmla="*/ 721941 w 1605470"/>
              <a:gd name="connsiteY92" fmla="*/ 3769007 h 6858000"/>
              <a:gd name="connsiteX93" fmla="*/ 721407 w 1605470"/>
              <a:gd name="connsiteY93" fmla="*/ 3767709 h 6858000"/>
              <a:gd name="connsiteX94" fmla="*/ 730103 w 1605470"/>
              <a:gd name="connsiteY94" fmla="*/ 3738082 h 6858000"/>
              <a:gd name="connsiteX95" fmla="*/ 737449 w 1605470"/>
              <a:gd name="connsiteY95" fmla="*/ 3673397 h 6858000"/>
              <a:gd name="connsiteX96" fmla="*/ 736745 w 1605470"/>
              <a:gd name="connsiteY96" fmla="*/ 3637109 h 6858000"/>
              <a:gd name="connsiteX97" fmla="*/ 740188 w 1605470"/>
              <a:gd name="connsiteY97" fmla="*/ 3536883 h 6858000"/>
              <a:gd name="connsiteX98" fmla="*/ 747726 w 1605470"/>
              <a:gd name="connsiteY98" fmla="*/ 3435652 h 6858000"/>
              <a:gd name="connsiteX99" fmla="*/ 774383 w 1605470"/>
              <a:gd name="connsiteY99" fmla="*/ 3381564 h 6858000"/>
              <a:gd name="connsiteX100" fmla="*/ 774870 w 1605470"/>
              <a:gd name="connsiteY100" fmla="*/ 3375761 h 6858000"/>
              <a:gd name="connsiteX101" fmla="*/ 770510 w 1605470"/>
              <a:gd name="connsiteY101" fmla="*/ 3361844 h 6858000"/>
              <a:gd name="connsiteX102" fmla="*/ 767933 w 1605470"/>
              <a:gd name="connsiteY102" fmla="*/ 3356929 h 6858000"/>
              <a:gd name="connsiteX103" fmla="*/ 766158 w 1605470"/>
              <a:gd name="connsiteY103" fmla="*/ 3349058 h 6858000"/>
              <a:gd name="connsiteX104" fmla="*/ 766414 w 1605470"/>
              <a:gd name="connsiteY104" fmla="*/ 3348763 h 6858000"/>
              <a:gd name="connsiteX105" fmla="*/ 764166 w 1605470"/>
              <a:gd name="connsiteY105" fmla="*/ 3341588 h 6858000"/>
              <a:gd name="connsiteX106" fmla="*/ 749397 w 1605470"/>
              <a:gd name="connsiteY106" fmla="*/ 3307769 h 6858000"/>
              <a:gd name="connsiteX107" fmla="*/ 766960 w 1605470"/>
              <a:gd name="connsiteY107" fmla="*/ 3250522 h 6858000"/>
              <a:gd name="connsiteX108" fmla="*/ 767385 w 1605470"/>
              <a:gd name="connsiteY108" fmla="*/ 3229163 h 6858000"/>
              <a:gd name="connsiteX109" fmla="*/ 769208 w 1605470"/>
              <a:gd name="connsiteY109" fmla="*/ 3217217 h 6858000"/>
              <a:gd name="connsiteX110" fmla="*/ 770350 w 1605470"/>
              <a:gd name="connsiteY110" fmla="*/ 3216125 h 6858000"/>
              <a:gd name="connsiteX111" fmla="*/ 756043 w 1605470"/>
              <a:gd name="connsiteY111" fmla="*/ 3183755 h 6858000"/>
              <a:gd name="connsiteX112" fmla="*/ 756544 w 1605470"/>
              <a:gd name="connsiteY112" fmla="*/ 3178642 h 6858000"/>
              <a:gd name="connsiteX113" fmla="*/ 744144 w 1605470"/>
              <a:gd name="connsiteY113" fmla="*/ 3158586 h 6858000"/>
              <a:gd name="connsiteX114" fmla="*/ 739378 w 1605470"/>
              <a:gd name="connsiteY114" fmla="*/ 3147669 h 6858000"/>
              <a:gd name="connsiteX115" fmla="*/ 734648 w 1605470"/>
              <a:gd name="connsiteY115" fmla="*/ 3145733 h 6858000"/>
              <a:gd name="connsiteX116" fmla="*/ 729329 w 1605470"/>
              <a:gd name="connsiteY116" fmla="*/ 3129034 h 6858000"/>
              <a:gd name="connsiteX117" fmla="*/ 729994 w 1605470"/>
              <a:gd name="connsiteY117" fmla="*/ 3126682 h 6858000"/>
              <a:gd name="connsiteX118" fmla="*/ 720862 w 1605470"/>
              <a:gd name="connsiteY118" fmla="*/ 3114519 h 6858000"/>
              <a:gd name="connsiteX119" fmla="*/ 707471 w 1605470"/>
              <a:gd name="connsiteY119" fmla="*/ 3106272 h 6858000"/>
              <a:gd name="connsiteX120" fmla="*/ 680201 w 1605470"/>
              <a:gd name="connsiteY120" fmla="*/ 2958185 h 6858000"/>
              <a:gd name="connsiteX121" fmla="*/ 622815 w 1605470"/>
              <a:gd name="connsiteY121" fmla="*/ 2762989 h 6858000"/>
              <a:gd name="connsiteX122" fmla="*/ 571733 w 1605470"/>
              <a:gd name="connsiteY122" fmla="*/ 2554718 h 6858000"/>
              <a:gd name="connsiteX123" fmla="*/ 551827 w 1605470"/>
              <a:gd name="connsiteY123" fmla="*/ 2485734 h 6858000"/>
              <a:gd name="connsiteX124" fmla="*/ 542550 w 1605470"/>
              <a:gd name="connsiteY124" fmla="*/ 2447068 h 6858000"/>
              <a:gd name="connsiteX125" fmla="*/ 529511 w 1605470"/>
              <a:gd name="connsiteY125" fmla="*/ 2425819 h 6858000"/>
              <a:gd name="connsiteX126" fmla="*/ 528878 w 1605470"/>
              <a:gd name="connsiteY126" fmla="*/ 2408971 h 6858000"/>
              <a:gd name="connsiteX127" fmla="*/ 535510 w 1605470"/>
              <a:gd name="connsiteY127" fmla="*/ 2402874 h 6858000"/>
              <a:gd name="connsiteX128" fmla="*/ 538122 w 1605470"/>
              <a:gd name="connsiteY128" fmla="*/ 2381443 h 6858000"/>
              <a:gd name="connsiteX129" fmla="*/ 514451 w 1605470"/>
              <a:gd name="connsiteY129" fmla="*/ 2261920 h 6858000"/>
              <a:gd name="connsiteX130" fmla="*/ 486968 w 1605470"/>
              <a:gd name="connsiteY130" fmla="*/ 2182937 h 6858000"/>
              <a:gd name="connsiteX131" fmla="*/ 488555 w 1605470"/>
              <a:gd name="connsiteY131" fmla="*/ 2155135 h 6858000"/>
              <a:gd name="connsiteX132" fmla="*/ 486013 w 1605470"/>
              <a:gd name="connsiteY132" fmla="*/ 2118008 h 6858000"/>
              <a:gd name="connsiteX133" fmla="*/ 487006 w 1605470"/>
              <a:gd name="connsiteY133" fmla="*/ 2050531 h 6858000"/>
              <a:gd name="connsiteX134" fmla="*/ 478812 w 1605470"/>
              <a:gd name="connsiteY134" fmla="*/ 1963269 h 6858000"/>
              <a:gd name="connsiteX135" fmla="*/ 442619 w 1605470"/>
              <a:gd name="connsiteY135" fmla="*/ 1910499 h 6858000"/>
              <a:gd name="connsiteX136" fmla="*/ 446785 w 1605470"/>
              <a:gd name="connsiteY136" fmla="*/ 1903212 h 6858000"/>
              <a:gd name="connsiteX137" fmla="*/ 436547 w 1605470"/>
              <a:gd name="connsiteY137" fmla="*/ 1861531 h 6858000"/>
              <a:gd name="connsiteX138" fmla="*/ 390346 w 1605470"/>
              <a:gd name="connsiteY138" fmla="*/ 1732919 h 6858000"/>
              <a:gd name="connsiteX139" fmla="*/ 362657 w 1605470"/>
              <a:gd name="connsiteY139" fmla="*/ 1663540 h 6858000"/>
              <a:gd name="connsiteX140" fmla="*/ 361783 w 1605470"/>
              <a:gd name="connsiteY140" fmla="*/ 1615777 h 6858000"/>
              <a:gd name="connsiteX141" fmla="*/ 342578 w 1605470"/>
              <a:gd name="connsiteY141" fmla="*/ 1563678 h 6858000"/>
              <a:gd name="connsiteX142" fmla="*/ 355658 w 1605470"/>
              <a:gd name="connsiteY142" fmla="*/ 1519474 h 6858000"/>
              <a:gd name="connsiteX143" fmla="*/ 348400 w 1605470"/>
              <a:gd name="connsiteY143" fmla="*/ 1477995 h 6858000"/>
              <a:gd name="connsiteX144" fmla="*/ 334485 w 1605470"/>
              <a:gd name="connsiteY144" fmla="*/ 1373769 h 6858000"/>
              <a:gd name="connsiteX145" fmla="*/ 342792 w 1605470"/>
              <a:gd name="connsiteY145" fmla="*/ 1307086 h 6858000"/>
              <a:gd name="connsiteX146" fmla="*/ 343980 w 1605470"/>
              <a:gd name="connsiteY146" fmla="*/ 1189033 h 6858000"/>
              <a:gd name="connsiteX147" fmla="*/ 348665 w 1605470"/>
              <a:gd name="connsiteY147" fmla="*/ 1168288 h 6858000"/>
              <a:gd name="connsiteX148" fmla="*/ 340947 w 1605470"/>
              <a:gd name="connsiteY148" fmla="*/ 1142577 h 6858000"/>
              <a:gd name="connsiteX149" fmla="*/ 330253 w 1605470"/>
              <a:gd name="connsiteY149" fmla="*/ 1088484 h 6858000"/>
              <a:gd name="connsiteX150" fmla="*/ 318989 w 1605470"/>
              <a:gd name="connsiteY150" fmla="*/ 1016103 h 6858000"/>
              <a:gd name="connsiteX151" fmla="*/ 320445 w 1605470"/>
              <a:gd name="connsiteY151" fmla="*/ 932283 h 6858000"/>
              <a:gd name="connsiteX152" fmla="*/ 322681 w 1605470"/>
              <a:gd name="connsiteY152" fmla="*/ 915925 h 6858000"/>
              <a:gd name="connsiteX153" fmla="*/ 315310 w 1605470"/>
              <a:gd name="connsiteY153" fmla="*/ 896999 h 6858000"/>
              <a:gd name="connsiteX154" fmla="*/ 284718 w 1605470"/>
              <a:gd name="connsiteY154" fmla="*/ 821517 h 6858000"/>
              <a:gd name="connsiteX155" fmla="*/ 263668 w 1605470"/>
              <a:gd name="connsiteY155" fmla="*/ 751353 h 6858000"/>
              <a:gd name="connsiteX156" fmla="*/ 263226 w 1605470"/>
              <a:gd name="connsiteY156" fmla="*/ 721230 h 6858000"/>
              <a:gd name="connsiteX157" fmla="*/ 248897 w 1605470"/>
              <a:gd name="connsiteY157" fmla="*/ 681659 h 6858000"/>
              <a:gd name="connsiteX158" fmla="*/ 234316 w 1605470"/>
              <a:gd name="connsiteY158" fmla="*/ 635218 h 6858000"/>
              <a:gd name="connsiteX159" fmla="*/ 239327 w 1605470"/>
              <a:gd name="connsiteY159" fmla="*/ 613763 h 6858000"/>
              <a:gd name="connsiteX160" fmla="*/ 225269 w 1605470"/>
              <a:gd name="connsiteY160" fmla="*/ 598582 h 6858000"/>
              <a:gd name="connsiteX161" fmla="*/ 224950 w 1605470"/>
              <a:gd name="connsiteY161" fmla="*/ 576846 h 6858000"/>
              <a:gd name="connsiteX162" fmla="*/ 204576 w 1605470"/>
              <a:gd name="connsiteY162" fmla="*/ 530055 h 6858000"/>
              <a:gd name="connsiteX163" fmla="*/ 219064 w 1605470"/>
              <a:gd name="connsiteY163" fmla="*/ 469651 h 6858000"/>
              <a:gd name="connsiteX164" fmla="*/ 195012 w 1605470"/>
              <a:gd name="connsiteY164" fmla="*/ 448559 h 6858000"/>
              <a:gd name="connsiteX165" fmla="*/ 201434 w 1605470"/>
              <a:gd name="connsiteY165" fmla="*/ 441529 h 6858000"/>
              <a:gd name="connsiteX166" fmla="*/ 200655 w 1605470"/>
              <a:gd name="connsiteY166" fmla="*/ 428927 h 6858000"/>
              <a:gd name="connsiteX167" fmla="*/ 190059 w 1605470"/>
              <a:gd name="connsiteY167" fmla="*/ 430161 h 6858000"/>
              <a:gd name="connsiteX168" fmla="*/ 167079 w 1605470"/>
              <a:gd name="connsiteY168" fmla="*/ 367211 h 6858000"/>
              <a:gd name="connsiteX169" fmla="*/ 124571 w 1605470"/>
              <a:gd name="connsiteY169" fmla="*/ 302178 h 6858000"/>
              <a:gd name="connsiteX170" fmla="*/ 103243 w 1605470"/>
              <a:gd name="connsiteY170" fmla="*/ 211375 h 6858000"/>
              <a:gd name="connsiteX171" fmla="*/ 94571 w 1605470"/>
              <a:gd name="connsiteY171" fmla="*/ 184179 h 6858000"/>
              <a:gd name="connsiteX172" fmla="*/ 13437 w 1605470"/>
              <a:gd name="connsiteY172" fmla="*/ 19287 h 6858000"/>
              <a:gd name="connsiteX173" fmla="*/ 0 w 1605470"/>
              <a:gd name="connsiteY17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63084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56542 w 1605470"/>
              <a:gd name="connsiteY70" fmla="*/ 4350346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56542 w 1605470"/>
              <a:gd name="connsiteY70" fmla="*/ 4350346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37964 w 1605470"/>
              <a:gd name="connsiteY61" fmla="*/ 4858827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44206 w 1605470"/>
              <a:gd name="connsiteY39" fmla="*/ 5641620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37964 w 1605470"/>
              <a:gd name="connsiteY61" fmla="*/ 4858827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44206 w 1605470"/>
              <a:gd name="connsiteY39" fmla="*/ 5641620 h 6858000"/>
              <a:gd name="connsiteX40" fmla="*/ 591557 w 1605470"/>
              <a:gd name="connsiteY40" fmla="*/ 5476393 h 6858000"/>
              <a:gd name="connsiteX41" fmla="*/ 622750 w 1605470"/>
              <a:gd name="connsiteY41" fmla="*/ 5396260 h 6858000"/>
              <a:gd name="connsiteX42" fmla="*/ 638731 w 1605470"/>
              <a:gd name="connsiteY42" fmla="*/ 5330009 h 6858000"/>
              <a:gd name="connsiteX43" fmla="*/ 672224 w 1605470"/>
              <a:gd name="connsiteY43" fmla="*/ 5273739 h 6858000"/>
              <a:gd name="connsiteX44" fmla="*/ 681823 w 1605470"/>
              <a:gd name="connsiteY44" fmla="*/ 5241779 h 6858000"/>
              <a:gd name="connsiteX45" fmla="*/ 693049 w 1605470"/>
              <a:gd name="connsiteY45" fmla="*/ 5225268 h 6858000"/>
              <a:gd name="connsiteX46" fmla="*/ 694069 w 1605470"/>
              <a:gd name="connsiteY46" fmla="*/ 5217684 h 6858000"/>
              <a:gd name="connsiteX47" fmla="*/ 701410 w 1605470"/>
              <a:gd name="connsiteY47" fmla="*/ 5193377 h 6858000"/>
              <a:gd name="connsiteX48" fmla="*/ 704713 w 1605470"/>
              <a:gd name="connsiteY48" fmla="*/ 5179288 h 6858000"/>
              <a:gd name="connsiteX49" fmla="*/ 705697 w 1605470"/>
              <a:gd name="connsiteY49" fmla="*/ 5173621 h 6858000"/>
              <a:gd name="connsiteX50" fmla="*/ 701331 w 1605470"/>
              <a:gd name="connsiteY50" fmla="*/ 5159961 h 6858000"/>
              <a:gd name="connsiteX51" fmla="*/ 708008 w 1605470"/>
              <a:gd name="connsiteY51" fmla="*/ 5144295 h 6858000"/>
              <a:gd name="connsiteX52" fmla="*/ 704941 w 1605470"/>
              <a:gd name="connsiteY52" fmla="*/ 5125185 h 6858000"/>
              <a:gd name="connsiteX53" fmla="*/ 711771 w 1605470"/>
              <a:gd name="connsiteY53" fmla="*/ 5121884 h 6858000"/>
              <a:gd name="connsiteX54" fmla="*/ 718807 w 1605470"/>
              <a:gd name="connsiteY54" fmla="*/ 5067850 h 6858000"/>
              <a:gd name="connsiteX55" fmla="*/ 721538 w 1605470"/>
              <a:gd name="connsiteY55" fmla="*/ 5060861 h 6858000"/>
              <a:gd name="connsiteX56" fmla="*/ 718242 w 1605470"/>
              <a:gd name="connsiteY56" fmla="*/ 5034192 h 6858000"/>
              <a:gd name="connsiteX57" fmla="*/ 719796 w 1605470"/>
              <a:gd name="connsiteY57" fmla="*/ 4993030 h 6858000"/>
              <a:gd name="connsiteX58" fmla="*/ 726705 w 1605470"/>
              <a:gd name="connsiteY58" fmla="*/ 4946844 h 6858000"/>
              <a:gd name="connsiteX59" fmla="*/ 722561 w 1605470"/>
              <a:gd name="connsiteY59" fmla="*/ 4932692 h 6858000"/>
              <a:gd name="connsiteX60" fmla="*/ 737964 w 1605470"/>
              <a:gd name="connsiteY60" fmla="*/ 4858827 h 6858000"/>
              <a:gd name="connsiteX61" fmla="*/ 732118 w 1605470"/>
              <a:gd name="connsiteY61" fmla="*/ 4801535 h 6858000"/>
              <a:gd name="connsiteX62" fmla="*/ 739787 w 1605470"/>
              <a:gd name="connsiteY62" fmla="*/ 4797794 h 6858000"/>
              <a:gd name="connsiteX63" fmla="*/ 741081 w 1605470"/>
              <a:gd name="connsiteY63" fmla="*/ 4784526 h 6858000"/>
              <a:gd name="connsiteX64" fmla="*/ 742865 w 1605470"/>
              <a:gd name="connsiteY64" fmla="*/ 4781211 h 6858000"/>
              <a:gd name="connsiteX65" fmla="*/ 751652 w 1605470"/>
              <a:gd name="connsiteY65" fmla="*/ 4761984 h 6858000"/>
              <a:gd name="connsiteX66" fmla="*/ 747700 w 1605470"/>
              <a:gd name="connsiteY66" fmla="*/ 4690749 h 6858000"/>
              <a:gd name="connsiteX67" fmla="*/ 743180 w 1605470"/>
              <a:gd name="connsiteY67" fmla="*/ 4584173 h 6858000"/>
              <a:gd name="connsiteX68" fmla="*/ 738263 w 1605470"/>
              <a:gd name="connsiteY68" fmla="*/ 4444346 h 6858000"/>
              <a:gd name="connsiteX69" fmla="*/ 734828 w 1605470"/>
              <a:gd name="connsiteY69" fmla="*/ 4375228 h 6858000"/>
              <a:gd name="connsiteX70" fmla="*/ 715481 w 1605470"/>
              <a:gd name="connsiteY70" fmla="*/ 4214165 h 6858000"/>
              <a:gd name="connsiteX71" fmla="*/ 719554 w 1605470"/>
              <a:gd name="connsiteY71" fmla="*/ 4090296 h 6858000"/>
              <a:gd name="connsiteX72" fmla="*/ 704810 w 1605470"/>
              <a:gd name="connsiteY72" fmla="*/ 4033999 h 6858000"/>
              <a:gd name="connsiteX73" fmla="*/ 705959 w 1605470"/>
              <a:gd name="connsiteY73" fmla="*/ 4031933 h 6858000"/>
              <a:gd name="connsiteX74" fmla="*/ 704535 w 1605470"/>
              <a:gd name="connsiteY74" fmla="*/ 4013953 h 6858000"/>
              <a:gd name="connsiteX75" fmla="*/ 700443 w 1605470"/>
              <a:gd name="connsiteY75" fmla="*/ 4010511 h 6858000"/>
              <a:gd name="connsiteX76" fmla="*/ 698282 w 1605470"/>
              <a:gd name="connsiteY76" fmla="*/ 3998331 h 6858000"/>
              <a:gd name="connsiteX77" fmla="*/ 690830 w 1605470"/>
              <a:gd name="connsiteY77" fmla="*/ 3974753 h 6858000"/>
              <a:gd name="connsiteX78" fmla="*/ 692428 w 1605470"/>
              <a:gd name="connsiteY78" fmla="*/ 3969950 h 6858000"/>
              <a:gd name="connsiteX79" fmla="*/ 685850 w 1605470"/>
              <a:gd name="connsiteY79" fmla="*/ 3933779 h 6858000"/>
              <a:gd name="connsiteX80" fmla="*/ 687181 w 1605470"/>
              <a:gd name="connsiteY80" fmla="*/ 3933093 h 6858000"/>
              <a:gd name="connsiteX81" fmla="*/ 691535 w 1605470"/>
              <a:gd name="connsiteY81" fmla="*/ 3922082 h 6858000"/>
              <a:gd name="connsiteX82" fmla="*/ 696613 w 1605470"/>
              <a:gd name="connsiteY82" fmla="*/ 3901461 h 6858000"/>
              <a:gd name="connsiteX83" fmla="*/ 719207 w 1605470"/>
              <a:gd name="connsiteY83" fmla="*/ 3813873 h 6858000"/>
              <a:gd name="connsiteX84" fmla="*/ 718632 w 1605470"/>
              <a:gd name="connsiteY84" fmla="*/ 3806161 h 6858000"/>
              <a:gd name="connsiteX85" fmla="*/ 718939 w 1605470"/>
              <a:gd name="connsiteY85" fmla="*/ 3805957 h 6858000"/>
              <a:gd name="connsiteX86" fmla="*/ 718966 w 1605470"/>
              <a:gd name="connsiteY86" fmla="*/ 3797724 h 6858000"/>
              <a:gd name="connsiteX87" fmla="*/ 717581 w 1605470"/>
              <a:gd name="connsiteY87" fmla="*/ 3792098 h 6858000"/>
              <a:gd name="connsiteX88" fmla="*/ 716465 w 1605470"/>
              <a:gd name="connsiteY88" fmla="*/ 3777135 h 6858000"/>
              <a:gd name="connsiteX89" fmla="*/ 718198 w 1605470"/>
              <a:gd name="connsiteY89" fmla="*/ 3771656 h 6858000"/>
              <a:gd name="connsiteX90" fmla="*/ 721941 w 1605470"/>
              <a:gd name="connsiteY90" fmla="*/ 3769007 h 6858000"/>
              <a:gd name="connsiteX91" fmla="*/ 721407 w 1605470"/>
              <a:gd name="connsiteY91" fmla="*/ 3767709 h 6858000"/>
              <a:gd name="connsiteX92" fmla="*/ 730103 w 1605470"/>
              <a:gd name="connsiteY92" fmla="*/ 3738082 h 6858000"/>
              <a:gd name="connsiteX93" fmla="*/ 737449 w 1605470"/>
              <a:gd name="connsiteY93" fmla="*/ 3673397 h 6858000"/>
              <a:gd name="connsiteX94" fmla="*/ 736745 w 1605470"/>
              <a:gd name="connsiteY94" fmla="*/ 3637109 h 6858000"/>
              <a:gd name="connsiteX95" fmla="*/ 740188 w 1605470"/>
              <a:gd name="connsiteY95" fmla="*/ 3536883 h 6858000"/>
              <a:gd name="connsiteX96" fmla="*/ 747726 w 1605470"/>
              <a:gd name="connsiteY96" fmla="*/ 3435652 h 6858000"/>
              <a:gd name="connsiteX97" fmla="*/ 774383 w 1605470"/>
              <a:gd name="connsiteY97" fmla="*/ 3381564 h 6858000"/>
              <a:gd name="connsiteX98" fmla="*/ 774870 w 1605470"/>
              <a:gd name="connsiteY98" fmla="*/ 3375761 h 6858000"/>
              <a:gd name="connsiteX99" fmla="*/ 770510 w 1605470"/>
              <a:gd name="connsiteY99" fmla="*/ 3361844 h 6858000"/>
              <a:gd name="connsiteX100" fmla="*/ 767933 w 1605470"/>
              <a:gd name="connsiteY100" fmla="*/ 3356929 h 6858000"/>
              <a:gd name="connsiteX101" fmla="*/ 766158 w 1605470"/>
              <a:gd name="connsiteY101" fmla="*/ 3349058 h 6858000"/>
              <a:gd name="connsiteX102" fmla="*/ 766414 w 1605470"/>
              <a:gd name="connsiteY102" fmla="*/ 3348763 h 6858000"/>
              <a:gd name="connsiteX103" fmla="*/ 764166 w 1605470"/>
              <a:gd name="connsiteY103" fmla="*/ 3341588 h 6858000"/>
              <a:gd name="connsiteX104" fmla="*/ 749397 w 1605470"/>
              <a:gd name="connsiteY104" fmla="*/ 3307769 h 6858000"/>
              <a:gd name="connsiteX105" fmla="*/ 766960 w 1605470"/>
              <a:gd name="connsiteY105" fmla="*/ 3250522 h 6858000"/>
              <a:gd name="connsiteX106" fmla="*/ 767385 w 1605470"/>
              <a:gd name="connsiteY106" fmla="*/ 3229163 h 6858000"/>
              <a:gd name="connsiteX107" fmla="*/ 769208 w 1605470"/>
              <a:gd name="connsiteY107" fmla="*/ 3217217 h 6858000"/>
              <a:gd name="connsiteX108" fmla="*/ 770350 w 1605470"/>
              <a:gd name="connsiteY108" fmla="*/ 3216125 h 6858000"/>
              <a:gd name="connsiteX109" fmla="*/ 756043 w 1605470"/>
              <a:gd name="connsiteY109" fmla="*/ 3183755 h 6858000"/>
              <a:gd name="connsiteX110" fmla="*/ 756544 w 1605470"/>
              <a:gd name="connsiteY110" fmla="*/ 3178642 h 6858000"/>
              <a:gd name="connsiteX111" fmla="*/ 744144 w 1605470"/>
              <a:gd name="connsiteY111" fmla="*/ 3158586 h 6858000"/>
              <a:gd name="connsiteX112" fmla="*/ 739378 w 1605470"/>
              <a:gd name="connsiteY112" fmla="*/ 3147669 h 6858000"/>
              <a:gd name="connsiteX113" fmla="*/ 734648 w 1605470"/>
              <a:gd name="connsiteY113" fmla="*/ 3145733 h 6858000"/>
              <a:gd name="connsiteX114" fmla="*/ 729329 w 1605470"/>
              <a:gd name="connsiteY114" fmla="*/ 3129034 h 6858000"/>
              <a:gd name="connsiteX115" fmla="*/ 729994 w 1605470"/>
              <a:gd name="connsiteY115" fmla="*/ 3126682 h 6858000"/>
              <a:gd name="connsiteX116" fmla="*/ 720862 w 1605470"/>
              <a:gd name="connsiteY116" fmla="*/ 3114519 h 6858000"/>
              <a:gd name="connsiteX117" fmla="*/ 707471 w 1605470"/>
              <a:gd name="connsiteY117" fmla="*/ 3106272 h 6858000"/>
              <a:gd name="connsiteX118" fmla="*/ 680201 w 1605470"/>
              <a:gd name="connsiteY118" fmla="*/ 2958185 h 6858000"/>
              <a:gd name="connsiteX119" fmla="*/ 622815 w 1605470"/>
              <a:gd name="connsiteY119" fmla="*/ 2762989 h 6858000"/>
              <a:gd name="connsiteX120" fmla="*/ 571733 w 1605470"/>
              <a:gd name="connsiteY120" fmla="*/ 2554718 h 6858000"/>
              <a:gd name="connsiteX121" fmla="*/ 551827 w 1605470"/>
              <a:gd name="connsiteY121" fmla="*/ 2485734 h 6858000"/>
              <a:gd name="connsiteX122" fmla="*/ 542550 w 1605470"/>
              <a:gd name="connsiteY122" fmla="*/ 2447068 h 6858000"/>
              <a:gd name="connsiteX123" fmla="*/ 529511 w 1605470"/>
              <a:gd name="connsiteY123" fmla="*/ 2425819 h 6858000"/>
              <a:gd name="connsiteX124" fmla="*/ 528878 w 1605470"/>
              <a:gd name="connsiteY124" fmla="*/ 2408971 h 6858000"/>
              <a:gd name="connsiteX125" fmla="*/ 535510 w 1605470"/>
              <a:gd name="connsiteY125" fmla="*/ 2402874 h 6858000"/>
              <a:gd name="connsiteX126" fmla="*/ 538122 w 1605470"/>
              <a:gd name="connsiteY126" fmla="*/ 2381443 h 6858000"/>
              <a:gd name="connsiteX127" fmla="*/ 514451 w 1605470"/>
              <a:gd name="connsiteY127" fmla="*/ 2261920 h 6858000"/>
              <a:gd name="connsiteX128" fmla="*/ 504338 w 1605470"/>
              <a:gd name="connsiteY128" fmla="*/ 2195378 h 6858000"/>
              <a:gd name="connsiteX129" fmla="*/ 488555 w 1605470"/>
              <a:gd name="connsiteY129" fmla="*/ 2155135 h 6858000"/>
              <a:gd name="connsiteX130" fmla="*/ 486013 w 1605470"/>
              <a:gd name="connsiteY130" fmla="*/ 2118008 h 6858000"/>
              <a:gd name="connsiteX131" fmla="*/ 487006 w 1605470"/>
              <a:gd name="connsiteY131" fmla="*/ 2050531 h 6858000"/>
              <a:gd name="connsiteX132" fmla="*/ 478812 w 1605470"/>
              <a:gd name="connsiteY132" fmla="*/ 1963269 h 6858000"/>
              <a:gd name="connsiteX133" fmla="*/ 459990 w 1605470"/>
              <a:gd name="connsiteY133" fmla="*/ 1906352 h 6858000"/>
              <a:gd name="connsiteX134" fmla="*/ 436547 w 1605470"/>
              <a:gd name="connsiteY134" fmla="*/ 1861531 h 6858000"/>
              <a:gd name="connsiteX135" fmla="*/ 390346 w 1605470"/>
              <a:gd name="connsiteY135" fmla="*/ 1732919 h 6858000"/>
              <a:gd name="connsiteX136" fmla="*/ 362657 w 1605470"/>
              <a:gd name="connsiteY136" fmla="*/ 1663540 h 6858000"/>
              <a:gd name="connsiteX137" fmla="*/ 361783 w 1605470"/>
              <a:gd name="connsiteY137" fmla="*/ 1615777 h 6858000"/>
              <a:gd name="connsiteX138" fmla="*/ 342578 w 1605470"/>
              <a:gd name="connsiteY138" fmla="*/ 1563678 h 6858000"/>
              <a:gd name="connsiteX139" fmla="*/ 355658 w 1605470"/>
              <a:gd name="connsiteY139" fmla="*/ 1519474 h 6858000"/>
              <a:gd name="connsiteX140" fmla="*/ 348400 w 1605470"/>
              <a:gd name="connsiteY140" fmla="*/ 1477995 h 6858000"/>
              <a:gd name="connsiteX141" fmla="*/ 334485 w 1605470"/>
              <a:gd name="connsiteY141" fmla="*/ 1373769 h 6858000"/>
              <a:gd name="connsiteX142" fmla="*/ 342792 w 1605470"/>
              <a:gd name="connsiteY142" fmla="*/ 1307086 h 6858000"/>
              <a:gd name="connsiteX143" fmla="*/ 343980 w 1605470"/>
              <a:gd name="connsiteY143" fmla="*/ 1189033 h 6858000"/>
              <a:gd name="connsiteX144" fmla="*/ 348665 w 1605470"/>
              <a:gd name="connsiteY144" fmla="*/ 1168288 h 6858000"/>
              <a:gd name="connsiteX145" fmla="*/ 340947 w 1605470"/>
              <a:gd name="connsiteY145" fmla="*/ 1142577 h 6858000"/>
              <a:gd name="connsiteX146" fmla="*/ 330253 w 1605470"/>
              <a:gd name="connsiteY146" fmla="*/ 1088484 h 6858000"/>
              <a:gd name="connsiteX147" fmla="*/ 318989 w 1605470"/>
              <a:gd name="connsiteY147" fmla="*/ 1016103 h 6858000"/>
              <a:gd name="connsiteX148" fmla="*/ 320445 w 1605470"/>
              <a:gd name="connsiteY148" fmla="*/ 932283 h 6858000"/>
              <a:gd name="connsiteX149" fmla="*/ 322681 w 1605470"/>
              <a:gd name="connsiteY149" fmla="*/ 915925 h 6858000"/>
              <a:gd name="connsiteX150" fmla="*/ 315310 w 1605470"/>
              <a:gd name="connsiteY150" fmla="*/ 896999 h 6858000"/>
              <a:gd name="connsiteX151" fmla="*/ 284718 w 1605470"/>
              <a:gd name="connsiteY151" fmla="*/ 821517 h 6858000"/>
              <a:gd name="connsiteX152" fmla="*/ 263668 w 1605470"/>
              <a:gd name="connsiteY152" fmla="*/ 751353 h 6858000"/>
              <a:gd name="connsiteX153" fmla="*/ 263226 w 1605470"/>
              <a:gd name="connsiteY153" fmla="*/ 721230 h 6858000"/>
              <a:gd name="connsiteX154" fmla="*/ 248897 w 1605470"/>
              <a:gd name="connsiteY154" fmla="*/ 681659 h 6858000"/>
              <a:gd name="connsiteX155" fmla="*/ 234316 w 1605470"/>
              <a:gd name="connsiteY155" fmla="*/ 635218 h 6858000"/>
              <a:gd name="connsiteX156" fmla="*/ 239327 w 1605470"/>
              <a:gd name="connsiteY156" fmla="*/ 613763 h 6858000"/>
              <a:gd name="connsiteX157" fmla="*/ 225269 w 1605470"/>
              <a:gd name="connsiteY157" fmla="*/ 598582 h 6858000"/>
              <a:gd name="connsiteX158" fmla="*/ 224950 w 1605470"/>
              <a:gd name="connsiteY158" fmla="*/ 576846 h 6858000"/>
              <a:gd name="connsiteX159" fmla="*/ 204576 w 1605470"/>
              <a:gd name="connsiteY159" fmla="*/ 530055 h 6858000"/>
              <a:gd name="connsiteX160" fmla="*/ 219064 w 1605470"/>
              <a:gd name="connsiteY160" fmla="*/ 469651 h 6858000"/>
              <a:gd name="connsiteX161" fmla="*/ 195012 w 1605470"/>
              <a:gd name="connsiteY161" fmla="*/ 448559 h 6858000"/>
              <a:gd name="connsiteX162" fmla="*/ 201434 w 1605470"/>
              <a:gd name="connsiteY162" fmla="*/ 441529 h 6858000"/>
              <a:gd name="connsiteX163" fmla="*/ 200655 w 1605470"/>
              <a:gd name="connsiteY163" fmla="*/ 428927 h 6858000"/>
              <a:gd name="connsiteX164" fmla="*/ 190059 w 1605470"/>
              <a:gd name="connsiteY164" fmla="*/ 430161 h 6858000"/>
              <a:gd name="connsiteX165" fmla="*/ 167079 w 1605470"/>
              <a:gd name="connsiteY165" fmla="*/ 367211 h 6858000"/>
              <a:gd name="connsiteX166" fmla="*/ 124571 w 1605470"/>
              <a:gd name="connsiteY166" fmla="*/ 302178 h 6858000"/>
              <a:gd name="connsiteX167" fmla="*/ 103243 w 1605470"/>
              <a:gd name="connsiteY167" fmla="*/ 211375 h 6858000"/>
              <a:gd name="connsiteX168" fmla="*/ 94571 w 1605470"/>
              <a:gd name="connsiteY168" fmla="*/ 184179 h 6858000"/>
              <a:gd name="connsiteX169" fmla="*/ 13437 w 1605470"/>
              <a:gd name="connsiteY169" fmla="*/ 19287 h 6858000"/>
              <a:gd name="connsiteX170" fmla="*/ 0 w 1605470"/>
              <a:gd name="connsiteY17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0510 w 1605470"/>
              <a:gd name="connsiteY97" fmla="*/ 3361844 h 6858000"/>
              <a:gd name="connsiteX98" fmla="*/ 767933 w 1605470"/>
              <a:gd name="connsiteY98" fmla="*/ 3356929 h 6858000"/>
              <a:gd name="connsiteX99" fmla="*/ 766158 w 1605470"/>
              <a:gd name="connsiteY99" fmla="*/ 3349058 h 6858000"/>
              <a:gd name="connsiteX100" fmla="*/ 766414 w 1605470"/>
              <a:gd name="connsiteY100" fmla="*/ 3348763 h 6858000"/>
              <a:gd name="connsiteX101" fmla="*/ 764166 w 1605470"/>
              <a:gd name="connsiteY101" fmla="*/ 3341588 h 6858000"/>
              <a:gd name="connsiteX102" fmla="*/ 749397 w 1605470"/>
              <a:gd name="connsiteY102" fmla="*/ 3307769 h 6858000"/>
              <a:gd name="connsiteX103" fmla="*/ 766960 w 1605470"/>
              <a:gd name="connsiteY103" fmla="*/ 3250522 h 6858000"/>
              <a:gd name="connsiteX104" fmla="*/ 767385 w 1605470"/>
              <a:gd name="connsiteY104" fmla="*/ 3229163 h 6858000"/>
              <a:gd name="connsiteX105" fmla="*/ 769208 w 1605470"/>
              <a:gd name="connsiteY105" fmla="*/ 3217217 h 6858000"/>
              <a:gd name="connsiteX106" fmla="*/ 770350 w 1605470"/>
              <a:gd name="connsiteY106" fmla="*/ 3216125 h 6858000"/>
              <a:gd name="connsiteX107" fmla="*/ 756043 w 1605470"/>
              <a:gd name="connsiteY107" fmla="*/ 3183755 h 6858000"/>
              <a:gd name="connsiteX108" fmla="*/ 756544 w 1605470"/>
              <a:gd name="connsiteY108" fmla="*/ 3178642 h 6858000"/>
              <a:gd name="connsiteX109" fmla="*/ 744144 w 1605470"/>
              <a:gd name="connsiteY109" fmla="*/ 3158586 h 6858000"/>
              <a:gd name="connsiteX110" fmla="*/ 739378 w 1605470"/>
              <a:gd name="connsiteY110" fmla="*/ 3147669 h 6858000"/>
              <a:gd name="connsiteX111" fmla="*/ 734648 w 1605470"/>
              <a:gd name="connsiteY111" fmla="*/ 3145733 h 6858000"/>
              <a:gd name="connsiteX112" fmla="*/ 729329 w 1605470"/>
              <a:gd name="connsiteY112" fmla="*/ 3129034 h 6858000"/>
              <a:gd name="connsiteX113" fmla="*/ 729994 w 1605470"/>
              <a:gd name="connsiteY113" fmla="*/ 3126682 h 6858000"/>
              <a:gd name="connsiteX114" fmla="*/ 720862 w 1605470"/>
              <a:gd name="connsiteY114" fmla="*/ 3114519 h 6858000"/>
              <a:gd name="connsiteX115" fmla="*/ 707471 w 1605470"/>
              <a:gd name="connsiteY115" fmla="*/ 3106272 h 6858000"/>
              <a:gd name="connsiteX116" fmla="*/ 680201 w 1605470"/>
              <a:gd name="connsiteY116" fmla="*/ 2958185 h 6858000"/>
              <a:gd name="connsiteX117" fmla="*/ 622815 w 1605470"/>
              <a:gd name="connsiteY117" fmla="*/ 2762989 h 6858000"/>
              <a:gd name="connsiteX118" fmla="*/ 571733 w 1605470"/>
              <a:gd name="connsiteY118" fmla="*/ 2554718 h 6858000"/>
              <a:gd name="connsiteX119" fmla="*/ 551827 w 1605470"/>
              <a:gd name="connsiteY119" fmla="*/ 2485734 h 6858000"/>
              <a:gd name="connsiteX120" fmla="*/ 542550 w 1605470"/>
              <a:gd name="connsiteY120" fmla="*/ 2447068 h 6858000"/>
              <a:gd name="connsiteX121" fmla="*/ 529511 w 1605470"/>
              <a:gd name="connsiteY121" fmla="*/ 2425819 h 6858000"/>
              <a:gd name="connsiteX122" fmla="*/ 528878 w 1605470"/>
              <a:gd name="connsiteY122" fmla="*/ 2408971 h 6858000"/>
              <a:gd name="connsiteX123" fmla="*/ 535510 w 1605470"/>
              <a:gd name="connsiteY123" fmla="*/ 2402874 h 6858000"/>
              <a:gd name="connsiteX124" fmla="*/ 538122 w 1605470"/>
              <a:gd name="connsiteY124" fmla="*/ 2381443 h 6858000"/>
              <a:gd name="connsiteX125" fmla="*/ 514451 w 1605470"/>
              <a:gd name="connsiteY125" fmla="*/ 2261920 h 6858000"/>
              <a:gd name="connsiteX126" fmla="*/ 504338 w 1605470"/>
              <a:gd name="connsiteY126" fmla="*/ 2195378 h 6858000"/>
              <a:gd name="connsiteX127" fmla="*/ 488555 w 1605470"/>
              <a:gd name="connsiteY127" fmla="*/ 2155135 h 6858000"/>
              <a:gd name="connsiteX128" fmla="*/ 486013 w 1605470"/>
              <a:gd name="connsiteY128" fmla="*/ 2118008 h 6858000"/>
              <a:gd name="connsiteX129" fmla="*/ 487006 w 1605470"/>
              <a:gd name="connsiteY129" fmla="*/ 2050531 h 6858000"/>
              <a:gd name="connsiteX130" fmla="*/ 478812 w 1605470"/>
              <a:gd name="connsiteY130" fmla="*/ 1963269 h 6858000"/>
              <a:gd name="connsiteX131" fmla="*/ 459990 w 1605470"/>
              <a:gd name="connsiteY131" fmla="*/ 1906352 h 6858000"/>
              <a:gd name="connsiteX132" fmla="*/ 436547 w 1605470"/>
              <a:gd name="connsiteY132" fmla="*/ 1861531 h 6858000"/>
              <a:gd name="connsiteX133" fmla="*/ 390346 w 1605470"/>
              <a:gd name="connsiteY133" fmla="*/ 1732919 h 6858000"/>
              <a:gd name="connsiteX134" fmla="*/ 362657 w 1605470"/>
              <a:gd name="connsiteY134" fmla="*/ 1663540 h 6858000"/>
              <a:gd name="connsiteX135" fmla="*/ 361783 w 1605470"/>
              <a:gd name="connsiteY135" fmla="*/ 1615777 h 6858000"/>
              <a:gd name="connsiteX136" fmla="*/ 342578 w 1605470"/>
              <a:gd name="connsiteY136" fmla="*/ 1563678 h 6858000"/>
              <a:gd name="connsiteX137" fmla="*/ 355658 w 1605470"/>
              <a:gd name="connsiteY137" fmla="*/ 1519474 h 6858000"/>
              <a:gd name="connsiteX138" fmla="*/ 348400 w 1605470"/>
              <a:gd name="connsiteY138" fmla="*/ 1477995 h 6858000"/>
              <a:gd name="connsiteX139" fmla="*/ 334485 w 1605470"/>
              <a:gd name="connsiteY139" fmla="*/ 1373769 h 6858000"/>
              <a:gd name="connsiteX140" fmla="*/ 342792 w 1605470"/>
              <a:gd name="connsiteY140" fmla="*/ 1307086 h 6858000"/>
              <a:gd name="connsiteX141" fmla="*/ 343980 w 1605470"/>
              <a:gd name="connsiteY141" fmla="*/ 1189033 h 6858000"/>
              <a:gd name="connsiteX142" fmla="*/ 348665 w 1605470"/>
              <a:gd name="connsiteY142" fmla="*/ 1168288 h 6858000"/>
              <a:gd name="connsiteX143" fmla="*/ 340947 w 1605470"/>
              <a:gd name="connsiteY143" fmla="*/ 1142577 h 6858000"/>
              <a:gd name="connsiteX144" fmla="*/ 330253 w 1605470"/>
              <a:gd name="connsiteY144" fmla="*/ 1088484 h 6858000"/>
              <a:gd name="connsiteX145" fmla="*/ 318989 w 1605470"/>
              <a:gd name="connsiteY145" fmla="*/ 1016103 h 6858000"/>
              <a:gd name="connsiteX146" fmla="*/ 320445 w 1605470"/>
              <a:gd name="connsiteY146" fmla="*/ 932283 h 6858000"/>
              <a:gd name="connsiteX147" fmla="*/ 322681 w 1605470"/>
              <a:gd name="connsiteY147" fmla="*/ 915925 h 6858000"/>
              <a:gd name="connsiteX148" fmla="*/ 315310 w 1605470"/>
              <a:gd name="connsiteY148" fmla="*/ 896999 h 6858000"/>
              <a:gd name="connsiteX149" fmla="*/ 284718 w 1605470"/>
              <a:gd name="connsiteY149" fmla="*/ 821517 h 6858000"/>
              <a:gd name="connsiteX150" fmla="*/ 263668 w 1605470"/>
              <a:gd name="connsiteY150" fmla="*/ 751353 h 6858000"/>
              <a:gd name="connsiteX151" fmla="*/ 263226 w 1605470"/>
              <a:gd name="connsiteY151" fmla="*/ 721230 h 6858000"/>
              <a:gd name="connsiteX152" fmla="*/ 248897 w 1605470"/>
              <a:gd name="connsiteY152" fmla="*/ 681659 h 6858000"/>
              <a:gd name="connsiteX153" fmla="*/ 234316 w 1605470"/>
              <a:gd name="connsiteY153" fmla="*/ 635218 h 6858000"/>
              <a:gd name="connsiteX154" fmla="*/ 239327 w 1605470"/>
              <a:gd name="connsiteY154" fmla="*/ 613763 h 6858000"/>
              <a:gd name="connsiteX155" fmla="*/ 225269 w 1605470"/>
              <a:gd name="connsiteY155" fmla="*/ 598582 h 6858000"/>
              <a:gd name="connsiteX156" fmla="*/ 224950 w 1605470"/>
              <a:gd name="connsiteY156" fmla="*/ 576846 h 6858000"/>
              <a:gd name="connsiteX157" fmla="*/ 204576 w 1605470"/>
              <a:gd name="connsiteY157" fmla="*/ 530055 h 6858000"/>
              <a:gd name="connsiteX158" fmla="*/ 219064 w 1605470"/>
              <a:gd name="connsiteY158" fmla="*/ 469651 h 6858000"/>
              <a:gd name="connsiteX159" fmla="*/ 195012 w 1605470"/>
              <a:gd name="connsiteY159" fmla="*/ 448559 h 6858000"/>
              <a:gd name="connsiteX160" fmla="*/ 201434 w 1605470"/>
              <a:gd name="connsiteY160" fmla="*/ 441529 h 6858000"/>
              <a:gd name="connsiteX161" fmla="*/ 200655 w 1605470"/>
              <a:gd name="connsiteY161" fmla="*/ 428927 h 6858000"/>
              <a:gd name="connsiteX162" fmla="*/ 190059 w 1605470"/>
              <a:gd name="connsiteY162" fmla="*/ 430161 h 6858000"/>
              <a:gd name="connsiteX163" fmla="*/ 167079 w 1605470"/>
              <a:gd name="connsiteY163" fmla="*/ 367211 h 6858000"/>
              <a:gd name="connsiteX164" fmla="*/ 124571 w 1605470"/>
              <a:gd name="connsiteY164" fmla="*/ 302178 h 6858000"/>
              <a:gd name="connsiteX165" fmla="*/ 103243 w 1605470"/>
              <a:gd name="connsiteY165" fmla="*/ 211375 h 6858000"/>
              <a:gd name="connsiteX166" fmla="*/ 94571 w 1605470"/>
              <a:gd name="connsiteY166" fmla="*/ 184179 h 6858000"/>
              <a:gd name="connsiteX167" fmla="*/ 13437 w 1605470"/>
              <a:gd name="connsiteY167" fmla="*/ 19287 h 6858000"/>
              <a:gd name="connsiteX168" fmla="*/ 0 w 1605470"/>
              <a:gd name="connsiteY16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0510 w 1605470"/>
              <a:gd name="connsiteY97" fmla="*/ 3361844 h 6858000"/>
              <a:gd name="connsiteX98" fmla="*/ 766158 w 1605470"/>
              <a:gd name="connsiteY98" fmla="*/ 3349058 h 6858000"/>
              <a:gd name="connsiteX99" fmla="*/ 766414 w 1605470"/>
              <a:gd name="connsiteY99" fmla="*/ 3348763 h 6858000"/>
              <a:gd name="connsiteX100" fmla="*/ 764166 w 1605470"/>
              <a:gd name="connsiteY100" fmla="*/ 3341588 h 6858000"/>
              <a:gd name="connsiteX101" fmla="*/ 749397 w 1605470"/>
              <a:gd name="connsiteY101" fmla="*/ 3307769 h 6858000"/>
              <a:gd name="connsiteX102" fmla="*/ 766960 w 1605470"/>
              <a:gd name="connsiteY102" fmla="*/ 3250522 h 6858000"/>
              <a:gd name="connsiteX103" fmla="*/ 767385 w 1605470"/>
              <a:gd name="connsiteY103" fmla="*/ 3229163 h 6858000"/>
              <a:gd name="connsiteX104" fmla="*/ 769208 w 1605470"/>
              <a:gd name="connsiteY104" fmla="*/ 3217217 h 6858000"/>
              <a:gd name="connsiteX105" fmla="*/ 770350 w 1605470"/>
              <a:gd name="connsiteY105" fmla="*/ 3216125 h 6858000"/>
              <a:gd name="connsiteX106" fmla="*/ 756043 w 1605470"/>
              <a:gd name="connsiteY106" fmla="*/ 3183755 h 6858000"/>
              <a:gd name="connsiteX107" fmla="*/ 756544 w 1605470"/>
              <a:gd name="connsiteY107" fmla="*/ 3178642 h 6858000"/>
              <a:gd name="connsiteX108" fmla="*/ 744144 w 1605470"/>
              <a:gd name="connsiteY108" fmla="*/ 3158586 h 6858000"/>
              <a:gd name="connsiteX109" fmla="*/ 739378 w 1605470"/>
              <a:gd name="connsiteY109" fmla="*/ 3147669 h 6858000"/>
              <a:gd name="connsiteX110" fmla="*/ 734648 w 1605470"/>
              <a:gd name="connsiteY110" fmla="*/ 3145733 h 6858000"/>
              <a:gd name="connsiteX111" fmla="*/ 729329 w 1605470"/>
              <a:gd name="connsiteY111" fmla="*/ 3129034 h 6858000"/>
              <a:gd name="connsiteX112" fmla="*/ 729994 w 1605470"/>
              <a:gd name="connsiteY112" fmla="*/ 3126682 h 6858000"/>
              <a:gd name="connsiteX113" fmla="*/ 720862 w 1605470"/>
              <a:gd name="connsiteY113" fmla="*/ 3114519 h 6858000"/>
              <a:gd name="connsiteX114" fmla="*/ 707471 w 1605470"/>
              <a:gd name="connsiteY114" fmla="*/ 3106272 h 6858000"/>
              <a:gd name="connsiteX115" fmla="*/ 680201 w 1605470"/>
              <a:gd name="connsiteY115" fmla="*/ 2958185 h 6858000"/>
              <a:gd name="connsiteX116" fmla="*/ 622815 w 1605470"/>
              <a:gd name="connsiteY116" fmla="*/ 2762989 h 6858000"/>
              <a:gd name="connsiteX117" fmla="*/ 571733 w 1605470"/>
              <a:gd name="connsiteY117" fmla="*/ 2554718 h 6858000"/>
              <a:gd name="connsiteX118" fmla="*/ 551827 w 1605470"/>
              <a:gd name="connsiteY118" fmla="*/ 2485734 h 6858000"/>
              <a:gd name="connsiteX119" fmla="*/ 542550 w 1605470"/>
              <a:gd name="connsiteY119" fmla="*/ 2447068 h 6858000"/>
              <a:gd name="connsiteX120" fmla="*/ 529511 w 1605470"/>
              <a:gd name="connsiteY120" fmla="*/ 2425819 h 6858000"/>
              <a:gd name="connsiteX121" fmla="*/ 528878 w 1605470"/>
              <a:gd name="connsiteY121" fmla="*/ 2408971 h 6858000"/>
              <a:gd name="connsiteX122" fmla="*/ 535510 w 1605470"/>
              <a:gd name="connsiteY122" fmla="*/ 2402874 h 6858000"/>
              <a:gd name="connsiteX123" fmla="*/ 538122 w 1605470"/>
              <a:gd name="connsiteY123" fmla="*/ 2381443 h 6858000"/>
              <a:gd name="connsiteX124" fmla="*/ 514451 w 1605470"/>
              <a:gd name="connsiteY124" fmla="*/ 2261920 h 6858000"/>
              <a:gd name="connsiteX125" fmla="*/ 504338 w 1605470"/>
              <a:gd name="connsiteY125" fmla="*/ 2195378 h 6858000"/>
              <a:gd name="connsiteX126" fmla="*/ 488555 w 1605470"/>
              <a:gd name="connsiteY126" fmla="*/ 2155135 h 6858000"/>
              <a:gd name="connsiteX127" fmla="*/ 486013 w 1605470"/>
              <a:gd name="connsiteY127" fmla="*/ 2118008 h 6858000"/>
              <a:gd name="connsiteX128" fmla="*/ 487006 w 1605470"/>
              <a:gd name="connsiteY128" fmla="*/ 2050531 h 6858000"/>
              <a:gd name="connsiteX129" fmla="*/ 478812 w 1605470"/>
              <a:gd name="connsiteY129" fmla="*/ 1963269 h 6858000"/>
              <a:gd name="connsiteX130" fmla="*/ 459990 w 1605470"/>
              <a:gd name="connsiteY130" fmla="*/ 1906352 h 6858000"/>
              <a:gd name="connsiteX131" fmla="*/ 436547 w 1605470"/>
              <a:gd name="connsiteY131" fmla="*/ 1861531 h 6858000"/>
              <a:gd name="connsiteX132" fmla="*/ 390346 w 1605470"/>
              <a:gd name="connsiteY132" fmla="*/ 1732919 h 6858000"/>
              <a:gd name="connsiteX133" fmla="*/ 362657 w 1605470"/>
              <a:gd name="connsiteY133" fmla="*/ 1663540 h 6858000"/>
              <a:gd name="connsiteX134" fmla="*/ 361783 w 1605470"/>
              <a:gd name="connsiteY134" fmla="*/ 1615777 h 6858000"/>
              <a:gd name="connsiteX135" fmla="*/ 342578 w 1605470"/>
              <a:gd name="connsiteY135" fmla="*/ 1563678 h 6858000"/>
              <a:gd name="connsiteX136" fmla="*/ 355658 w 1605470"/>
              <a:gd name="connsiteY136" fmla="*/ 1519474 h 6858000"/>
              <a:gd name="connsiteX137" fmla="*/ 348400 w 1605470"/>
              <a:gd name="connsiteY137" fmla="*/ 1477995 h 6858000"/>
              <a:gd name="connsiteX138" fmla="*/ 334485 w 1605470"/>
              <a:gd name="connsiteY138" fmla="*/ 1373769 h 6858000"/>
              <a:gd name="connsiteX139" fmla="*/ 342792 w 1605470"/>
              <a:gd name="connsiteY139" fmla="*/ 1307086 h 6858000"/>
              <a:gd name="connsiteX140" fmla="*/ 343980 w 1605470"/>
              <a:gd name="connsiteY140" fmla="*/ 1189033 h 6858000"/>
              <a:gd name="connsiteX141" fmla="*/ 348665 w 1605470"/>
              <a:gd name="connsiteY141" fmla="*/ 1168288 h 6858000"/>
              <a:gd name="connsiteX142" fmla="*/ 340947 w 1605470"/>
              <a:gd name="connsiteY142" fmla="*/ 1142577 h 6858000"/>
              <a:gd name="connsiteX143" fmla="*/ 330253 w 1605470"/>
              <a:gd name="connsiteY143" fmla="*/ 1088484 h 6858000"/>
              <a:gd name="connsiteX144" fmla="*/ 318989 w 1605470"/>
              <a:gd name="connsiteY144" fmla="*/ 1016103 h 6858000"/>
              <a:gd name="connsiteX145" fmla="*/ 320445 w 1605470"/>
              <a:gd name="connsiteY145" fmla="*/ 932283 h 6858000"/>
              <a:gd name="connsiteX146" fmla="*/ 322681 w 1605470"/>
              <a:gd name="connsiteY146" fmla="*/ 915925 h 6858000"/>
              <a:gd name="connsiteX147" fmla="*/ 315310 w 1605470"/>
              <a:gd name="connsiteY147" fmla="*/ 896999 h 6858000"/>
              <a:gd name="connsiteX148" fmla="*/ 284718 w 1605470"/>
              <a:gd name="connsiteY148" fmla="*/ 821517 h 6858000"/>
              <a:gd name="connsiteX149" fmla="*/ 263668 w 1605470"/>
              <a:gd name="connsiteY149" fmla="*/ 751353 h 6858000"/>
              <a:gd name="connsiteX150" fmla="*/ 263226 w 1605470"/>
              <a:gd name="connsiteY150" fmla="*/ 721230 h 6858000"/>
              <a:gd name="connsiteX151" fmla="*/ 248897 w 1605470"/>
              <a:gd name="connsiteY151" fmla="*/ 681659 h 6858000"/>
              <a:gd name="connsiteX152" fmla="*/ 234316 w 1605470"/>
              <a:gd name="connsiteY152" fmla="*/ 635218 h 6858000"/>
              <a:gd name="connsiteX153" fmla="*/ 239327 w 1605470"/>
              <a:gd name="connsiteY153" fmla="*/ 613763 h 6858000"/>
              <a:gd name="connsiteX154" fmla="*/ 225269 w 1605470"/>
              <a:gd name="connsiteY154" fmla="*/ 598582 h 6858000"/>
              <a:gd name="connsiteX155" fmla="*/ 224950 w 1605470"/>
              <a:gd name="connsiteY155" fmla="*/ 576846 h 6858000"/>
              <a:gd name="connsiteX156" fmla="*/ 204576 w 1605470"/>
              <a:gd name="connsiteY156" fmla="*/ 530055 h 6858000"/>
              <a:gd name="connsiteX157" fmla="*/ 219064 w 1605470"/>
              <a:gd name="connsiteY157" fmla="*/ 469651 h 6858000"/>
              <a:gd name="connsiteX158" fmla="*/ 195012 w 1605470"/>
              <a:gd name="connsiteY158" fmla="*/ 448559 h 6858000"/>
              <a:gd name="connsiteX159" fmla="*/ 201434 w 1605470"/>
              <a:gd name="connsiteY159" fmla="*/ 441529 h 6858000"/>
              <a:gd name="connsiteX160" fmla="*/ 200655 w 1605470"/>
              <a:gd name="connsiteY160" fmla="*/ 428927 h 6858000"/>
              <a:gd name="connsiteX161" fmla="*/ 190059 w 1605470"/>
              <a:gd name="connsiteY161" fmla="*/ 430161 h 6858000"/>
              <a:gd name="connsiteX162" fmla="*/ 167079 w 1605470"/>
              <a:gd name="connsiteY162" fmla="*/ 367211 h 6858000"/>
              <a:gd name="connsiteX163" fmla="*/ 124571 w 1605470"/>
              <a:gd name="connsiteY163" fmla="*/ 302178 h 6858000"/>
              <a:gd name="connsiteX164" fmla="*/ 103243 w 1605470"/>
              <a:gd name="connsiteY164" fmla="*/ 211375 h 6858000"/>
              <a:gd name="connsiteX165" fmla="*/ 94571 w 1605470"/>
              <a:gd name="connsiteY165" fmla="*/ 184179 h 6858000"/>
              <a:gd name="connsiteX166" fmla="*/ 13437 w 1605470"/>
              <a:gd name="connsiteY166" fmla="*/ 19287 h 6858000"/>
              <a:gd name="connsiteX167" fmla="*/ 0 w 1605470"/>
              <a:gd name="connsiteY16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66414 w 1605470"/>
              <a:gd name="connsiteY98" fmla="*/ 3348763 h 6858000"/>
              <a:gd name="connsiteX99" fmla="*/ 764166 w 1605470"/>
              <a:gd name="connsiteY99" fmla="*/ 3341588 h 6858000"/>
              <a:gd name="connsiteX100" fmla="*/ 749397 w 1605470"/>
              <a:gd name="connsiteY100" fmla="*/ 3307769 h 6858000"/>
              <a:gd name="connsiteX101" fmla="*/ 766960 w 1605470"/>
              <a:gd name="connsiteY101" fmla="*/ 3250522 h 6858000"/>
              <a:gd name="connsiteX102" fmla="*/ 767385 w 1605470"/>
              <a:gd name="connsiteY102" fmla="*/ 3229163 h 6858000"/>
              <a:gd name="connsiteX103" fmla="*/ 769208 w 1605470"/>
              <a:gd name="connsiteY103" fmla="*/ 3217217 h 6858000"/>
              <a:gd name="connsiteX104" fmla="*/ 770350 w 1605470"/>
              <a:gd name="connsiteY104" fmla="*/ 3216125 h 6858000"/>
              <a:gd name="connsiteX105" fmla="*/ 756043 w 1605470"/>
              <a:gd name="connsiteY105" fmla="*/ 3183755 h 6858000"/>
              <a:gd name="connsiteX106" fmla="*/ 756544 w 1605470"/>
              <a:gd name="connsiteY106" fmla="*/ 3178642 h 6858000"/>
              <a:gd name="connsiteX107" fmla="*/ 744144 w 1605470"/>
              <a:gd name="connsiteY107" fmla="*/ 3158586 h 6858000"/>
              <a:gd name="connsiteX108" fmla="*/ 739378 w 1605470"/>
              <a:gd name="connsiteY108" fmla="*/ 3147669 h 6858000"/>
              <a:gd name="connsiteX109" fmla="*/ 734648 w 1605470"/>
              <a:gd name="connsiteY109" fmla="*/ 3145733 h 6858000"/>
              <a:gd name="connsiteX110" fmla="*/ 729329 w 1605470"/>
              <a:gd name="connsiteY110" fmla="*/ 3129034 h 6858000"/>
              <a:gd name="connsiteX111" fmla="*/ 729994 w 1605470"/>
              <a:gd name="connsiteY111" fmla="*/ 3126682 h 6858000"/>
              <a:gd name="connsiteX112" fmla="*/ 720862 w 1605470"/>
              <a:gd name="connsiteY112" fmla="*/ 3114519 h 6858000"/>
              <a:gd name="connsiteX113" fmla="*/ 707471 w 1605470"/>
              <a:gd name="connsiteY113" fmla="*/ 3106272 h 6858000"/>
              <a:gd name="connsiteX114" fmla="*/ 680201 w 1605470"/>
              <a:gd name="connsiteY114" fmla="*/ 2958185 h 6858000"/>
              <a:gd name="connsiteX115" fmla="*/ 622815 w 1605470"/>
              <a:gd name="connsiteY115" fmla="*/ 2762989 h 6858000"/>
              <a:gd name="connsiteX116" fmla="*/ 571733 w 1605470"/>
              <a:gd name="connsiteY116" fmla="*/ 2554718 h 6858000"/>
              <a:gd name="connsiteX117" fmla="*/ 551827 w 1605470"/>
              <a:gd name="connsiteY117" fmla="*/ 2485734 h 6858000"/>
              <a:gd name="connsiteX118" fmla="*/ 542550 w 1605470"/>
              <a:gd name="connsiteY118" fmla="*/ 2447068 h 6858000"/>
              <a:gd name="connsiteX119" fmla="*/ 529511 w 1605470"/>
              <a:gd name="connsiteY119" fmla="*/ 2425819 h 6858000"/>
              <a:gd name="connsiteX120" fmla="*/ 528878 w 1605470"/>
              <a:gd name="connsiteY120" fmla="*/ 2408971 h 6858000"/>
              <a:gd name="connsiteX121" fmla="*/ 535510 w 1605470"/>
              <a:gd name="connsiteY121" fmla="*/ 2402874 h 6858000"/>
              <a:gd name="connsiteX122" fmla="*/ 538122 w 1605470"/>
              <a:gd name="connsiteY122" fmla="*/ 2381443 h 6858000"/>
              <a:gd name="connsiteX123" fmla="*/ 514451 w 1605470"/>
              <a:gd name="connsiteY123" fmla="*/ 2261920 h 6858000"/>
              <a:gd name="connsiteX124" fmla="*/ 504338 w 1605470"/>
              <a:gd name="connsiteY124" fmla="*/ 2195378 h 6858000"/>
              <a:gd name="connsiteX125" fmla="*/ 488555 w 1605470"/>
              <a:gd name="connsiteY125" fmla="*/ 2155135 h 6858000"/>
              <a:gd name="connsiteX126" fmla="*/ 486013 w 1605470"/>
              <a:gd name="connsiteY126" fmla="*/ 2118008 h 6858000"/>
              <a:gd name="connsiteX127" fmla="*/ 487006 w 1605470"/>
              <a:gd name="connsiteY127" fmla="*/ 2050531 h 6858000"/>
              <a:gd name="connsiteX128" fmla="*/ 478812 w 1605470"/>
              <a:gd name="connsiteY128" fmla="*/ 1963269 h 6858000"/>
              <a:gd name="connsiteX129" fmla="*/ 459990 w 1605470"/>
              <a:gd name="connsiteY129" fmla="*/ 1906352 h 6858000"/>
              <a:gd name="connsiteX130" fmla="*/ 436547 w 1605470"/>
              <a:gd name="connsiteY130" fmla="*/ 1861531 h 6858000"/>
              <a:gd name="connsiteX131" fmla="*/ 390346 w 1605470"/>
              <a:gd name="connsiteY131" fmla="*/ 1732919 h 6858000"/>
              <a:gd name="connsiteX132" fmla="*/ 362657 w 1605470"/>
              <a:gd name="connsiteY132" fmla="*/ 1663540 h 6858000"/>
              <a:gd name="connsiteX133" fmla="*/ 361783 w 1605470"/>
              <a:gd name="connsiteY133" fmla="*/ 1615777 h 6858000"/>
              <a:gd name="connsiteX134" fmla="*/ 342578 w 1605470"/>
              <a:gd name="connsiteY134" fmla="*/ 1563678 h 6858000"/>
              <a:gd name="connsiteX135" fmla="*/ 355658 w 1605470"/>
              <a:gd name="connsiteY135" fmla="*/ 1519474 h 6858000"/>
              <a:gd name="connsiteX136" fmla="*/ 348400 w 1605470"/>
              <a:gd name="connsiteY136" fmla="*/ 1477995 h 6858000"/>
              <a:gd name="connsiteX137" fmla="*/ 334485 w 1605470"/>
              <a:gd name="connsiteY137" fmla="*/ 1373769 h 6858000"/>
              <a:gd name="connsiteX138" fmla="*/ 342792 w 1605470"/>
              <a:gd name="connsiteY138" fmla="*/ 1307086 h 6858000"/>
              <a:gd name="connsiteX139" fmla="*/ 343980 w 1605470"/>
              <a:gd name="connsiteY139" fmla="*/ 1189033 h 6858000"/>
              <a:gd name="connsiteX140" fmla="*/ 348665 w 1605470"/>
              <a:gd name="connsiteY140" fmla="*/ 1168288 h 6858000"/>
              <a:gd name="connsiteX141" fmla="*/ 340947 w 1605470"/>
              <a:gd name="connsiteY141" fmla="*/ 1142577 h 6858000"/>
              <a:gd name="connsiteX142" fmla="*/ 330253 w 1605470"/>
              <a:gd name="connsiteY142" fmla="*/ 1088484 h 6858000"/>
              <a:gd name="connsiteX143" fmla="*/ 318989 w 1605470"/>
              <a:gd name="connsiteY143" fmla="*/ 1016103 h 6858000"/>
              <a:gd name="connsiteX144" fmla="*/ 320445 w 1605470"/>
              <a:gd name="connsiteY144" fmla="*/ 932283 h 6858000"/>
              <a:gd name="connsiteX145" fmla="*/ 322681 w 1605470"/>
              <a:gd name="connsiteY145" fmla="*/ 915925 h 6858000"/>
              <a:gd name="connsiteX146" fmla="*/ 315310 w 1605470"/>
              <a:gd name="connsiteY146" fmla="*/ 896999 h 6858000"/>
              <a:gd name="connsiteX147" fmla="*/ 284718 w 1605470"/>
              <a:gd name="connsiteY147" fmla="*/ 821517 h 6858000"/>
              <a:gd name="connsiteX148" fmla="*/ 263668 w 1605470"/>
              <a:gd name="connsiteY148" fmla="*/ 751353 h 6858000"/>
              <a:gd name="connsiteX149" fmla="*/ 263226 w 1605470"/>
              <a:gd name="connsiteY149" fmla="*/ 721230 h 6858000"/>
              <a:gd name="connsiteX150" fmla="*/ 248897 w 1605470"/>
              <a:gd name="connsiteY150" fmla="*/ 681659 h 6858000"/>
              <a:gd name="connsiteX151" fmla="*/ 234316 w 1605470"/>
              <a:gd name="connsiteY151" fmla="*/ 635218 h 6858000"/>
              <a:gd name="connsiteX152" fmla="*/ 239327 w 1605470"/>
              <a:gd name="connsiteY152" fmla="*/ 613763 h 6858000"/>
              <a:gd name="connsiteX153" fmla="*/ 225269 w 1605470"/>
              <a:gd name="connsiteY153" fmla="*/ 598582 h 6858000"/>
              <a:gd name="connsiteX154" fmla="*/ 224950 w 1605470"/>
              <a:gd name="connsiteY154" fmla="*/ 576846 h 6858000"/>
              <a:gd name="connsiteX155" fmla="*/ 204576 w 1605470"/>
              <a:gd name="connsiteY155" fmla="*/ 530055 h 6858000"/>
              <a:gd name="connsiteX156" fmla="*/ 219064 w 1605470"/>
              <a:gd name="connsiteY156" fmla="*/ 469651 h 6858000"/>
              <a:gd name="connsiteX157" fmla="*/ 195012 w 1605470"/>
              <a:gd name="connsiteY157" fmla="*/ 448559 h 6858000"/>
              <a:gd name="connsiteX158" fmla="*/ 201434 w 1605470"/>
              <a:gd name="connsiteY158" fmla="*/ 441529 h 6858000"/>
              <a:gd name="connsiteX159" fmla="*/ 200655 w 1605470"/>
              <a:gd name="connsiteY159" fmla="*/ 428927 h 6858000"/>
              <a:gd name="connsiteX160" fmla="*/ 190059 w 1605470"/>
              <a:gd name="connsiteY160" fmla="*/ 430161 h 6858000"/>
              <a:gd name="connsiteX161" fmla="*/ 167079 w 1605470"/>
              <a:gd name="connsiteY161" fmla="*/ 367211 h 6858000"/>
              <a:gd name="connsiteX162" fmla="*/ 124571 w 1605470"/>
              <a:gd name="connsiteY162" fmla="*/ 302178 h 6858000"/>
              <a:gd name="connsiteX163" fmla="*/ 103243 w 1605470"/>
              <a:gd name="connsiteY163" fmla="*/ 211375 h 6858000"/>
              <a:gd name="connsiteX164" fmla="*/ 94571 w 1605470"/>
              <a:gd name="connsiteY164" fmla="*/ 184179 h 6858000"/>
              <a:gd name="connsiteX165" fmla="*/ 13437 w 1605470"/>
              <a:gd name="connsiteY165" fmla="*/ 19287 h 6858000"/>
              <a:gd name="connsiteX166" fmla="*/ 0 w 1605470"/>
              <a:gd name="connsiteY16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64166 w 1605470"/>
              <a:gd name="connsiteY98" fmla="*/ 3341588 h 6858000"/>
              <a:gd name="connsiteX99" fmla="*/ 749397 w 1605470"/>
              <a:gd name="connsiteY99" fmla="*/ 3307769 h 6858000"/>
              <a:gd name="connsiteX100" fmla="*/ 766960 w 1605470"/>
              <a:gd name="connsiteY100" fmla="*/ 3250522 h 6858000"/>
              <a:gd name="connsiteX101" fmla="*/ 767385 w 1605470"/>
              <a:gd name="connsiteY101" fmla="*/ 3229163 h 6858000"/>
              <a:gd name="connsiteX102" fmla="*/ 769208 w 1605470"/>
              <a:gd name="connsiteY102" fmla="*/ 3217217 h 6858000"/>
              <a:gd name="connsiteX103" fmla="*/ 770350 w 1605470"/>
              <a:gd name="connsiteY103" fmla="*/ 3216125 h 6858000"/>
              <a:gd name="connsiteX104" fmla="*/ 756043 w 1605470"/>
              <a:gd name="connsiteY104" fmla="*/ 3183755 h 6858000"/>
              <a:gd name="connsiteX105" fmla="*/ 756544 w 1605470"/>
              <a:gd name="connsiteY105" fmla="*/ 3178642 h 6858000"/>
              <a:gd name="connsiteX106" fmla="*/ 744144 w 1605470"/>
              <a:gd name="connsiteY106" fmla="*/ 3158586 h 6858000"/>
              <a:gd name="connsiteX107" fmla="*/ 739378 w 1605470"/>
              <a:gd name="connsiteY107" fmla="*/ 3147669 h 6858000"/>
              <a:gd name="connsiteX108" fmla="*/ 734648 w 1605470"/>
              <a:gd name="connsiteY108" fmla="*/ 3145733 h 6858000"/>
              <a:gd name="connsiteX109" fmla="*/ 729329 w 1605470"/>
              <a:gd name="connsiteY109" fmla="*/ 3129034 h 6858000"/>
              <a:gd name="connsiteX110" fmla="*/ 729994 w 1605470"/>
              <a:gd name="connsiteY110" fmla="*/ 3126682 h 6858000"/>
              <a:gd name="connsiteX111" fmla="*/ 720862 w 1605470"/>
              <a:gd name="connsiteY111" fmla="*/ 3114519 h 6858000"/>
              <a:gd name="connsiteX112" fmla="*/ 707471 w 1605470"/>
              <a:gd name="connsiteY112" fmla="*/ 3106272 h 6858000"/>
              <a:gd name="connsiteX113" fmla="*/ 680201 w 1605470"/>
              <a:gd name="connsiteY113" fmla="*/ 2958185 h 6858000"/>
              <a:gd name="connsiteX114" fmla="*/ 622815 w 1605470"/>
              <a:gd name="connsiteY114" fmla="*/ 2762989 h 6858000"/>
              <a:gd name="connsiteX115" fmla="*/ 571733 w 1605470"/>
              <a:gd name="connsiteY115" fmla="*/ 2554718 h 6858000"/>
              <a:gd name="connsiteX116" fmla="*/ 551827 w 1605470"/>
              <a:gd name="connsiteY116" fmla="*/ 2485734 h 6858000"/>
              <a:gd name="connsiteX117" fmla="*/ 542550 w 1605470"/>
              <a:gd name="connsiteY117" fmla="*/ 2447068 h 6858000"/>
              <a:gd name="connsiteX118" fmla="*/ 529511 w 1605470"/>
              <a:gd name="connsiteY118" fmla="*/ 2425819 h 6858000"/>
              <a:gd name="connsiteX119" fmla="*/ 528878 w 1605470"/>
              <a:gd name="connsiteY119" fmla="*/ 2408971 h 6858000"/>
              <a:gd name="connsiteX120" fmla="*/ 535510 w 1605470"/>
              <a:gd name="connsiteY120" fmla="*/ 2402874 h 6858000"/>
              <a:gd name="connsiteX121" fmla="*/ 538122 w 1605470"/>
              <a:gd name="connsiteY121" fmla="*/ 2381443 h 6858000"/>
              <a:gd name="connsiteX122" fmla="*/ 514451 w 1605470"/>
              <a:gd name="connsiteY122" fmla="*/ 2261920 h 6858000"/>
              <a:gd name="connsiteX123" fmla="*/ 504338 w 1605470"/>
              <a:gd name="connsiteY123" fmla="*/ 2195378 h 6858000"/>
              <a:gd name="connsiteX124" fmla="*/ 488555 w 1605470"/>
              <a:gd name="connsiteY124" fmla="*/ 2155135 h 6858000"/>
              <a:gd name="connsiteX125" fmla="*/ 486013 w 1605470"/>
              <a:gd name="connsiteY125" fmla="*/ 2118008 h 6858000"/>
              <a:gd name="connsiteX126" fmla="*/ 487006 w 1605470"/>
              <a:gd name="connsiteY126" fmla="*/ 2050531 h 6858000"/>
              <a:gd name="connsiteX127" fmla="*/ 478812 w 1605470"/>
              <a:gd name="connsiteY127" fmla="*/ 1963269 h 6858000"/>
              <a:gd name="connsiteX128" fmla="*/ 459990 w 1605470"/>
              <a:gd name="connsiteY128" fmla="*/ 1906352 h 6858000"/>
              <a:gd name="connsiteX129" fmla="*/ 436547 w 1605470"/>
              <a:gd name="connsiteY129" fmla="*/ 1861531 h 6858000"/>
              <a:gd name="connsiteX130" fmla="*/ 390346 w 1605470"/>
              <a:gd name="connsiteY130" fmla="*/ 1732919 h 6858000"/>
              <a:gd name="connsiteX131" fmla="*/ 362657 w 1605470"/>
              <a:gd name="connsiteY131" fmla="*/ 1663540 h 6858000"/>
              <a:gd name="connsiteX132" fmla="*/ 361783 w 1605470"/>
              <a:gd name="connsiteY132" fmla="*/ 1615777 h 6858000"/>
              <a:gd name="connsiteX133" fmla="*/ 342578 w 1605470"/>
              <a:gd name="connsiteY133" fmla="*/ 1563678 h 6858000"/>
              <a:gd name="connsiteX134" fmla="*/ 355658 w 1605470"/>
              <a:gd name="connsiteY134" fmla="*/ 1519474 h 6858000"/>
              <a:gd name="connsiteX135" fmla="*/ 348400 w 1605470"/>
              <a:gd name="connsiteY135" fmla="*/ 1477995 h 6858000"/>
              <a:gd name="connsiteX136" fmla="*/ 334485 w 1605470"/>
              <a:gd name="connsiteY136" fmla="*/ 1373769 h 6858000"/>
              <a:gd name="connsiteX137" fmla="*/ 342792 w 1605470"/>
              <a:gd name="connsiteY137" fmla="*/ 1307086 h 6858000"/>
              <a:gd name="connsiteX138" fmla="*/ 343980 w 1605470"/>
              <a:gd name="connsiteY138" fmla="*/ 1189033 h 6858000"/>
              <a:gd name="connsiteX139" fmla="*/ 348665 w 1605470"/>
              <a:gd name="connsiteY139" fmla="*/ 1168288 h 6858000"/>
              <a:gd name="connsiteX140" fmla="*/ 340947 w 1605470"/>
              <a:gd name="connsiteY140" fmla="*/ 1142577 h 6858000"/>
              <a:gd name="connsiteX141" fmla="*/ 330253 w 1605470"/>
              <a:gd name="connsiteY141" fmla="*/ 1088484 h 6858000"/>
              <a:gd name="connsiteX142" fmla="*/ 318989 w 1605470"/>
              <a:gd name="connsiteY142" fmla="*/ 1016103 h 6858000"/>
              <a:gd name="connsiteX143" fmla="*/ 320445 w 1605470"/>
              <a:gd name="connsiteY143" fmla="*/ 932283 h 6858000"/>
              <a:gd name="connsiteX144" fmla="*/ 322681 w 1605470"/>
              <a:gd name="connsiteY144" fmla="*/ 915925 h 6858000"/>
              <a:gd name="connsiteX145" fmla="*/ 315310 w 1605470"/>
              <a:gd name="connsiteY145" fmla="*/ 896999 h 6858000"/>
              <a:gd name="connsiteX146" fmla="*/ 284718 w 1605470"/>
              <a:gd name="connsiteY146" fmla="*/ 821517 h 6858000"/>
              <a:gd name="connsiteX147" fmla="*/ 263668 w 1605470"/>
              <a:gd name="connsiteY147" fmla="*/ 751353 h 6858000"/>
              <a:gd name="connsiteX148" fmla="*/ 263226 w 1605470"/>
              <a:gd name="connsiteY148" fmla="*/ 721230 h 6858000"/>
              <a:gd name="connsiteX149" fmla="*/ 248897 w 1605470"/>
              <a:gd name="connsiteY149" fmla="*/ 681659 h 6858000"/>
              <a:gd name="connsiteX150" fmla="*/ 234316 w 1605470"/>
              <a:gd name="connsiteY150" fmla="*/ 635218 h 6858000"/>
              <a:gd name="connsiteX151" fmla="*/ 239327 w 1605470"/>
              <a:gd name="connsiteY151" fmla="*/ 613763 h 6858000"/>
              <a:gd name="connsiteX152" fmla="*/ 225269 w 1605470"/>
              <a:gd name="connsiteY152" fmla="*/ 598582 h 6858000"/>
              <a:gd name="connsiteX153" fmla="*/ 224950 w 1605470"/>
              <a:gd name="connsiteY153" fmla="*/ 576846 h 6858000"/>
              <a:gd name="connsiteX154" fmla="*/ 204576 w 1605470"/>
              <a:gd name="connsiteY154" fmla="*/ 530055 h 6858000"/>
              <a:gd name="connsiteX155" fmla="*/ 219064 w 1605470"/>
              <a:gd name="connsiteY155" fmla="*/ 469651 h 6858000"/>
              <a:gd name="connsiteX156" fmla="*/ 195012 w 1605470"/>
              <a:gd name="connsiteY156" fmla="*/ 448559 h 6858000"/>
              <a:gd name="connsiteX157" fmla="*/ 201434 w 1605470"/>
              <a:gd name="connsiteY157" fmla="*/ 441529 h 6858000"/>
              <a:gd name="connsiteX158" fmla="*/ 200655 w 1605470"/>
              <a:gd name="connsiteY158" fmla="*/ 428927 h 6858000"/>
              <a:gd name="connsiteX159" fmla="*/ 190059 w 1605470"/>
              <a:gd name="connsiteY159" fmla="*/ 430161 h 6858000"/>
              <a:gd name="connsiteX160" fmla="*/ 167079 w 1605470"/>
              <a:gd name="connsiteY160" fmla="*/ 367211 h 6858000"/>
              <a:gd name="connsiteX161" fmla="*/ 124571 w 1605470"/>
              <a:gd name="connsiteY161" fmla="*/ 302178 h 6858000"/>
              <a:gd name="connsiteX162" fmla="*/ 103243 w 1605470"/>
              <a:gd name="connsiteY162" fmla="*/ 211375 h 6858000"/>
              <a:gd name="connsiteX163" fmla="*/ 94571 w 1605470"/>
              <a:gd name="connsiteY163" fmla="*/ 184179 h 6858000"/>
              <a:gd name="connsiteX164" fmla="*/ 13437 w 1605470"/>
              <a:gd name="connsiteY164" fmla="*/ 19287 h 6858000"/>
              <a:gd name="connsiteX165" fmla="*/ 0 w 1605470"/>
              <a:gd name="connsiteY16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49397 w 1605470"/>
              <a:gd name="connsiteY98" fmla="*/ 3307769 h 6858000"/>
              <a:gd name="connsiteX99" fmla="*/ 766960 w 1605470"/>
              <a:gd name="connsiteY99" fmla="*/ 3250522 h 6858000"/>
              <a:gd name="connsiteX100" fmla="*/ 767385 w 1605470"/>
              <a:gd name="connsiteY100" fmla="*/ 3229163 h 6858000"/>
              <a:gd name="connsiteX101" fmla="*/ 769208 w 1605470"/>
              <a:gd name="connsiteY101" fmla="*/ 3217217 h 6858000"/>
              <a:gd name="connsiteX102" fmla="*/ 770350 w 1605470"/>
              <a:gd name="connsiteY102" fmla="*/ 3216125 h 6858000"/>
              <a:gd name="connsiteX103" fmla="*/ 756043 w 1605470"/>
              <a:gd name="connsiteY103" fmla="*/ 3183755 h 6858000"/>
              <a:gd name="connsiteX104" fmla="*/ 756544 w 1605470"/>
              <a:gd name="connsiteY104" fmla="*/ 3178642 h 6858000"/>
              <a:gd name="connsiteX105" fmla="*/ 744144 w 1605470"/>
              <a:gd name="connsiteY105" fmla="*/ 3158586 h 6858000"/>
              <a:gd name="connsiteX106" fmla="*/ 739378 w 1605470"/>
              <a:gd name="connsiteY106" fmla="*/ 3147669 h 6858000"/>
              <a:gd name="connsiteX107" fmla="*/ 734648 w 1605470"/>
              <a:gd name="connsiteY107" fmla="*/ 3145733 h 6858000"/>
              <a:gd name="connsiteX108" fmla="*/ 729329 w 1605470"/>
              <a:gd name="connsiteY108" fmla="*/ 3129034 h 6858000"/>
              <a:gd name="connsiteX109" fmla="*/ 729994 w 1605470"/>
              <a:gd name="connsiteY109" fmla="*/ 3126682 h 6858000"/>
              <a:gd name="connsiteX110" fmla="*/ 720862 w 1605470"/>
              <a:gd name="connsiteY110" fmla="*/ 3114519 h 6858000"/>
              <a:gd name="connsiteX111" fmla="*/ 707471 w 1605470"/>
              <a:gd name="connsiteY111" fmla="*/ 3106272 h 6858000"/>
              <a:gd name="connsiteX112" fmla="*/ 680201 w 1605470"/>
              <a:gd name="connsiteY112" fmla="*/ 2958185 h 6858000"/>
              <a:gd name="connsiteX113" fmla="*/ 622815 w 1605470"/>
              <a:gd name="connsiteY113" fmla="*/ 2762989 h 6858000"/>
              <a:gd name="connsiteX114" fmla="*/ 571733 w 1605470"/>
              <a:gd name="connsiteY114" fmla="*/ 2554718 h 6858000"/>
              <a:gd name="connsiteX115" fmla="*/ 551827 w 1605470"/>
              <a:gd name="connsiteY115" fmla="*/ 2485734 h 6858000"/>
              <a:gd name="connsiteX116" fmla="*/ 542550 w 1605470"/>
              <a:gd name="connsiteY116" fmla="*/ 2447068 h 6858000"/>
              <a:gd name="connsiteX117" fmla="*/ 529511 w 1605470"/>
              <a:gd name="connsiteY117" fmla="*/ 2425819 h 6858000"/>
              <a:gd name="connsiteX118" fmla="*/ 528878 w 1605470"/>
              <a:gd name="connsiteY118" fmla="*/ 2408971 h 6858000"/>
              <a:gd name="connsiteX119" fmla="*/ 535510 w 1605470"/>
              <a:gd name="connsiteY119" fmla="*/ 2402874 h 6858000"/>
              <a:gd name="connsiteX120" fmla="*/ 538122 w 1605470"/>
              <a:gd name="connsiteY120" fmla="*/ 2381443 h 6858000"/>
              <a:gd name="connsiteX121" fmla="*/ 514451 w 1605470"/>
              <a:gd name="connsiteY121" fmla="*/ 2261920 h 6858000"/>
              <a:gd name="connsiteX122" fmla="*/ 504338 w 1605470"/>
              <a:gd name="connsiteY122" fmla="*/ 2195378 h 6858000"/>
              <a:gd name="connsiteX123" fmla="*/ 488555 w 1605470"/>
              <a:gd name="connsiteY123" fmla="*/ 2155135 h 6858000"/>
              <a:gd name="connsiteX124" fmla="*/ 486013 w 1605470"/>
              <a:gd name="connsiteY124" fmla="*/ 2118008 h 6858000"/>
              <a:gd name="connsiteX125" fmla="*/ 487006 w 1605470"/>
              <a:gd name="connsiteY125" fmla="*/ 2050531 h 6858000"/>
              <a:gd name="connsiteX126" fmla="*/ 478812 w 1605470"/>
              <a:gd name="connsiteY126" fmla="*/ 1963269 h 6858000"/>
              <a:gd name="connsiteX127" fmla="*/ 459990 w 1605470"/>
              <a:gd name="connsiteY127" fmla="*/ 1906352 h 6858000"/>
              <a:gd name="connsiteX128" fmla="*/ 436547 w 1605470"/>
              <a:gd name="connsiteY128" fmla="*/ 1861531 h 6858000"/>
              <a:gd name="connsiteX129" fmla="*/ 390346 w 1605470"/>
              <a:gd name="connsiteY129" fmla="*/ 1732919 h 6858000"/>
              <a:gd name="connsiteX130" fmla="*/ 362657 w 1605470"/>
              <a:gd name="connsiteY130" fmla="*/ 1663540 h 6858000"/>
              <a:gd name="connsiteX131" fmla="*/ 361783 w 1605470"/>
              <a:gd name="connsiteY131" fmla="*/ 1615777 h 6858000"/>
              <a:gd name="connsiteX132" fmla="*/ 342578 w 1605470"/>
              <a:gd name="connsiteY132" fmla="*/ 1563678 h 6858000"/>
              <a:gd name="connsiteX133" fmla="*/ 355658 w 1605470"/>
              <a:gd name="connsiteY133" fmla="*/ 1519474 h 6858000"/>
              <a:gd name="connsiteX134" fmla="*/ 348400 w 1605470"/>
              <a:gd name="connsiteY134" fmla="*/ 1477995 h 6858000"/>
              <a:gd name="connsiteX135" fmla="*/ 334485 w 1605470"/>
              <a:gd name="connsiteY135" fmla="*/ 1373769 h 6858000"/>
              <a:gd name="connsiteX136" fmla="*/ 342792 w 1605470"/>
              <a:gd name="connsiteY136" fmla="*/ 1307086 h 6858000"/>
              <a:gd name="connsiteX137" fmla="*/ 343980 w 1605470"/>
              <a:gd name="connsiteY137" fmla="*/ 1189033 h 6858000"/>
              <a:gd name="connsiteX138" fmla="*/ 348665 w 1605470"/>
              <a:gd name="connsiteY138" fmla="*/ 1168288 h 6858000"/>
              <a:gd name="connsiteX139" fmla="*/ 340947 w 1605470"/>
              <a:gd name="connsiteY139" fmla="*/ 1142577 h 6858000"/>
              <a:gd name="connsiteX140" fmla="*/ 330253 w 1605470"/>
              <a:gd name="connsiteY140" fmla="*/ 1088484 h 6858000"/>
              <a:gd name="connsiteX141" fmla="*/ 318989 w 1605470"/>
              <a:gd name="connsiteY141" fmla="*/ 1016103 h 6858000"/>
              <a:gd name="connsiteX142" fmla="*/ 320445 w 1605470"/>
              <a:gd name="connsiteY142" fmla="*/ 932283 h 6858000"/>
              <a:gd name="connsiteX143" fmla="*/ 322681 w 1605470"/>
              <a:gd name="connsiteY143" fmla="*/ 915925 h 6858000"/>
              <a:gd name="connsiteX144" fmla="*/ 315310 w 1605470"/>
              <a:gd name="connsiteY144" fmla="*/ 896999 h 6858000"/>
              <a:gd name="connsiteX145" fmla="*/ 284718 w 1605470"/>
              <a:gd name="connsiteY145" fmla="*/ 821517 h 6858000"/>
              <a:gd name="connsiteX146" fmla="*/ 263668 w 1605470"/>
              <a:gd name="connsiteY146" fmla="*/ 751353 h 6858000"/>
              <a:gd name="connsiteX147" fmla="*/ 263226 w 1605470"/>
              <a:gd name="connsiteY147" fmla="*/ 721230 h 6858000"/>
              <a:gd name="connsiteX148" fmla="*/ 248897 w 1605470"/>
              <a:gd name="connsiteY148" fmla="*/ 681659 h 6858000"/>
              <a:gd name="connsiteX149" fmla="*/ 234316 w 1605470"/>
              <a:gd name="connsiteY149" fmla="*/ 635218 h 6858000"/>
              <a:gd name="connsiteX150" fmla="*/ 239327 w 1605470"/>
              <a:gd name="connsiteY150" fmla="*/ 613763 h 6858000"/>
              <a:gd name="connsiteX151" fmla="*/ 225269 w 1605470"/>
              <a:gd name="connsiteY151" fmla="*/ 598582 h 6858000"/>
              <a:gd name="connsiteX152" fmla="*/ 224950 w 1605470"/>
              <a:gd name="connsiteY152" fmla="*/ 576846 h 6858000"/>
              <a:gd name="connsiteX153" fmla="*/ 204576 w 1605470"/>
              <a:gd name="connsiteY153" fmla="*/ 530055 h 6858000"/>
              <a:gd name="connsiteX154" fmla="*/ 219064 w 1605470"/>
              <a:gd name="connsiteY154" fmla="*/ 469651 h 6858000"/>
              <a:gd name="connsiteX155" fmla="*/ 195012 w 1605470"/>
              <a:gd name="connsiteY155" fmla="*/ 448559 h 6858000"/>
              <a:gd name="connsiteX156" fmla="*/ 201434 w 1605470"/>
              <a:gd name="connsiteY156" fmla="*/ 441529 h 6858000"/>
              <a:gd name="connsiteX157" fmla="*/ 200655 w 1605470"/>
              <a:gd name="connsiteY157" fmla="*/ 428927 h 6858000"/>
              <a:gd name="connsiteX158" fmla="*/ 190059 w 1605470"/>
              <a:gd name="connsiteY158" fmla="*/ 430161 h 6858000"/>
              <a:gd name="connsiteX159" fmla="*/ 167079 w 1605470"/>
              <a:gd name="connsiteY159" fmla="*/ 367211 h 6858000"/>
              <a:gd name="connsiteX160" fmla="*/ 124571 w 1605470"/>
              <a:gd name="connsiteY160" fmla="*/ 302178 h 6858000"/>
              <a:gd name="connsiteX161" fmla="*/ 103243 w 1605470"/>
              <a:gd name="connsiteY161" fmla="*/ 211375 h 6858000"/>
              <a:gd name="connsiteX162" fmla="*/ 94571 w 1605470"/>
              <a:gd name="connsiteY162" fmla="*/ 184179 h 6858000"/>
              <a:gd name="connsiteX163" fmla="*/ 13437 w 1605470"/>
              <a:gd name="connsiteY163" fmla="*/ 19287 h 6858000"/>
              <a:gd name="connsiteX164" fmla="*/ 0 w 1605470"/>
              <a:gd name="connsiteY16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49397 w 1605470"/>
              <a:gd name="connsiteY97" fmla="*/ 3307769 h 6858000"/>
              <a:gd name="connsiteX98" fmla="*/ 766960 w 1605470"/>
              <a:gd name="connsiteY98" fmla="*/ 3250522 h 6858000"/>
              <a:gd name="connsiteX99" fmla="*/ 767385 w 1605470"/>
              <a:gd name="connsiteY99" fmla="*/ 3229163 h 6858000"/>
              <a:gd name="connsiteX100" fmla="*/ 769208 w 1605470"/>
              <a:gd name="connsiteY100" fmla="*/ 3217217 h 6858000"/>
              <a:gd name="connsiteX101" fmla="*/ 770350 w 1605470"/>
              <a:gd name="connsiteY101" fmla="*/ 3216125 h 6858000"/>
              <a:gd name="connsiteX102" fmla="*/ 756043 w 1605470"/>
              <a:gd name="connsiteY102" fmla="*/ 3183755 h 6858000"/>
              <a:gd name="connsiteX103" fmla="*/ 756544 w 1605470"/>
              <a:gd name="connsiteY103" fmla="*/ 3178642 h 6858000"/>
              <a:gd name="connsiteX104" fmla="*/ 744144 w 1605470"/>
              <a:gd name="connsiteY104" fmla="*/ 3158586 h 6858000"/>
              <a:gd name="connsiteX105" fmla="*/ 739378 w 1605470"/>
              <a:gd name="connsiteY105" fmla="*/ 3147669 h 6858000"/>
              <a:gd name="connsiteX106" fmla="*/ 734648 w 1605470"/>
              <a:gd name="connsiteY106" fmla="*/ 3145733 h 6858000"/>
              <a:gd name="connsiteX107" fmla="*/ 729329 w 1605470"/>
              <a:gd name="connsiteY107" fmla="*/ 3129034 h 6858000"/>
              <a:gd name="connsiteX108" fmla="*/ 729994 w 1605470"/>
              <a:gd name="connsiteY108" fmla="*/ 3126682 h 6858000"/>
              <a:gd name="connsiteX109" fmla="*/ 720862 w 1605470"/>
              <a:gd name="connsiteY109" fmla="*/ 3114519 h 6858000"/>
              <a:gd name="connsiteX110" fmla="*/ 707471 w 1605470"/>
              <a:gd name="connsiteY110" fmla="*/ 3106272 h 6858000"/>
              <a:gd name="connsiteX111" fmla="*/ 680201 w 1605470"/>
              <a:gd name="connsiteY111" fmla="*/ 2958185 h 6858000"/>
              <a:gd name="connsiteX112" fmla="*/ 622815 w 1605470"/>
              <a:gd name="connsiteY112" fmla="*/ 2762989 h 6858000"/>
              <a:gd name="connsiteX113" fmla="*/ 571733 w 1605470"/>
              <a:gd name="connsiteY113" fmla="*/ 2554718 h 6858000"/>
              <a:gd name="connsiteX114" fmla="*/ 551827 w 1605470"/>
              <a:gd name="connsiteY114" fmla="*/ 2485734 h 6858000"/>
              <a:gd name="connsiteX115" fmla="*/ 542550 w 1605470"/>
              <a:gd name="connsiteY115" fmla="*/ 2447068 h 6858000"/>
              <a:gd name="connsiteX116" fmla="*/ 529511 w 1605470"/>
              <a:gd name="connsiteY116" fmla="*/ 2425819 h 6858000"/>
              <a:gd name="connsiteX117" fmla="*/ 528878 w 1605470"/>
              <a:gd name="connsiteY117" fmla="*/ 2408971 h 6858000"/>
              <a:gd name="connsiteX118" fmla="*/ 535510 w 1605470"/>
              <a:gd name="connsiteY118" fmla="*/ 2402874 h 6858000"/>
              <a:gd name="connsiteX119" fmla="*/ 538122 w 1605470"/>
              <a:gd name="connsiteY119" fmla="*/ 2381443 h 6858000"/>
              <a:gd name="connsiteX120" fmla="*/ 514451 w 1605470"/>
              <a:gd name="connsiteY120" fmla="*/ 2261920 h 6858000"/>
              <a:gd name="connsiteX121" fmla="*/ 504338 w 1605470"/>
              <a:gd name="connsiteY121" fmla="*/ 2195378 h 6858000"/>
              <a:gd name="connsiteX122" fmla="*/ 488555 w 1605470"/>
              <a:gd name="connsiteY122" fmla="*/ 2155135 h 6858000"/>
              <a:gd name="connsiteX123" fmla="*/ 486013 w 1605470"/>
              <a:gd name="connsiteY123" fmla="*/ 2118008 h 6858000"/>
              <a:gd name="connsiteX124" fmla="*/ 487006 w 1605470"/>
              <a:gd name="connsiteY124" fmla="*/ 2050531 h 6858000"/>
              <a:gd name="connsiteX125" fmla="*/ 478812 w 1605470"/>
              <a:gd name="connsiteY125" fmla="*/ 1963269 h 6858000"/>
              <a:gd name="connsiteX126" fmla="*/ 459990 w 1605470"/>
              <a:gd name="connsiteY126" fmla="*/ 1906352 h 6858000"/>
              <a:gd name="connsiteX127" fmla="*/ 436547 w 1605470"/>
              <a:gd name="connsiteY127" fmla="*/ 1861531 h 6858000"/>
              <a:gd name="connsiteX128" fmla="*/ 390346 w 1605470"/>
              <a:gd name="connsiteY128" fmla="*/ 1732919 h 6858000"/>
              <a:gd name="connsiteX129" fmla="*/ 362657 w 1605470"/>
              <a:gd name="connsiteY129" fmla="*/ 1663540 h 6858000"/>
              <a:gd name="connsiteX130" fmla="*/ 361783 w 1605470"/>
              <a:gd name="connsiteY130" fmla="*/ 1615777 h 6858000"/>
              <a:gd name="connsiteX131" fmla="*/ 342578 w 1605470"/>
              <a:gd name="connsiteY131" fmla="*/ 1563678 h 6858000"/>
              <a:gd name="connsiteX132" fmla="*/ 355658 w 1605470"/>
              <a:gd name="connsiteY132" fmla="*/ 1519474 h 6858000"/>
              <a:gd name="connsiteX133" fmla="*/ 348400 w 1605470"/>
              <a:gd name="connsiteY133" fmla="*/ 1477995 h 6858000"/>
              <a:gd name="connsiteX134" fmla="*/ 334485 w 1605470"/>
              <a:gd name="connsiteY134" fmla="*/ 1373769 h 6858000"/>
              <a:gd name="connsiteX135" fmla="*/ 342792 w 1605470"/>
              <a:gd name="connsiteY135" fmla="*/ 1307086 h 6858000"/>
              <a:gd name="connsiteX136" fmla="*/ 343980 w 1605470"/>
              <a:gd name="connsiteY136" fmla="*/ 1189033 h 6858000"/>
              <a:gd name="connsiteX137" fmla="*/ 348665 w 1605470"/>
              <a:gd name="connsiteY137" fmla="*/ 1168288 h 6858000"/>
              <a:gd name="connsiteX138" fmla="*/ 340947 w 1605470"/>
              <a:gd name="connsiteY138" fmla="*/ 1142577 h 6858000"/>
              <a:gd name="connsiteX139" fmla="*/ 330253 w 1605470"/>
              <a:gd name="connsiteY139" fmla="*/ 1088484 h 6858000"/>
              <a:gd name="connsiteX140" fmla="*/ 318989 w 1605470"/>
              <a:gd name="connsiteY140" fmla="*/ 1016103 h 6858000"/>
              <a:gd name="connsiteX141" fmla="*/ 320445 w 1605470"/>
              <a:gd name="connsiteY141" fmla="*/ 932283 h 6858000"/>
              <a:gd name="connsiteX142" fmla="*/ 322681 w 1605470"/>
              <a:gd name="connsiteY142" fmla="*/ 915925 h 6858000"/>
              <a:gd name="connsiteX143" fmla="*/ 315310 w 1605470"/>
              <a:gd name="connsiteY143" fmla="*/ 896999 h 6858000"/>
              <a:gd name="connsiteX144" fmla="*/ 284718 w 1605470"/>
              <a:gd name="connsiteY144" fmla="*/ 821517 h 6858000"/>
              <a:gd name="connsiteX145" fmla="*/ 263668 w 1605470"/>
              <a:gd name="connsiteY145" fmla="*/ 751353 h 6858000"/>
              <a:gd name="connsiteX146" fmla="*/ 263226 w 1605470"/>
              <a:gd name="connsiteY146" fmla="*/ 721230 h 6858000"/>
              <a:gd name="connsiteX147" fmla="*/ 248897 w 1605470"/>
              <a:gd name="connsiteY147" fmla="*/ 681659 h 6858000"/>
              <a:gd name="connsiteX148" fmla="*/ 234316 w 1605470"/>
              <a:gd name="connsiteY148" fmla="*/ 635218 h 6858000"/>
              <a:gd name="connsiteX149" fmla="*/ 239327 w 1605470"/>
              <a:gd name="connsiteY149" fmla="*/ 613763 h 6858000"/>
              <a:gd name="connsiteX150" fmla="*/ 225269 w 1605470"/>
              <a:gd name="connsiteY150" fmla="*/ 598582 h 6858000"/>
              <a:gd name="connsiteX151" fmla="*/ 224950 w 1605470"/>
              <a:gd name="connsiteY151" fmla="*/ 576846 h 6858000"/>
              <a:gd name="connsiteX152" fmla="*/ 204576 w 1605470"/>
              <a:gd name="connsiteY152" fmla="*/ 530055 h 6858000"/>
              <a:gd name="connsiteX153" fmla="*/ 219064 w 1605470"/>
              <a:gd name="connsiteY153" fmla="*/ 469651 h 6858000"/>
              <a:gd name="connsiteX154" fmla="*/ 195012 w 1605470"/>
              <a:gd name="connsiteY154" fmla="*/ 448559 h 6858000"/>
              <a:gd name="connsiteX155" fmla="*/ 201434 w 1605470"/>
              <a:gd name="connsiteY155" fmla="*/ 441529 h 6858000"/>
              <a:gd name="connsiteX156" fmla="*/ 200655 w 1605470"/>
              <a:gd name="connsiteY156" fmla="*/ 428927 h 6858000"/>
              <a:gd name="connsiteX157" fmla="*/ 190059 w 1605470"/>
              <a:gd name="connsiteY157" fmla="*/ 430161 h 6858000"/>
              <a:gd name="connsiteX158" fmla="*/ 167079 w 1605470"/>
              <a:gd name="connsiteY158" fmla="*/ 367211 h 6858000"/>
              <a:gd name="connsiteX159" fmla="*/ 124571 w 1605470"/>
              <a:gd name="connsiteY159" fmla="*/ 302178 h 6858000"/>
              <a:gd name="connsiteX160" fmla="*/ 103243 w 1605470"/>
              <a:gd name="connsiteY160" fmla="*/ 211375 h 6858000"/>
              <a:gd name="connsiteX161" fmla="*/ 94571 w 1605470"/>
              <a:gd name="connsiteY161" fmla="*/ 184179 h 6858000"/>
              <a:gd name="connsiteX162" fmla="*/ 13437 w 1605470"/>
              <a:gd name="connsiteY162" fmla="*/ 19287 h 6858000"/>
              <a:gd name="connsiteX163" fmla="*/ 0 w 1605470"/>
              <a:gd name="connsiteY16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70350 w 1605470"/>
              <a:gd name="connsiteY100" fmla="*/ 3216125 h 6858000"/>
              <a:gd name="connsiteX101" fmla="*/ 756043 w 1605470"/>
              <a:gd name="connsiteY101" fmla="*/ 3183755 h 6858000"/>
              <a:gd name="connsiteX102" fmla="*/ 756544 w 1605470"/>
              <a:gd name="connsiteY102" fmla="*/ 3178642 h 6858000"/>
              <a:gd name="connsiteX103" fmla="*/ 744144 w 1605470"/>
              <a:gd name="connsiteY103" fmla="*/ 3158586 h 6858000"/>
              <a:gd name="connsiteX104" fmla="*/ 739378 w 1605470"/>
              <a:gd name="connsiteY104" fmla="*/ 3147669 h 6858000"/>
              <a:gd name="connsiteX105" fmla="*/ 734648 w 1605470"/>
              <a:gd name="connsiteY105" fmla="*/ 3145733 h 6858000"/>
              <a:gd name="connsiteX106" fmla="*/ 729329 w 1605470"/>
              <a:gd name="connsiteY106" fmla="*/ 3129034 h 6858000"/>
              <a:gd name="connsiteX107" fmla="*/ 729994 w 1605470"/>
              <a:gd name="connsiteY107" fmla="*/ 3126682 h 6858000"/>
              <a:gd name="connsiteX108" fmla="*/ 720862 w 1605470"/>
              <a:gd name="connsiteY108" fmla="*/ 3114519 h 6858000"/>
              <a:gd name="connsiteX109" fmla="*/ 707471 w 1605470"/>
              <a:gd name="connsiteY109" fmla="*/ 3106272 h 6858000"/>
              <a:gd name="connsiteX110" fmla="*/ 680201 w 1605470"/>
              <a:gd name="connsiteY110" fmla="*/ 2958185 h 6858000"/>
              <a:gd name="connsiteX111" fmla="*/ 622815 w 1605470"/>
              <a:gd name="connsiteY111" fmla="*/ 2762989 h 6858000"/>
              <a:gd name="connsiteX112" fmla="*/ 571733 w 1605470"/>
              <a:gd name="connsiteY112" fmla="*/ 2554718 h 6858000"/>
              <a:gd name="connsiteX113" fmla="*/ 551827 w 1605470"/>
              <a:gd name="connsiteY113" fmla="*/ 2485734 h 6858000"/>
              <a:gd name="connsiteX114" fmla="*/ 542550 w 1605470"/>
              <a:gd name="connsiteY114" fmla="*/ 2447068 h 6858000"/>
              <a:gd name="connsiteX115" fmla="*/ 529511 w 1605470"/>
              <a:gd name="connsiteY115" fmla="*/ 2425819 h 6858000"/>
              <a:gd name="connsiteX116" fmla="*/ 528878 w 1605470"/>
              <a:gd name="connsiteY116" fmla="*/ 2408971 h 6858000"/>
              <a:gd name="connsiteX117" fmla="*/ 535510 w 1605470"/>
              <a:gd name="connsiteY117" fmla="*/ 2402874 h 6858000"/>
              <a:gd name="connsiteX118" fmla="*/ 538122 w 1605470"/>
              <a:gd name="connsiteY118" fmla="*/ 2381443 h 6858000"/>
              <a:gd name="connsiteX119" fmla="*/ 514451 w 1605470"/>
              <a:gd name="connsiteY119" fmla="*/ 2261920 h 6858000"/>
              <a:gd name="connsiteX120" fmla="*/ 504338 w 1605470"/>
              <a:gd name="connsiteY120" fmla="*/ 2195378 h 6858000"/>
              <a:gd name="connsiteX121" fmla="*/ 488555 w 1605470"/>
              <a:gd name="connsiteY121" fmla="*/ 2155135 h 6858000"/>
              <a:gd name="connsiteX122" fmla="*/ 486013 w 1605470"/>
              <a:gd name="connsiteY122" fmla="*/ 2118008 h 6858000"/>
              <a:gd name="connsiteX123" fmla="*/ 487006 w 1605470"/>
              <a:gd name="connsiteY123" fmla="*/ 2050531 h 6858000"/>
              <a:gd name="connsiteX124" fmla="*/ 478812 w 1605470"/>
              <a:gd name="connsiteY124" fmla="*/ 1963269 h 6858000"/>
              <a:gd name="connsiteX125" fmla="*/ 459990 w 1605470"/>
              <a:gd name="connsiteY125" fmla="*/ 1906352 h 6858000"/>
              <a:gd name="connsiteX126" fmla="*/ 436547 w 1605470"/>
              <a:gd name="connsiteY126" fmla="*/ 1861531 h 6858000"/>
              <a:gd name="connsiteX127" fmla="*/ 390346 w 1605470"/>
              <a:gd name="connsiteY127" fmla="*/ 1732919 h 6858000"/>
              <a:gd name="connsiteX128" fmla="*/ 362657 w 1605470"/>
              <a:gd name="connsiteY128" fmla="*/ 1663540 h 6858000"/>
              <a:gd name="connsiteX129" fmla="*/ 361783 w 1605470"/>
              <a:gd name="connsiteY129" fmla="*/ 1615777 h 6858000"/>
              <a:gd name="connsiteX130" fmla="*/ 342578 w 1605470"/>
              <a:gd name="connsiteY130" fmla="*/ 1563678 h 6858000"/>
              <a:gd name="connsiteX131" fmla="*/ 355658 w 1605470"/>
              <a:gd name="connsiteY131" fmla="*/ 1519474 h 6858000"/>
              <a:gd name="connsiteX132" fmla="*/ 348400 w 1605470"/>
              <a:gd name="connsiteY132" fmla="*/ 1477995 h 6858000"/>
              <a:gd name="connsiteX133" fmla="*/ 334485 w 1605470"/>
              <a:gd name="connsiteY133" fmla="*/ 1373769 h 6858000"/>
              <a:gd name="connsiteX134" fmla="*/ 342792 w 1605470"/>
              <a:gd name="connsiteY134" fmla="*/ 1307086 h 6858000"/>
              <a:gd name="connsiteX135" fmla="*/ 343980 w 1605470"/>
              <a:gd name="connsiteY135" fmla="*/ 1189033 h 6858000"/>
              <a:gd name="connsiteX136" fmla="*/ 348665 w 1605470"/>
              <a:gd name="connsiteY136" fmla="*/ 1168288 h 6858000"/>
              <a:gd name="connsiteX137" fmla="*/ 340947 w 1605470"/>
              <a:gd name="connsiteY137" fmla="*/ 1142577 h 6858000"/>
              <a:gd name="connsiteX138" fmla="*/ 330253 w 1605470"/>
              <a:gd name="connsiteY138" fmla="*/ 1088484 h 6858000"/>
              <a:gd name="connsiteX139" fmla="*/ 318989 w 1605470"/>
              <a:gd name="connsiteY139" fmla="*/ 1016103 h 6858000"/>
              <a:gd name="connsiteX140" fmla="*/ 320445 w 1605470"/>
              <a:gd name="connsiteY140" fmla="*/ 932283 h 6858000"/>
              <a:gd name="connsiteX141" fmla="*/ 322681 w 1605470"/>
              <a:gd name="connsiteY141" fmla="*/ 915925 h 6858000"/>
              <a:gd name="connsiteX142" fmla="*/ 315310 w 1605470"/>
              <a:gd name="connsiteY142" fmla="*/ 896999 h 6858000"/>
              <a:gd name="connsiteX143" fmla="*/ 284718 w 1605470"/>
              <a:gd name="connsiteY143" fmla="*/ 821517 h 6858000"/>
              <a:gd name="connsiteX144" fmla="*/ 263668 w 1605470"/>
              <a:gd name="connsiteY144" fmla="*/ 751353 h 6858000"/>
              <a:gd name="connsiteX145" fmla="*/ 263226 w 1605470"/>
              <a:gd name="connsiteY145" fmla="*/ 721230 h 6858000"/>
              <a:gd name="connsiteX146" fmla="*/ 248897 w 1605470"/>
              <a:gd name="connsiteY146" fmla="*/ 681659 h 6858000"/>
              <a:gd name="connsiteX147" fmla="*/ 234316 w 1605470"/>
              <a:gd name="connsiteY147" fmla="*/ 635218 h 6858000"/>
              <a:gd name="connsiteX148" fmla="*/ 239327 w 1605470"/>
              <a:gd name="connsiteY148" fmla="*/ 613763 h 6858000"/>
              <a:gd name="connsiteX149" fmla="*/ 225269 w 1605470"/>
              <a:gd name="connsiteY149" fmla="*/ 598582 h 6858000"/>
              <a:gd name="connsiteX150" fmla="*/ 224950 w 1605470"/>
              <a:gd name="connsiteY150" fmla="*/ 576846 h 6858000"/>
              <a:gd name="connsiteX151" fmla="*/ 204576 w 1605470"/>
              <a:gd name="connsiteY151" fmla="*/ 530055 h 6858000"/>
              <a:gd name="connsiteX152" fmla="*/ 219064 w 1605470"/>
              <a:gd name="connsiteY152" fmla="*/ 469651 h 6858000"/>
              <a:gd name="connsiteX153" fmla="*/ 195012 w 1605470"/>
              <a:gd name="connsiteY153" fmla="*/ 448559 h 6858000"/>
              <a:gd name="connsiteX154" fmla="*/ 201434 w 1605470"/>
              <a:gd name="connsiteY154" fmla="*/ 441529 h 6858000"/>
              <a:gd name="connsiteX155" fmla="*/ 200655 w 1605470"/>
              <a:gd name="connsiteY155" fmla="*/ 428927 h 6858000"/>
              <a:gd name="connsiteX156" fmla="*/ 190059 w 1605470"/>
              <a:gd name="connsiteY156" fmla="*/ 430161 h 6858000"/>
              <a:gd name="connsiteX157" fmla="*/ 167079 w 1605470"/>
              <a:gd name="connsiteY157" fmla="*/ 367211 h 6858000"/>
              <a:gd name="connsiteX158" fmla="*/ 124571 w 1605470"/>
              <a:gd name="connsiteY158" fmla="*/ 302178 h 6858000"/>
              <a:gd name="connsiteX159" fmla="*/ 103243 w 1605470"/>
              <a:gd name="connsiteY159" fmla="*/ 211375 h 6858000"/>
              <a:gd name="connsiteX160" fmla="*/ 94571 w 1605470"/>
              <a:gd name="connsiteY160" fmla="*/ 184179 h 6858000"/>
              <a:gd name="connsiteX161" fmla="*/ 13437 w 1605470"/>
              <a:gd name="connsiteY161" fmla="*/ 19287 h 6858000"/>
              <a:gd name="connsiteX162" fmla="*/ 0 w 1605470"/>
              <a:gd name="connsiteY16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70350 w 1605470"/>
              <a:gd name="connsiteY100" fmla="*/ 3216125 h 6858000"/>
              <a:gd name="connsiteX101" fmla="*/ 756043 w 1605470"/>
              <a:gd name="connsiteY101" fmla="*/ 3183755 h 6858000"/>
              <a:gd name="connsiteX102" fmla="*/ 756544 w 1605470"/>
              <a:gd name="connsiteY102" fmla="*/ 3178642 h 6858000"/>
              <a:gd name="connsiteX103" fmla="*/ 744144 w 1605470"/>
              <a:gd name="connsiteY103" fmla="*/ 3158586 h 6858000"/>
              <a:gd name="connsiteX104" fmla="*/ 739378 w 1605470"/>
              <a:gd name="connsiteY104" fmla="*/ 3147669 h 6858000"/>
              <a:gd name="connsiteX105" fmla="*/ 734648 w 1605470"/>
              <a:gd name="connsiteY105" fmla="*/ 3145733 h 6858000"/>
              <a:gd name="connsiteX106" fmla="*/ 729329 w 1605470"/>
              <a:gd name="connsiteY106" fmla="*/ 3129034 h 6858000"/>
              <a:gd name="connsiteX107" fmla="*/ 729994 w 1605470"/>
              <a:gd name="connsiteY107" fmla="*/ 3126682 h 6858000"/>
              <a:gd name="connsiteX108" fmla="*/ 720862 w 1605470"/>
              <a:gd name="connsiteY108" fmla="*/ 3114519 h 6858000"/>
              <a:gd name="connsiteX109" fmla="*/ 707471 w 1605470"/>
              <a:gd name="connsiteY109" fmla="*/ 3106272 h 6858000"/>
              <a:gd name="connsiteX110" fmla="*/ 680201 w 1605470"/>
              <a:gd name="connsiteY110" fmla="*/ 2958185 h 6858000"/>
              <a:gd name="connsiteX111" fmla="*/ 622815 w 1605470"/>
              <a:gd name="connsiteY111" fmla="*/ 2762989 h 6858000"/>
              <a:gd name="connsiteX112" fmla="*/ 571733 w 1605470"/>
              <a:gd name="connsiteY112" fmla="*/ 2554718 h 6858000"/>
              <a:gd name="connsiteX113" fmla="*/ 551827 w 1605470"/>
              <a:gd name="connsiteY113" fmla="*/ 2485734 h 6858000"/>
              <a:gd name="connsiteX114" fmla="*/ 542550 w 1605470"/>
              <a:gd name="connsiteY114" fmla="*/ 2447068 h 6858000"/>
              <a:gd name="connsiteX115" fmla="*/ 529511 w 1605470"/>
              <a:gd name="connsiteY115" fmla="*/ 2425819 h 6858000"/>
              <a:gd name="connsiteX116" fmla="*/ 535510 w 1605470"/>
              <a:gd name="connsiteY116" fmla="*/ 2402874 h 6858000"/>
              <a:gd name="connsiteX117" fmla="*/ 538122 w 1605470"/>
              <a:gd name="connsiteY117" fmla="*/ 2381443 h 6858000"/>
              <a:gd name="connsiteX118" fmla="*/ 514451 w 1605470"/>
              <a:gd name="connsiteY118" fmla="*/ 2261920 h 6858000"/>
              <a:gd name="connsiteX119" fmla="*/ 504338 w 1605470"/>
              <a:gd name="connsiteY119" fmla="*/ 2195378 h 6858000"/>
              <a:gd name="connsiteX120" fmla="*/ 488555 w 1605470"/>
              <a:gd name="connsiteY120" fmla="*/ 2155135 h 6858000"/>
              <a:gd name="connsiteX121" fmla="*/ 486013 w 1605470"/>
              <a:gd name="connsiteY121" fmla="*/ 2118008 h 6858000"/>
              <a:gd name="connsiteX122" fmla="*/ 487006 w 1605470"/>
              <a:gd name="connsiteY122" fmla="*/ 2050531 h 6858000"/>
              <a:gd name="connsiteX123" fmla="*/ 478812 w 1605470"/>
              <a:gd name="connsiteY123" fmla="*/ 1963269 h 6858000"/>
              <a:gd name="connsiteX124" fmla="*/ 459990 w 1605470"/>
              <a:gd name="connsiteY124" fmla="*/ 1906352 h 6858000"/>
              <a:gd name="connsiteX125" fmla="*/ 436547 w 1605470"/>
              <a:gd name="connsiteY125" fmla="*/ 1861531 h 6858000"/>
              <a:gd name="connsiteX126" fmla="*/ 390346 w 1605470"/>
              <a:gd name="connsiteY126" fmla="*/ 1732919 h 6858000"/>
              <a:gd name="connsiteX127" fmla="*/ 362657 w 1605470"/>
              <a:gd name="connsiteY127" fmla="*/ 1663540 h 6858000"/>
              <a:gd name="connsiteX128" fmla="*/ 361783 w 1605470"/>
              <a:gd name="connsiteY128" fmla="*/ 1615777 h 6858000"/>
              <a:gd name="connsiteX129" fmla="*/ 342578 w 1605470"/>
              <a:gd name="connsiteY129" fmla="*/ 1563678 h 6858000"/>
              <a:gd name="connsiteX130" fmla="*/ 355658 w 1605470"/>
              <a:gd name="connsiteY130" fmla="*/ 1519474 h 6858000"/>
              <a:gd name="connsiteX131" fmla="*/ 348400 w 1605470"/>
              <a:gd name="connsiteY131" fmla="*/ 1477995 h 6858000"/>
              <a:gd name="connsiteX132" fmla="*/ 334485 w 1605470"/>
              <a:gd name="connsiteY132" fmla="*/ 1373769 h 6858000"/>
              <a:gd name="connsiteX133" fmla="*/ 342792 w 1605470"/>
              <a:gd name="connsiteY133" fmla="*/ 1307086 h 6858000"/>
              <a:gd name="connsiteX134" fmla="*/ 343980 w 1605470"/>
              <a:gd name="connsiteY134" fmla="*/ 1189033 h 6858000"/>
              <a:gd name="connsiteX135" fmla="*/ 348665 w 1605470"/>
              <a:gd name="connsiteY135" fmla="*/ 1168288 h 6858000"/>
              <a:gd name="connsiteX136" fmla="*/ 340947 w 1605470"/>
              <a:gd name="connsiteY136" fmla="*/ 1142577 h 6858000"/>
              <a:gd name="connsiteX137" fmla="*/ 330253 w 1605470"/>
              <a:gd name="connsiteY137" fmla="*/ 1088484 h 6858000"/>
              <a:gd name="connsiteX138" fmla="*/ 318989 w 1605470"/>
              <a:gd name="connsiteY138" fmla="*/ 1016103 h 6858000"/>
              <a:gd name="connsiteX139" fmla="*/ 320445 w 1605470"/>
              <a:gd name="connsiteY139" fmla="*/ 932283 h 6858000"/>
              <a:gd name="connsiteX140" fmla="*/ 322681 w 1605470"/>
              <a:gd name="connsiteY140" fmla="*/ 915925 h 6858000"/>
              <a:gd name="connsiteX141" fmla="*/ 315310 w 1605470"/>
              <a:gd name="connsiteY141" fmla="*/ 896999 h 6858000"/>
              <a:gd name="connsiteX142" fmla="*/ 284718 w 1605470"/>
              <a:gd name="connsiteY142" fmla="*/ 821517 h 6858000"/>
              <a:gd name="connsiteX143" fmla="*/ 263668 w 1605470"/>
              <a:gd name="connsiteY143" fmla="*/ 751353 h 6858000"/>
              <a:gd name="connsiteX144" fmla="*/ 263226 w 1605470"/>
              <a:gd name="connsiteY144" fmla="*/ 721230 h 6858000"/>
              <a:gd name="connsiteX145" fmla="*/ 248897 w 1605470"/>
              <a:gd name="connsiteY145" fmla="*/ 681659 h 6858000"/>
              <a:gd name="connsiteX146" fmla="*/ 234316 w 1605470"/>
              <a:gd name="connsiteY146" fmla="*/ 635218 h 6858000"/>
              <a:gd name="connsiteX147" fmla="*/ 239327 w 1605470"/>
              <a:gd name="connsiteY147" fmla="*/ 613763 h 6858000"/>
              <a:gd name="connsiteX148" fmla="*/ 225269 w 1605470"/>
              <a:gd name="connsiteY148" fmla="*/ 598582 h 6858000"/>
              <a:gd name="connsiteX149" fmla="*/ 224950 w 1605470"/>
              <a:gd name="connsiteY149" fmla="*/ 576846 h 6858000"/>
              <a:gd name="connsiteX150" fmla="*/ 204576 w 1605470"/>
              <a:gd name="connsiteY150" fmla="*/ 530055 h 6858000"/>
              <a:gd name="connsiteX151" fmla="*/ 219064 w 1605470"/>
              <a:gd name="connsiteY151" fmla="*/ 469651 h 6858000"/>
              <a:gd name="connsiteX152" fmla="*/ 195012 w 1605470"/>
              <a:gd name="connsiteY152" fmla="*/ 448559 h 6858000"/>
              <a:gd name="connsiteX153" fmla="*/ 201434 w 1605470"/>
              <a:gd name="connsiteY153" fmla="*/ 441529 h 6858000"/>
              <a:gd name="connsiteX154" fmla="*/ 200655 w 1605470"/>
              <a:gd name="connsiteY154" fmla="*/ 428927 h 6858000"/>
              <a:gd name="connsiteX155" fmla="*/ 190059 w 1605470"/>
              <a:gd name="connsiteY155" fmla="*/ 430161 h 6858000"/>
              <a:gd name="connsiteX156" fmla="*/ 167079 w 1605470"/>
              <a:gd name="connsiteY156" fmla="*/ 367211 h 6858000"/>
              <a:gd name="connsiteX157" fmla="*/ 124571 w 1605470"/>
              <a:gd name="connsiteY157" fmla="*/ 302178 h 6858000"/>
              <a:gd name="connsiteX158" fmla="*/ 103243 w 1605470"/>
              <a:gd name="connsiteY158" fmla="*/ 211375 h 6858000"/>
              <a:gd name="connsiteX159" fmla="*/ 94571 w 1605470"/>
              <a:gd name="connsiteY159" fmla="*/ 184179 h 6858000"/>
              <a:gd name="connsiteX160" fmla="*/ 13437 w 1605470"/>
              <a:gd name="connsiteY160" fmla="*/ 19287 h 6858000"/>
              <a:gd name="connsiteX161" fmla="*/ 0 w 1605470"/>
              <a:gd name="connsiteY16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39378 w 1605470"/>
              <a:gd name="connsiteY103" fmla="*/ 3147669 h 6858000"/>
              <a:gd name="connsiteX104" fmla="*/ 734648 w 1605470"/>
              <a:gd name="connsiteY104" fmla="*/ 3145733 h 6858000"/>
              <a:gd name="connsiteX105" fmla="*/ 729329 w 1605470"/>
              <a:gd name="connsiteY105" fmla="*/ 3129034 h 6858000"/>
              <a:gd name="connsiteX106" fmla="*/ 729994 w 1605470"/>
              <a:gd name="connsiteY106" fmla="*/ 3126682 h 6858000"/>
              <a:gd name="connsiteX107" fmla="*/ 720862 w 1605470"/>
              <a:gd name="connsiteY107" fmla="*/ 3114519 h 6858000"/>
              <a:gd name="connsiteX108" fmla="*/ 707471 w 1605470"/>
              <a:gd name="connsiteY108" fmla="*/ 3106272 h 6858000"/>
              <a:gd name="connsiteX109" fmla="*/ 680201 w 1605470"/>
              <a:gd name="connsiteY109" fmla="*/ 2958185 h 6858000"/>
              <a:gd name="connsiteX110" fmla="*/ 622815 w 1605470"/>
              <a:gd name="connsiteY110" fmla="*/ 2762989 h 6858000"/>
              <a:gd name="connsiteX111" fmla="*/ 571733 w 1605470"/>
              <a:gd name="connsiteY111" fmla="*/ 2554718 h 6858000"/>
              <a:gd name="connsiteX112" fmla="*/ 551827 w 1605470"/>
              <a:gd name="connsiteY112" fmla="*/ 2485734 h 6858000"/>
              <a:gd name="connsiteX113" fmla="*/ 542550 w 1605470"/>
              <a:gd name="connsiteY113" fmla="*/ 2447068 h 6858000"/>
              <a:gd name="connsiteX114" fmla="*/ 529511 w 1605470"/>
              <a:gd name="connsiteY114" fmla="*/ 2425819 h 6858000"/>
              <a:gd name="connsiteX115" fmla="*/ 535510 w 1605470"/>
              <a:gd name="connsiteY115" fmla="*/ 2402874 h 6858000"/>
              <a:gd name="connsiteX116" fmla="*/ 538122 w 1605470"/>
              <a:gd name="connsiteY116" fmla="*/ 2381443 h 6858000"/>
              <a:gd name="connsiteX117" fmla="*/ 514451 w 1605470"/>
              <a:gd name="connsiteY117" fmla="*/ 2261920 h 6858000"/>
              <a:gd name="connsiteX118" fmla="*/ 504338 w 1605470"/>
              <a:gd name="connsiteY118" fmla="*/ 2195378 h 6858000"/>
              <a:gd name="connsiteX119" fmla="*/ 488555 w 1605470"/>
              <a:gd name="connsiteY119" fmla="*/ 2155135 h 6858000"/>
              <a:gd name="connsiteX120" fmla="*/ 486013 w 1605470"/>
              <a:gd name="connsiteY120" fmla="*/ 2118008 h 6858000"/>
              <a:gd name="connsiteX121" fmla="*/ 487006 w 1605470"/>
              <a:gd name="connsiteY121" fmla="*/ 2050531 h 6858000"/>
              <a:gd name="connsiteX122" fmla="*/ 478812 w 1605470"/>
              <a:gd name="connsiteY122" fmla="*/ 1963269 h 6858000"/>
              <a:gd name="connsiteX123" fmla="*/ 459990 w 1605470"/>
              <a:gd name="connsiteY123" fmla="*/ 1906352 h 6858000"/>
              <a:gd name="connsiteX124" fmla="*/ 436547 w 1605470"/>
              <a:gd name="connsiteY124" fmla="*/ 1861531 h 6858000"/>
              <a:gd name="connsiteX125" fmla="*/ 390346 w 1605470"/>
              <a:gd name="connsiteY125" fmla="*/ 1732919 h 6858000"/>
              <a:gd name="connsiteX126" fmla="*/ 362657 w 1605470"/>
              <a:gd name="connsiteY126" fmla="*/ 1663540 h 6858000"/>
              <a:gd name="connsiteX127" fmla="*/ 361783 w 1605470"/>
              <a:gd name="connsiteY127" fmla="*/ 1615777 h 6858000"/>
              <a:gd name="connsiteX128" fmla="*/ 342578 w 1605470"/>
              <a:gd name="connsiteY128" fmla="*/ 1563678 h 6858000"/>
              <a:gd name="connsiteX129" fmla="*/ 355658 w 1605470"/>
              <a:gd name="connsiteY129" fmla="*/ 1519474 h 6858000"/>
              <a:gd name="connsiteX130" fmla="*/ 348400 w 1605470"/>
              <a:gd name="connsiteY130" fmla="*/ 1477995 h 6858000"/>
              <a:gd name="connsiteX131" fmla="*/ 334485 w 1605470"/>
              <a:gd name="connsiteY131" fmla="*/ 1373769 h 6858000"/>
              <a:gd name="connsiteX132" fmla="*/ 342792 w 1605470"/>
              <a:gd name="connsiteY132" fmla="*/ 1307086 h 6858000"/>
              <a:gd name="connsiteX133" fmla="*/ 343980 w 1605470"/>
              <a:gd name="connsiteY133" fmla="*/ 1189033 h 6858000"/>
              <a:gd name="connsiteX134" fmla="*/ 348665 w 1605470"/>
              <a:gd name="connsiteY134" fmla="*/ 1168288 h 6858000"/>
              <a:gd name="connsiteX135" fmla="*/ 340947 w 1605470"/>
              <a:gd name="connsiteY135" fmla="*/ 1142577 h 6858000"/>
              <a:gd name="connsiteX136" fmla="*/ 330253 w 1605470"/>
              <a:gd name="connsiteY136" fmla="*/ 1088484 h 6858000"/>
              <a:gd name="connsiteX137" fmla="*/ 318989 w 1605470"/>
              <a:gd name="connsiteY137" fmla="*/ 1016103 h 6858000"/>
              <a:gd name="connsiteX138" fmla="*/ 320445 w 1605470"/>
              <a:gd name="connsiteY138" fmla="*/ 932283 h 6858000"/>
              <a:gd name="connsiteX139" fmla="*/ 322681 w 1605470"/>
              <a:gd name="connsiteY139" fmla="*/ 915925 h 6858000"/>
              <a:gd name="connsiteX140" fmla="*/ 315310 w 1605470"/>
              <a:gd name="connsiteY140" fmla="*/ 896999 h 6858000"/>
              <a:gd name="connsiteX141" fmla="*/ 284718 w 1605470"/>
              <a:gd name="connsiteY141" fmla="*/ 821517 h 6858000"/>
              <a:gd name="connsiteX142" fmla="*/ 263668 w 1605470"/>
              <a:gd name="connsiteY142" fmla="*/ 751353 h 6858000"/>
              <a:gd name="connsiteX143" fmla="*/ 263226 w 1605470"/>
              <a:gd name="connsiteY143" fmla="*/ 721230 h 6858000"/>
              <a:gd name="connsiteX144" fmla="*/ 248897 w 1605470"/>
              <a:gd name="connsiteY144" fmla="*/ 681659 h 6858000"/>
              <a:gd name="connsiteX145" fmla="*/ 234316 w 1605470"/>
              <a:gd name="connsiteY145" fmla="*/ 635218 h 6858000"/>
              <a:gd name="connsiteX146" fmla="*/ 239327 w 1605470"/>
              <a:gd name="connsiteY146" fmla="*/ 613763 h 6858000"/>
              <a:gd name="connsiteX147" fmla="*/ 225269 w 1605470"/>
              <a:gd name="connsiteY147" fmla="*/ 598582 h 6858000"/>
              <a:gd name="connsiteX148" fmla="*/ 224950 w 1605470"/>
              <a:gd name="connsiteY148" fmla="*/ 576846 h 6858000"/>
              <a:gd name="connsiteX149" fmla="*/ 204576 w 1605470"/>
              <a:gd name="connsiteY149" fmla="*/ 530055 h 6858000"/>
              <a:gd name="connsiteX150" fmla="*/ 219064 w 1605470"/>
              <a:gd name="connsiteY150" fmla="*/ 469651 h 6858000"/>
              <a:gd name="connsiteX151" fmla="*/ 195012 w 1605470"/>
              <a:gd name="connsiteY151" fmla="*/ 448559 h 6858000"/>
              <a:gd name="connsiteX152" fmla="*/ 201434 w 1605470"/>
              <a:gd name="connsiteY152" fmla="*/ 441529 h 6858000"/>
              <a:gd name="connsiteX153" fmla="*/ 200655 w 1605470"/>
              <a:gd name="connsiteY153" fmla="*/ 428927 h 6858000"/>
              <a:gd name="connsiteX154" fmla="*/ 190059 w 1605470"/>
              <a:gd name="connsiteY154" fmla="*/ 430161 h 6858000"/>
              <a:gd name="connsiteX155" fmla="*/ 167079 w 1605470"/>
              <a:gd name="connsiteY155" fmla="*/ 367211 h 6858000"/>
              <a:gd name="connsiteX156" fmla="*/ 124571 w 1605470"/>
              <a:gd name="connsiteY156" fmla="*/ 302178 h 6858000"/>
              <a:gd name="connsiteX157" fmla="*/ 103243 w 1605470"/>
              <a:gd name="connsiteY157" fmla="*/ 211375 h 6858000"/>
              <a:gd name="connsiteX158" fmla="*/ 94571 w 1605470"/>
              <a:gd name="connsiteY158" fmla="*/ 184179 h 6858000"/>
              <a:gd name="connsiteX159" fmla="*/ 13437 w 1605470"/>
              <a:gd name="connsiteY159" fmla="*/ 19287 h 6858000"/>
              <a:gd name="connsiteX160" fmla="*/ 0 w 1605470"/>
              <a:gd name="connsiteY16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39378 w 1605470"/>
              <a:gd name="connsiteY103" fmla="*/ 3147669 h 6858000"/>
              <a:gd name="connsiteX104" fmla="*/ 729329 w 1605470"/>
              <a:gd name="connsiteY104" fmla="*/ 3129034 h 6858000"/>
              <a:gd name="connsiteX105" fmla="*/ 729994 w 1605470"/>
              <a:gd name="connsiteY105" fmla="*/ 3126682 h 6858000"/>
              <a:gd name="connsiteX106" fmla="*/ 720862 w 1605470"/>
              <a:gd name="connsiteY106" fmla="*/ 3114519 h 6858000"/>
              <a:gd name="connsiteX107" fmla="*/ 707471 w 1605470"/>
              <a:gd name="connsiteY107" fmla="*/ 3106272 h 6858000"/>
              <a:gd name="connsiteX108" fmla="*/ 680201 w 1605470"/>
              <a:gd name="connsiteY108" fmla="*/ 2958185 h 6858000"/>
              <a:gd name="connsiteX109" fmla="*/ 622815 w 1605470"/>
              <a:gd name="connsiteY109" fmla="*/ 2762989 h 6858000"/>
              <a:gd name="connsiteX110" fmla="*/ 571733 w 1605470"/>
              <a:gd name="connsiteY110" fmla="*/ 2554718 h 6858000"/>
              <a:gd name="connsiteX111" fmla="*/ 551827 w 1605470"/>
              <a:gd name="connsiteY111" fmla="*/ 2485734 h 6858000"/>
              <a:gd name="connsiteX112" fmla="*/ 542550 w 1605470"/>
              <a:gd name="connsiteY112" fmla="*/ 2447068 h 6858000"/>
              <a:gd name="connsiteX113" fmla="*/ 529511 w 1605470"/>
              <a:gd name="connsiteY113" fmla="*/ 2425819 h 6858000"/>
              <a:gd name="connsiteX114" fmla="*/ 535510 w 1605470"/>
              <a:gd name="connsiteY114" fmla="*/ 2402874 h 6858000"/>
              <a:gd name="connsiteX115" fmla="*/ 538122 w 1605470"/>
              <a:gd name="connsiteY115" fmla="*/ 2381443 h 6858000"/>
              <a:gd name="connsiteX116" fmla="*/ 514451 w 1605470"/>
              <a:gd name="connsiteY116" fmla="*/ 2261920 h 6858000"/>
              <a:gd name="connsiteX117" fmla="*/ 504338 w 1605470"/>
              <a:gd name="connsiteY117" fmla="*/ 2195378 h 6858000"/>
              <a:gd name="connsiteX118" fmla="*/ 488555 w 1605470"/>
              <a:gd name="connsiteY118" fmla="*/ 2155135 h 6858000"/>
              <a:gd name="connsiteX119" fmla="*/ 486013 w 1605470"/>
              <a:gd name="connsiteY119" fmla="*/ 2118008 h 6858000"/>
              <a:gd name="connsiteX120" fmla="*/ 487006 w 1605470"/>
              <a:gd name="connsiteY120" fmla="*/ 2050531 h 6858000"/>
              <a:gd name="connsiteX121" fmla="*/ 478812 w 1605470"/>
              <a:gd name="connsiteY121" fmla="*/ 1963269 h 6858000"/>
              <a:gd name="connsiteX122" fmla="*/ 459990 w 1605470"/>
              <a:gd name="connsiteY122" fmla="*/ 1906352 h 6858000"/>
              <a:gd name="connsiteX123" fmla="*/ 436547 w 1605470"/>
              <a:gd name="connsiteY123" fmla="*/ 1861531 h 6858000"/>
              <a:gd name="connsiteX124" fmla="*/ 390346 w 1605470"/>
              <a:gd name="connsiteY124" fmla="*/ 1732919 h 6858000"/>
              <a:gd name="connsiteX125" fmla="*/ 362657 w 1605470"/>
              <a:gd name="connsiteY125" fmla="*/ 1663540 h 6858000"/>
              <a:gd name="connsiteX126" fmla="*/ 361783 w 1605470"/>
              <a:gd name="connsiteY126" fmla="*/ 1615777 h 6858000"/>
              <a:gd name="connsiteX127" fmla="*/ 342578 w 1605470"/>
              <a:gd name="connsiteY127" fmla="*/ 1563678 h 6858000"/>
              <a:gd name="connsiteX128" fmla="*/ 355658 w 1605470"/>
              <a:gd name="connsiteY128" fmla="*/ 1519474 h 6858000"/>
              <a:gd name="connsiteX129" fmla="*/ 348400 w 1605470"/>
              <a:gd name="connsiteY129" fmla="*/ 1477995 h 6858000"/>
              <a:gd name="connsiteX130" fmla="*/ 334485 w 1605470"/>
              <a:gd name="connsiteY130" fmla="*/ 1373769 h 6858000"/>
              <a:gd name="connsiteX131" fmla="*/ 342792 w 1605470"/>
              <a:gd name="connsiteY131" fmla="*/ 1307086 h 6858000"/>
              <a:gd name="connsiteX132" fmla="*/ 343980 w 1605470"/>
              <a:gd name="connsiteY132" fmla="*/ 1189033 h 6858000"/>
              <a:gd name="connsiteX133" fmla="*/ 348665 w 1605470"/>
              <a:gd name="connsiteY133" fmla="*/ 1168288 h 6858000"/>
              <a:gd name="connsiteX134" fmla="*/ 340947 w 1605470"/>
              <a:gd name="connsiteY134" fmla="*/ 1142577 h 6858000"/>
              <a:gd name="connsiteX135" fmla="*/ 330253 w 1605470"/>
              <a:gd name="connsiteY135" fmla="*/ 1088484 h 6858000"/>
              <a:gd name="connsiteX136" fmla="*/ 318989 w 1605470"/>
              <a:gd name="connsiteY136" fmla="*/ 1016103 h 6858000"/>
              <a:gd name="connsiteX137" fmla="*/ 320445 w 1605470"/>
              <a:gd name="connsiteY137" fmla="*/ 932283 h 6858000"/>
              <a:gd name="connsiteX138" fmla="*/ 322681 w 1605470"/>
              <a:gd name="connsiteY138" fmla="*/ 915925 h 6858000"/>
              <a:gd name="connsiteX139" fmla="*/ 315310 w 1605470"/>
              <a:gd name="connsiteY139" fmla="*/ 896999 h 6858000"/>
              <a:gd name="connsiteX140" fmla="*/ 284718 w 1605470"/>
              <a:gd name="connsiteY140" fmla="*/ 821517 h 6858000"/>
              <a:gd name="connsiteX141" fmla="*/ 263668 w 1605470"/>
              <a:gd name="connsiteY141" fmla="*/ 751353 h 6858000"/>
              <a:gd name="connsiteX142" fmla="*/ 263226 w 1605470"/>
              <a:gd name="connsiteY142" fmla="*/ 721230 h 6858000"/>
              <a:gd name="connsiteX143" fmla="*/ 248897 w 1605470"/>
              <a:gd name="connsiteY143" fmla="*/ 681659 h 6858000"/>
              <a:gd name="connsiteX144" fmla="*/ 234316 w 1605470"/>
              <a:gd name="connsiteY144" fmla="*/ 635218 h 6858000"/>
              <a:gd name="connsiteX145" fmla="*/ 239327 w 1605470"/>
              <a:gd name="connsiteY145" fmla="*/ 613763 h 6858000"/>
              <a:gd name="connsiteX146" fmla="*/ 225269 w 1605470"/>
              <a:gd name="connsiteY146" fmla="*/ 598582 h 6858000"/>
              <a:gd name="connsiteX147" fmla="*/ 224950 w 1605470"/>
              <a:gd name="connsiteY147" fmla="*/ 576846 h 6858000"/>
              <a:gd name="connsiteX148" fmla="*/ 204576 w 1605470"/>
              <a:gd name="connsiteY148" fmla="*/ 530055 h 6858000"/>
              <a:gd name="connsiteX149" fmla="*/ 219064 w 1605470"/>
              <a:gd name="connsiteY149" fmla="*/ 469651 h 6858000"/>
              <a:gd name="connsiteX150" fmla="*/ 195012 w 1605470"/>
              <a:gd name="connsiteY150" fmla="*/ 448559 h 6858000"/>
              <a:gd name="connsiteX151" fmla="*/ 201434 w 1605470"/>
              <a:gd name="connsiteY151" fmla="*/ 441529 h 6858000"/>
              <a:gd name="connsiteX152" fmla="*/ 200655 w 1605470"/>
              <a:gd name="connsiteY152" fmla="*/ 428927 h 6858000"/>
              <a:gd name="connsiteX153" fmla="*/ 190059 w 1605470"/>
              <a:gd name="connsiteY153" fmla="*/ 430161 h 6858000"/>
              <a:gd name="connsiteX154" fmla="*/ 167079 w 1605470"/>
              <a:gd name="connsiteY154" fmla="*/ 367211 h 6858000"/>
              <a:gd name="connsiteX155" fmla="*/ 124571 w 1605470"/>
              <a:gd name="connsiteY155" fmla="*/ 302178 h 6858000"/>
              <a:gd name="connsiteX156" fmla="*/ 103243 w 1605470"/>
              <a:gd name="connsiteY156" fmla="*/ 211375 h 6858000"/>
              <a:gd name="connsiteX157" fmla="*/ 94571 w 1605470"/>
              <a:gd name="connsiteY157" fmla="*/ 184179 h 6858000"/>
              <a:gd name="connsiteX158" fmla="*/ 13437 w 1605470"/>
              <a:gd name="connsiteY158" fmla="*/ 19287 h 6858000"/>
              <a:gd name="connsiteX159" fmla="*/ 0 w 1605470"/>
              <a:gd name="connsiteY15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29329 w 1605470"/>
              <a:gd name="connsiteY103" fmla="*/ 3129034 h 6858000"/>
              <a:gd name="connsiteX104" fmla="*/ 729994 w 1605470"/>
              <a:gd name="connsiteY104" fmla="*/ 3126682 h 6858000"/>
              <a:gd name="connsiteX105" fmla="*/ 720862 w 1605470"/>
              <a:gd name="connsiteY105" fmla="*/ 3114519 h 6858000"/>
              <a:gd name="connsiteX106" fmla="*/ 707471 w 1605470"/>
              <a:gd name="connsiteY106" fmla="*/ 3106272 h 6858000"/>
              <a:gd name="connsiteX107" fmla="*/ 680201 w 1605470"/>
              <a:gd name="connsiteY107" fmla="*/ 2958185 h 6858000"/>
              <a:gd name="connsiteX108" fmla="*/ 622815 w 1605470"/>
              <a:gd name="connsiteY108" fmla="*/ 2762989 h 6858000"/>
              <a:gd name="connsiteX109" fmla="*/ 571733 w 1605470"/>
              <a:gd name="connsiteY109" fmla="*/ 2554718 h 6858000"/>
              <a:gd name="connsiteX110" fmla="*/ 551827 w 1605470"/>
              <a:gd name="connsiteY110" fmla="*/ 2485734 h 6858000"/>
              <a:gd name="connsiteX111" fmla="*/ 542550 w 1605470"/>
              <a:gd name="connsiteY111" fmla="*/ 2447068 h 6858000"/>
              <a:gd name="connsiteX112" fmla="*/ 529511 w 1605470"/>
              <a:gd name="connsiteY112" fmla="*/ 2425819 h 6858000"/>
              <a:gd name="connsiteX113" fmla="*/ 535510 w 1605470"/>
              <a:gd name="connsiteY113" fmla="*/ 2402874 h 6858000"/>
              <a:gd name="connsiteX114" fmla="*/ 538122 w 1605470"/>
              <a:gd name="connsiteY114" fmla="*/ 2381443 h 6858000"/>
              <a:gd name="connsiteX115" fmla="*/ 514451 w 1605470"/>
              <a:gd name="connsiteY115" fmla="*/ 2261920 h 6858000"/>
              <a:gd name="connsiteX116" fmla="*/ 504338 w 1605470"/>
              <a:gd name="connsiteY116" fmla="*/ 2195378 h 6858000"/>
              <a:gd name="connsiteX117" fmla="*/ 488555 w 1605470"/>
              <a:gd name="connsiteY117" fmla="*/ 2155135 h 6858000"/>
              <a:gd name="connsiteX118" fmla="*/ 486013 w 1605470"/>
              <a:gd name="connsiteY118" fmla="*/ 2118008 h 6858000"/>
              <a:gd name="connsiteX119" fmla="*/ 487006 w 1605470"/>
              <a:gd name="connsiteY119" fmla="*/ 2050531 h 6858000"/>
              <a:gd name="connsiteX120" fmla="*/ 478812 w 1605470"/>
              <a:gd name="connsiteY120" fmla="*/ 1963269 h 6858000"/>
              <a:gd name="connsiteX121" fmla="*/ 459990 w 1605470"/>
              <a:gd name="connsiteY121" fmla="*/ 1906352 h 6858000"/>
              <a:gd name="connsiteX122" fmla="*/ 436547 w 1605470"/>
              <a:gd name="connsiteY122" fmla="*/ 1861531 h 6858000"/>
              <a:gd name="connsiteX123" fmla="*/ 390346 w 1605470"/>
              <a:gd name="connsiteY123" fmla="*/ 1732919 h 6858000"/>
              <a:gd name="connsiteX124" fmla="*/ 362657 w 1605470"/>
              <a:gd name="connsiteY124" fmla="*/ 1663540 h 6858000"/>
              <a:gd name="connsiteX125" fmla="*/ 361783 w 1605470"/>
              <a:gd name="connsiteY125" fmla="*/ 1615777 h 6858000"/>
              <a:gd name="connsiteX126" fmla="*/ 342578 w 1605470"/>
              <a:gd name="connsiteY126" fmla="*/ 1563678 h 6858000"/>
              <a:gd name="connsiteX127" fmla="*/ 355658 w 1605470"/>
              <a:gd name="connsiteY127" fmla="*/ 1519474 h 6858000"/>
              <a:gd name="connsiteX128" fmla="*/ 348400 w 1605470"/>
              <a:gd name="connsiteY128" fmla="*/ 1477995 h 6858000"/>
              <a:gd name="connsiteX129" fmla="*/ 334485 w 1605470"/>
              <a:gd name="connsiteY129" fmla="*/ 1373769 h 6858000"/>
              <a:gd name="connsiteX130" fmla="*/ 342792 w 1605470"/>
              <a:gd name="connsiteY130" fmla="*/ 1307086 h 6858000"/>
              <a:gd name="connsiteX131" fmla="*/ 343980 w 1605470"/>
              <a:gd name="connsiteY131" fmla="*/ 1189033 h 6858000"/>
              <a:gd name="connsiteX132" fmla="*/ 348665 w 1605470"/>
              <a:gd name="connsiteY132" fmla="*/ 1168288 h 6858000"/>
              <a:gd name="connsiteX133" fmla="*/ 340947 w 1605470"/>
              <a:gd name="connsiteY133" fmla="*/ 1142577 h 6858000"/>
              <a:gd name="connsiteX134" fmla="*/ 330253 w 1605470"/>
              <a:gd name="connsiteY134" fmla="*/ 1088484 h 6858000"/>
              <a:gd name="connsiteX135" fmla="*/ 318989 w 1605470"/>
              <a:gd name="connsiteY135" fmla="*/ 1016103 h 6858000"/>
              <a:gd name="connsiteX136" fmla="*/ 320445 w 1605470"/>
              <a:gd name="connsiteY136" fmla="*/ 932283 h 6858000"/>
              <a:gd name="connsiteX137" fmla="*/ 322681 w 1605470"/>
              <a:gd name="connsiteY137" fmla="*/ 915925 h 6858000"/>
              <a:gd name="connsiteX138" fmla="*/ 315310 w 1605470"/>
              <a:gd name="connsiteY138" fmla="*/ 896999 h 6858000"/>
              <a:gd name="connsiteX139" fmla="*/ 284718 w 1605470"/>
              <a:gd name="connsiteY139" fmla="*/ 821517 h 6858000"/>
              <a:gd name="connsiteX140" fmla="*/ 263668 w 1605470"/>
              <a:gd name="connsiteY140" fmla="*/ 751353 h 6858000"/>
              <a:gd name="connsiteX141" fmla="*/ 263226 w 1605470"/>
              <a:gd name="connsiteY141" fmla="*/ 721230 h 6858000"/>
              <a:gd name="connsiteX142" fmla="*/ 248897 w 1605470"/>
              <a:gd name="connsiteY142" fmla="*/ 681659 h 6858000"/>
              <a:gd name="connsiteX143" fmla="*/ 234316 w 1605470"/>
              <a:gd name="connsiteY143" fmla="*/ 635218 h 6858000"/>
              <a:gd name="connsiteX144" fmla="*/ 239327 w 1605470"/>
              <a:gd name="connsiteY144" fmla="*/ 613763 h 6858000"/>
              <a:gd name="connsiteX145" fmla="*/ 225269 w 1605470"/>
              <a:gd name="connsiteY145" fmla="*/ 598582 h 6858000"/>
              <a:gd name="connsiteX146" fmla="*/ 224950 w 1605470"/>
              <a:gd name="connsiteY146" fmla="*/ 576846 h 6858000"/>
              <a:gd name="connsiteX147" fmla="*/ 204576 w 1605470"/>
              <a:gd name="connsiteY147" fmla="*/ 530055 h 6858000"/>
              <a:gd name="connsiteX148" fmla="*/ 219064 w 1605470"/>
              <a:gd name="connsiteY148" fmla="*/ 469651 h 6858000"/>
              <a:gd name="connsiteX149" fmla="*/ 195012 w 1605470"/>
              <a:gd name="connsiteY149" fmla="*/ 448559 h 6858000"/>
              <a:gd name="connsiteX150" fmla="*/ 201434 w 1605470"/>
              <a:gd name="connsiteY150" fmla="*/ 441529 h 6858000"/>
              <a:gd name="connsiteX151" fmla="*/ 200655 w 1605470"/>
              <a:gd name="connsiteY151" fmla="*/ 428927 h 6858000"/>
              <a:gd name="connsiteX152" fmla="*/ 190059 w 1605470"/>
              <a:gd name="connsiteY152" fmla="*/ 430161 h 6858000"/>
              <a:gd name="connsiteX153" fmla="*/ 167079 w 1605470"/>
              <a:gd name="connsiteY153" fmla="*/ 367211 h 6858000"/>
              <a:gd name="connsiteX154" fmla="*/ 124571 w 1605470"/>
              <a:gd name="connsiteY154" fmla="*/ 302178 h 6858000"/>
              <a:gd name="connsiteX155" fmla="*/ 103243 w 1605470"/>
              <a:gd name="connsiteY155" fmla="*/ 211375 h 6858000"/>
              <a:gd name="connsiteX156" fmla="*/ 94571 w 1605470"/>
              <a:gd name="connsiteY156" fmla="*/ 184179 h 6858000"/>
              <a:gd name="connsiteX157" fmla="*/ 13437 w 1605470"/>
              <a:gd name="connsiteY157" fmla="*/ 19287 h 6858000"/>
              <a:gd name="connsiteX158" fmla="*/ 0 w 1605470"/>
              <a:gd name="connsiteY15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0830 w 1605470"/>
              <a:gd name="connsiteY75" fmla="*/ 3974753 h 6858000"/>
              <a:gd name="connsiteX76" fmla="*/ 692428 w 1605470"/>
              <a:gd name="connsiteY76" fmla="*/ 3969950 h 6858000"/>
              <a:gd name="connsiteX77" fmla="*/ 685850 w 1605470"/>
              <a:gd name="connsiteY77" fmla="*/ 3933779 h 6858000"/>
              <a:gd name="connsiteX78" fmla="*/ 687181 w 1605470"/>
              <a:gd name="connsiteY78" fmla="*/ 3933093 h 6858000"/>
              <a:gd name="connsiteX79" fmla="*/ 691535 w 1605470"/>
              <a:gd name="connsiteY79" fmla="*/ 3922082 h 6858000"/>
              <a:gd name="connsiteX80" fmla="*/ 696613 w 1605470"/>
              <a:gd name="connsiteY80" fmla="*/ 3901461 h 6858000"/>
              <a:gd name="connsiteX81" fmla="*/ 719207 w 1605470"/>
              <a:gd name="connsiteY81" fmla="*/ 3813873 h 6858000"/>
              <a:gd name="connsiteX82" fmla="*/ 718632 w 1605470"/>
              <a:gd name="connsiteY82" fmla="*/ 3806161 h 6858000"/>
              <a:gd name="connsiteX83" fmla="*/ 718939 w 1605470"/>
              <a:gd name="connsiteY83" fmla="*/ 3805957 h 6858000"/>
              <a:gd name="connsiteX84" fmla="*/ 718966 w 1605470"/>
              <a:gd name="connsiteY84" fmla="*/ 3797724 h 6858000"/>
              <a:gd name="connsiteX85" fmla="*/ 717581 w 1605470"/>
              <a:gd name="connsiteY85" fmla="*/ 3792098 h 6858000"/>
              <a:gd name="connsiteX86" fmla="*/ 716465 w 1605470"/>
              <a:gd name="connsiteY86" fmla="*/ 3777135 h 6858000"/>
              <a:gd name="connsiteX87" fmla="*/ 718198 w 1605470"/>
              <a:gd name="connsiteY87" fmla="*/ 3771656 h 6858000"/>
              <a:gd name="connsiteX88" fmla="*/ 721941 w 1605470"/>
              <a:gd name="connsiteY88" fmla="*/ 3769007 h 6858000"/>
              <a:gd name="connsiteX89" fmla="*/ 721407 w 1605470"/>
              <a:gd name="connsiteY89" fmla="*/ 3767709 h 6858000"/>
              <a:gd name="connsiteX90" fmla="*/ 730103 w 1605470"/>
              <a:gd name="connsiteY90" fmla="*/ 3738082 h 6858000"/>
              <a:gd name="connsiteX91" fmla="*/ 737449 w 1605470"/>
              <a:gd name="connsiteY91" fmla="*/ 3673397 h 6858000"/>
              <a:gd name="connsiteX92" fmla="*/ 736745 w 1605470"/>
              <a:gd name="connsiteY92" fmla="*/ 3637109 h 6858000"/>
              <a:gd name="connsiteX93" fmla="*/ 740188 w 1605470"/>
              <a:gd name="connsiteY93" fmla="*/ 3536883 h 6858000"/>
              <a:gd name="connsiteX94" fmla="*/ 747726 w 1605470"/>
              <a:gd name="connsiteY94" fmla="*/ 3435652 h 6858000"/>
              <a:gd name="connsiteX95" fmla="*/ 749397 w 1605470"/>
              <a:gd name="connsiteY95" fmla="*/ 3307769 h 6858000"/>
              <a:gd name="connsiteX96" fmla="*/ 766960 w 1605470"/>
              <a:gd name="connsiteY96" fmla="*/ 3250522 h 6858000"/>
              <a:gd name="connsiteX97" fmla="*/ 767385 w 1605470"/>
              <a:gd name="connsiteY97" fmla="*/ 3229163 h 6858000"/>
              <a:gd name="connsiteX98" fmla="*/ 769208 w 1605470"/>
              <a:gd name="connsiteY98" fmla="*/ 3217217 h 6858000"/>
              <a:gd name="connsiteX99" fmla="*/ 756043 w 1605470"/>
              <a:gd name="connsiteY99" fmla="*/ 3183755 h 6858000"/>
              <a:gd name="connsiteX100" fmla="*/ 756544 w 1605470"/>
              <a:gd name="connsiteY100" fmla="*/ 3178642 h 6858000"/>
              <a:gd name="connsiteX101" fmla="*/ 744144 w 1605470"/>
              <a:gd name="connsiteY101" fmla="*/ 3158586 h 6858000"/>
              <a:gd name="connsiteX102" fmla="*/ 729329 w 1605470"/>
              <a:gd name="connsiteY102" fmla="*/ 3129034 h 6858000"/>
              <a:gd name="connsiteX103" fmla="*/ 729994 w 1605470"/>
              <a:gd name="connsiteY103" fmla="*/ 3126682 h 6858000"/>
              <a:gd name="connsiteX104" fmla="*/ 720862 w 1605470"/>
              <a:gd name="connsiteY104" fmla="*/ 3114519 h 6858000"/>
              <a:gd name="connsiteX105" fmla="*/ 707471 w 1605470"/>
              <a:gd name="connsiteY105" fmla="*/ 3106272 h 6858000"/>
              <a:gd name="connsiteX106" fmla="*/ 680201 w 1605470"/>
              <a:gd name="connsiteY106" fmla="*/ 2958185 h 6858000"/>
              <a:gd name="connsiteX107" fmla="*/ 622815 w 1605470"/>
              <a:gd name="connsiteY107" fmla="*/ 2762989 h 6858000"/>
              <a:gd name="connsiteX108" fmla="*/ 571733 w 1605470"/>
              <a:gd name="connsiteY108" fmla="*/ 2554718 h 6858000"/>
              <a:gd name="connsiteX109" fmla="*/ 551827 w 1605470"/>
              <a:gd name="connsiteY109" fmla="*/ 2485734 h 6858000"/>
              <a:gd name="connsiteX110" fmla="*/ 542550 w 1605470"/>
              <a:gd name="connsiteY110" fmla="*/ 2447068 h 6858000"/>
              <a:gd name="connsiteX111" fmla="*/ 529511 w 1605470"/>
              <a:gd name="connsiteY111" fmla="*/ 2425819 h 6858000"/>
              <a:gd name="connsiteX112" fmla="*/ 535510 w 1605470"/>
              <a:gd name="connsiteY112" fmla="*/ 2402874 h 6858000"/>
              <a:gd name="connsiteX113" fmla="*/ 538122 w 1605470"/>
              <a:gd name="connsiteY113" fmla="*/ 2381443 h 6858000"/>
              <a:gd name="connsiteX114" fmla="*/ 514451 w 1605470"/>
              <a:gd name="connsiteY114" fmla="*/ 2261920 h 6858000"/>
              <a:gd name="connsiteX115" fmla="*/ 504338 w 1605470"/>
              <a:gd name="connsiteY115" fmla="*/ 2195378 h 6858000"/>
              <a:gd name="connsiteX116" fmla="*/ 488555 w 1605470"/>
              <a:gd name="connsiteY116" fmla="*/ 2155135 h 6858000"/>
              <a:gd name="connsiteX117" fmla="*/ 486013 w 1605470"/>
              <a:gd name="connsiteY117" fmla="*/ 2118008 h 6858000"/>
              <a:gd name="connsiteX118" fmla="*/ 487006 w 1605470"/>
              <a:gd name="connsiteY118" fmla="*/ 2050531 h 6858000"/>
              <a:gd name="connsiteX119" fmla="*/ 478812 w 1605470"/>
              <a:gd name="connsiteY119" fmla="*/ 1963269 h 6858000"/>
              <a:gd name="connsiteX120" fmla="*/ 459990 w 1605470"/>
              <a:gd name="connsiteY120" fmla="*/ 1906352 h 6858000"/>
              <a:gd name="connsiteX121" fmla="*/ 436547 w 1605470"/>
              <a:gd name="connsiteY121" fmla="*/ 1861531 h 6858000"/>
              <a:gd name="connsiteX122" fmla="*/ 390346 w 1605470"/>
              <a:gd name="connsiteY122" fmla="*/ 1732919 h 6858000"/>
              <a:gd name="connsiteX123" fmla="*/ 362657 w 1605470"/>
              <a:gd name="connsiteY123" fmla="*/ 1663540 h 6858000"/>
              <a:gd name="connsiteX124" fmla="*/ 361783 w 1605470"/>
              <a:gd name="connsiteY124" fmla="*/ 1615777 h 6858000"/>
              <a:gd name="connsiteX125" fmla="*/ 342578 w 1605470"/>
              <a:gd name="connsiteY125" fmla="*/ 1563678 h 6858000"/>
              <a:gd name="connsiteX126" fmla="*/ 355658 w 1605470"/>
              <a:gd name="connsiteY126" fmla="*/ 1519474 h 6858000"/>
              <a:gd name="connsiteX127" fmla="*/ 348400 w 1605470"/>
              <a:gd name="connsiteY127" fmla="*/ 1477995 h 6858000"/>
              <a:gd name="connsiteX128" fmla="*/ 334485 w 1605470"/>
              <a:gd name="connsiteY128" fmla="*/ 1373769 h 6858000"/>
              <a:gd name="connsiteX129" fmla="*/ 342792 w 1605470"/>
              <a:gd name="connsiteY129" fmla="*/ 1307086 h 6858000"/>
              <a:gd name="connsiteX130" fmla="*/ 343980 w 1605470"/>
              <a:gd name="connsiteY130" fmla="*/ 1189033 h 6858000"/>
              <a:gd name="connsiteX131" fmla="*/ 348665 w 1605470"/>
              <a:gd name="connsiteY131" fmla="*/ 1168288 h 6858000"/>
              <a:gd name="connsiteX132" fmla="*/ 340947 w 1605470"/>
              <a:gd name="connsiteY132" fmla="*/ 1142577 h 6858000"/>
              <a:gd name="connsiteX133" fmla="*/ 330253 w 1605470"/>
              <a:gd name="connsiteY133" fmla="*/ 1088484 h 6858000"/>
              <a:gd name="connsiteX134" fmla="*/ 318989 w 1605470"/>
              <a:gd name="connsiteY134" fmla="*/ 1016103 h 6858000"/>
              <a:gd name="connsiteX135" fmla="*/ 320445 w 1605470"/>
              <a:gd name="connsiteY135" fmla="*/ 932283 h 6858000"/>
              <a:gd name="connsiteX136" fmla="*/ 322681 w 1605470"/>
              <a:gd name="connsiteY136" fmla="*/ 915925 h 6858000"/>
              <a:gd name="connsiteX137" fmla="*/ 315310 w 1605470"/>
              <a:gd name="connsiteY137" fmla="*/ 896999 h 6858000"/>
              <a:gd name="connsiteX138" fmla="*/ 284718 w 1605470"/>
              <a:gd name="connsiteY138" fmla="*/ 821517 h 6858000"/>
              <a:gd name="connsiteX139" fmla="*/ 263668 w 1605470"/>
              <a:gd name="connsiteY139" fmla="*/ 751353 h 6858000"/>
              <a:gd name="connsiteX140" fmla="*/ 263226 w 1605470"/>
              <a:gd name="connsiteY140" fmla="*/ 721230 h 6858000"/>
              <a:gd name="connsiteX141" fmla="*/ 248897 w 1605470"/>
              <a:gd name="connsiteY141" fmla="*/ 681659 h 6858000"/>
              <a:gd name="connsiteX142" fmla="*/ 234316 w 1605470"/>
              <a:gd name="connsiteY142" fmla="*/ 635218 h 6858000"/>
              <a:gd name="connsiteX143" fmla="*/ 239327 w 1605470"/>
              <a:gd name="connsiteY143" fmla="*/ 613763 h 6858000"/>
              <a:gd name="connsiteX144" fmla="*/ 225269 w 1605470"/>
              <a:gd name="connsiteY144" fmla="*/ 598582 h 6858000"/>
              <a:gd name="connsiteX145" fmla="*/ 224950 w 1605470"/>
              <a:gd name="connsiteY145" fmla="*/ 576846 h 6858000"/>
              <a:gd name="connsiteX146" fmla="*/ 204576 w 1605470"/>
              <a:gd name="connsiteY146" fmla="*/ 530055 h 6858000"/>
              <a:gd name="connsiteX147" fmla="*/ 219064 w 1605470"/>
              <a:gd name="connsiteY147" fmla="*/ 469651 h 6858000"/>
              <a:gd name="connsiteX148" fmla="*/ 195012 w 1605470"/>
              <a:gd name="connsiteY148" fmla="*/ 448559 h 6858000"/>
              <a:gd name="connsiteX149" fmla="*/ 201434 w 1605470"/>
              <a:gd name="connsiteY149" fmla="*/ 441529 h 6858000"/>
              <a:gd name="connsiteX150" fmla="*/ 200655 w 1605470"/>
              <a:gd name="connsiteY150" fmla="*/ 428927 h 6858000"/>
              <a:gd name="connsiteX151" fmla="*/ 190059 w 1605470"/>
              <a:gd name="connsiteY151" fmla="*/ 430161 h 6858000"/>
              <a:gd name="connsiteX152" fmla="*/ 167079 w 1605470"/>
              <a:gd name="connsiteY152" fmla="*/ 367211 h 6858000"/>
              <a:gd name="connsiteX153" fmla="*/ 124571 w 1605470"/>
              <a:gd name="connsiteY153" fmla="*/ 302178 h 6858000"/>
              <a:gd name="connsiteX154" fmla="*/ 103243 w 1605470"/>
              <a:gd name="connsiteY154" fmla="*/ 211375 h 6858000"/>
              <a:gd name="connsiteX155" fmla="*/ 94571 w 1605470"/>
              <a:gd name="connsiteY155" fmla="*/ 184179 h 6858000"/>
              <a:gd name="connsiteX156" fmla="*/ 13437 w 1605470"/>
              <a:gd name="connsiteY156" fmla="*/ 19287 h 6858000"/>
              <a:gd name="connsiteX157" fmla="*/ 0 w 1605470"/>
              <a:gd name="connsiteY15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219064 w 1605470"/>
              <a:gd name="connsiteY146" fmla="*/ 469651 h 6858000"/>
              <a:gd name="connsiteX147" fmla="*/ 195012 w 1605470"/>
              <a:gd name="connsiteY147" fmla="*/ 448559 h 6858000"/>
              <a:gd name="connsiteX148" fmla="*/ 201434 w 1605470"/>
              <a:gd name="connsiteY148" fmla="*/ 441529 h 6858000"/>
              <a:gd name="connsiteX149" fmla="*/ 200655 w 1605470"/>
              <a:gd name="connsiteY149" fmla="*/ 428927 h 6858000"/>
              <a:gd name="connsiteX150" fmla="*/ 190059 w 1605470"/>
              <a:gd name="connsiteY150" fmla="*/ 430161 h 6858000"/>
              <a:gd name="connsiteX151" fmla="*/ 167079 w 1605470"/>
              <a:gd name="connsiteY151" fmla="*/ 367211 h 6858000"/>
              <a:gd name="connsiteX152" fmla="*/ 124571 w 1605470"/>
              <a:gd name="connsiteY152" fmla="*/ 302178 h 6858000"/>
              <a:gd name="connsiteX153" fmla="*/ 103243 w 1605470"/>
              <a:gd name="connsiteY153" fmla="*/ 211375 h 6858000"/>
              <a:gd name="connsiteX154" fmla="*/ 94571 w 1605470"/>
              <a:gd name="connsiteY154" fmla="*/ 184179 h 6858000"/>
              <a:gd name="connsiteX155" fmla="*/ 13437 w 1605470"/>
              <a:gd name="connsiteY155" fmla="*/ 19287 h 6858000"/>
              <a:gd name="connsiteX156" fmla="*/ 0 w 1605470"/>
              <a:gd name="connsiteY15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195012 w 1605470"/>
              <a:gd name="connsiteY146" fmla="*/ 448559 h 6858000"/>
              <a:gd name="connsiteX147" fmla="*/ 201434 w 1605470"/>
              <a:gd name="connsiteY147" fmla="*/ 441529 h 6858000"/>
              <a:gd name="connsiteX148" fmla="*/ 200655 w 1605470"/>
              <a:gd name="connsiteY148" fmla="*/ 428927 h 6858000"/>
              <a:gd name="connsiteX149" fmla="*/ 190059 w 1605470"/>
              <a:gd name="connsiteY149" fmla="*/ 430161 h 6858000"/>
              <a:gd name="connsiteX150" fmla="*/ 167079 w 1605470"/>
              <a:gd name="connsiteY150" fmla="*/ 367211 h 6858000"/>
              <a:gd name="connsiteX151" fmla="*/ 124571 w 1605470"/>
              <a:gd name="connsiteY151" fmla="*/ 302178 h 6858000"/>
              <a:gd name="connsiteX152" fmla="*/ 103243 w 1605470"/>
              <a:gd name="connsiteY152" fmla="*/ 211375 h 6858000"/>
              <a:gd name="connsiteX153" fmla="*/ 94571 w 1605470"/>
              <a:gd name="connsiteY153" fmla="*/ 184179 h 6858000"/>
              <a:gd name="connsiteX154" fmla="*/ 13437 w 1605470"/>
              <a:gd name="connsiteY154" fmla="*/ 19287 h 6858000"/>
              <a:gd name="connsiteX155" fmla="*/ 0 w 1605470"/>
              <a:gd name="connsiteY15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195012 w 1605470"/>
              <a:gd name="connsiteY146" fmla="*/ 448559 h 6858000"/>
              <a:gd name="connsiteX147" fmla="*/ 201434 w 1605470"/>
              <a:gd name="connsiteY147" fmla="*/ 441529 h 6858000"/>
              <a:gd name="connsiteX148" fmla="*/ 200655 w 1605470"/>
              <a:gd name="connsiteY148" fmla="*/ 428927 h 6858000"/>
              <a:gd name="connsiteX149" fmla="*/ 190059 w 1605470"/>
              <a:gd name="connsiteY149" fmla="*/ 430161 h 6858000"/>
              <a:gd name="connsiteX150" fmla="*/ 167079 w 1605470"/>
              <a:gd name="connsiteY150" fmla="*/ 367211 h 6858000"/>
              <a:gd name="connsiteX151" fmla="*/ 124571 w 1605470"/>
              <a:gd name="connsiteY151" fmla="*/ 302178 h 6858000"/>
              <a:gd name="connsiteX152" fmla="*/ 103243 w 1605470"/>
              <a:gd name="connsiteY152" fmla="*/ 211375 h 6858000"/>
              <a:gd name="connsiteX153" fmla="*/ 94571 w 1605470"/>
              <a:gd name="connsiteY153" fmla="*/ 184179 h 6858000"/>
              <a:gd name="connsiteX154" fmla="*/ 48685 w 1605470"/>
              <a:gd name="connsiteY154" fmla="*/ 13677 h 6858000"/>
              <a:gd name="connsiteX155" fmla="*/ 0 w 1605470"/>
              <a:gd name="connsiteY155" fmla="*/ 0 h 6858000"/>
              <a:gd name="connsiteX0" fmla="*/ 48246 w 1556785"/>
              <a:gd name="connsiteY0" fmla="*/ 0 h 6858000"/>
              <a:gd name="connsiteX1" fmla="*/ 1556785 w 1556785"/>
              <a:gd name="connsiteY1" fmla="*/ 0 h 6858000"/>
              <a:gd name="connsiteX2" fmla="*/ 1556785 w 1556785"/>
              <a:gd name="connsiteY2" fmla="*/ 6858000 h 6858000"/>
              <a:gd name="connsiteX3" fmla="*/ 105420 w 1556785"/>
              <a:gd name="connsiteY3" fmla="*/ 6858000 h 6858000"/>
              <a:gd name="connsiteX4" fmla="*/ 105561 w 1556785"/>
              <a:gd name="connsiteY4" fmla="*/ 6857735 h 6858000"/>
              <a:gd name="connsiteX5" fmla="*/ 117610 w 1556785"/>
              <a:gd name="connsiteY5" fmla="*/ 6809549 h 6858000"/>
              <a:gd name="connsiteX6" fmla="*/ 149821 w 1556785"/>
              <a:gd name="connsiteY6" fmla="*/ 6715115 h 6858000"/>
              <a:gd name="connsiteX7" fmla="*/ 159672 w 1556785"/>
              <a:gd name="connsiteY7" fmla="*/ 6680170 h 6858000"/>
              <a:gd name="connsiteX8" fmla="*/ 185222 w 1556785"/>
              <a:gd name="connsiteY8" fmla="*/ 6621207 h 6858000"/>
              <a:gd name="connsiteX9" fmla="*/ 201879 w 1556785"/>
              <a:gd name="connsiteY9" fmla="*/ 6596265 h 6858000"/>
              <a:gd name="connsiteX10" fmla="*/ 201758 w 1556785"/>
              <a:gd name="connsiteY10" fmla="*/ 6594818 h 6858000"/>
              <a:gd name="connsiteX11" fmla="*/ 206003 w 1556785"/>
              <a:gd name="connsiteY11" fmla="*/ 6593735 h 6858000"/>
              <a:gd name="connsiteX12" fmla="*/ 209200 w 1556785"/>
              <a:gd name="connsiteY12" fmla="*/ 6589172 h 6858000"/>
              <a:gd name="connsiteX13" fmla="*/ 212494 w 1556785"/>
              <a:gd name="connsiteY13" fmla="*/ 6574442 h 6858000"/>
              <a:gd name="connsiteX14" fmla="*/ 212834 w 1556785"/>
              <a:gd name="connsiteY14" fmla="*/ 6568530 h 6858000"/>
              <a:gd name="connsiteX15" fmla="*/ 215243 w 1556785"/>
              <a:gd name="connsiteY15" fmla="*/ 6560674 h 6858000"/>
              <a:gd name="connsiteX16" fmla="*/ 215588 w 1556785"/>
              <a:gd name="connsiteY16" fmla="*/ 6560598 h 6858000"/>
              <a:gd name="connsiteX17" fmla="*/ 217285 w 1556785"/>
              <a:gd name="connsiteY17" fmla="*/ 6553006 h 6858000"/>
              <a:gd name="connsiteX18" fmla="*/ 221981 w 1556785"/>
              <a:gd name="connsiteY18" fmla="*/ 6514360 h 6858000"/>
              <a:gd name="connsiteX19" fmla="*/ 263635 w 1556785"/>
              <a:gd name="connsiteY19" fmla="*/ 6478062 h 6858000"/>
              <a:gd name="connsiteX20" fmla="*/ 274324 w 1556785"/>
              <a:gd name="connsiteY20" fmla="*/ 6460325 h 6858000"/>
              <a:gd name="connsiteX21" fmla="*/ 281557 w 1556785"/>
              <a:gd name="connsiteY21" fmla="*/ 6451488 h 6858000"/>
              <a:gd name="connsiteX22" fmla="*/ 282992 w 1556785"/>
              <a:gd name="connsiteY22" fmla="*/ 6451348 h 6858000"/>
              <a:gd name="connsiteX23" fmla="*/ 287350 w 1556785"/>
              <a:gd name="connsiteY23" fmla="*/ 6414240 h 6858000"/>
              <a:gd name="connsiteX24" fmla="*/ 290226 w 1556785"/>
              <a:gd name="connsiteY24" fmla="*/ 6410269 h 6858000"/>
              <a:gd name="connsiteX25" fmla="*/ 290126 w 1556785"/>
              <a:gd name="connsiteY25" fmla="*/ 6384857 h 6858000"/>
              <a:gd name="connsiteX26" fmla="*/ 291643 w 1556785"/>
              <a:gd name="connsiteY26" fmla="*/ 6372381 h 6858000"/>
              <a:gd name="connsiteX27" fmla="*/ 288837 w 1556785"/>
              <a:gd name="connsiteY27" fmla="*/ 6367510 h 6858000"/>
              <a:gd name="connsiteX28" fmla="*/ 292717 w 1556785"/>
              <a:gd name="connsiteY28" fmla="*/ 6349778 h 6858000"/>
              <a:gd name="connsiteX29" fmla="*/ 294382 w 1556785"/>
              <a:gd name="connsiteY29" fmla="*/ 6348250 h 6858000"/>
              <a:gd name="connsiteX30" fmla="*/ 310416 w 1556785"/>
              <a:gd name="connsiteY30" fmla="*/ 6281972 h 6858000"/>
              <a:gd name="connsiteX31" fmla="*/ 321179 w 1556785"/>
              <a:gd name="connsiteY31" fmla="*/ 6211940 h 6858000"/>
              <a:gd name="connsiteX32" fmla="*/ 362674 w 1556785"/>
              <a:gd name="connsiteY32" fmla="*/ 6113913 h 6858000"/>
              <a:gd name="connsiteX33" fmla="*/ 366967 w 1556785"/>
              <a:gd name="connsiteY33" fmla="*/ 6028119 h 6858000"/>
              <a:gd name="connsiteX34" fmla="*/ 393747 w 1556785"/>
              <a:gd name="connsiteY34" fmla="*/ 5934687 h 6858000"/>
              <a:gd name="connsiteX35" fmla="*/ 427759 w 1556785"/>
              <a:gd name="connsiteY35" fmla="*/ 5765594 h 6858000"/>
              <a:gd name="connsiteX36" fmla="*/ 459595 w 1556785"/>
              <a:gd name="connsiteY36" fmla="*/ 5693685 h 6858000"/>
              <a:gd name="connsiteX37" fmla="*/ 479650 w 1556785"/>
              <a:gd name="connsiteY37" fmla="*/ 5665173 h 6858000"/>
              <a:gd name="connsiteX38" fmla="*/ 513367 w 1556785"/>
              <a:gd name="connsiteY38" fmla="*/ 5563435 h 6858000"/>
              <a:gd name="connsiteX39" fmla="*/ 542872 w 1556785"/>
              <a:gd name="connsiteY39" fmla="*/ 5476393 h 6858000"/>
              <a:gd name="connsiteX40" fmla="*/ 574065 w 1556785"/>
              <a:gd name="connsiteY40" fmla="*/ 5396260 h 6858000"/>
              <a:gd name="connsiteX41" fmla="*/ 590046 w 1556785"/>
              <a:gd name="connsiteY41" fmla="*/ 5330009 h 6858000"/>
              <a:gd name="connsiteX42" fmla="*/ 623539 w 1556785"/>
              <a:gd name="connsiteY42" fmla="*/ 5273739 h 6858000"/>
              <a:gd name="connsiteX43" fmla="*/ 633138 w 1556785"/>
              <a:gd name="connsiteY43" fmla="*/ 5241779 h 6858000"/>
              <a:gd name="connsiteX44" fmla="*/ 644364 w 1556785"/>
              <a:gd name="connsiteY44" fmla="*/ 5225268 h 6858000"/>
              <a:gd name="connsiteX45" fmla="*/ 645384 w 1556785"/>
              <a:gd name="connsiteY45" fmla="*/ 5217684 h 6858000"/>
              <a:gd name="connsiteX46" fmla="*/ 652725 w 1556785"/>
              <a:gd name="connsiteY46" fmla="*/ 5193377 h 6858000"/>
              <a:gd name="connsiteX47" fmla="*/ 656028 w 1556785"/>
              <a:gd name="connsiteY47" fmla="*/ 5179288 h 6858000"/>
              <a:gd name="connsiteX48" fmla="*/ 657012 w 1556785"/>
              <a:gd name="connsiteY48" fmla="*/ 5173621 h 6858000"/>
              <a:gd name="connsiteX49" fmla="*/ 652646 w 1556785"/>
              <a:gd name="connsiteY49" fmla="*/ 5159961 h 6858000"/>
              <a:gd name="connsiteX50" fmla="*/ 659323 w 1556785"/>
              <a:gd name="connsiteY50" fmla="*/ 5144295 h 6858000"/>
              <a:gd name="connsiteX51" fmla="*/ 656256 w 1556785"/>
              <a:gd name="connsiteY51" fmla="*/ 5125185 h 6858000"/>
              <a:gd name="connsiteX52" fmla="*/ 663086 w 1556785"/>
              <a:gd name="connsiteY52" fmla="*/ 5121884 h 6858000"/>
              <a:gd name="connsiteX53" fmla="*/ 670122 w 1556785"/>
              <a:gd name="connsiteY53" fmla="*/ 5067850 h 6858000"/>
              <a:gd name="connsiteX54" fmla="*/ 672853 w 1556785"/>
              <a:gd name="connsiteY54" fmla="*/ 5060861 h 6858000"/>
              <a:gd name="connsiteX55" fmla="*/ 669557 w 1556785"/>
              <a:gd name="connsiteY55" fmla="*/ 5034192 h 6858000"/>
              <a:gd name="connsiteX56" fmla="*/ 671111 w 1556785"/>
              <a:gd name="connsiteY56" fmla="*/ 4993030 h 6858000"/>
              <a:gd name="connsiteX57" fmla="*/ 678020 w 1556785"/>
              <a:gd name="connsiteY57" fmla="*/ 4946844 h 6858000"/>
              <a:gd name="connsiteX58" fmla="*/ 673876 w 1556785"/>
              <a:gd name="connsiteY58" fmla="*/ 4932692 h 6858000"/>
              <a:gd name="connsiteX59" fmla="*/ 689279 w 1556785"/>
              <a:gd name="connsiteY59" fmla="*/ 4858827 h 6858000"/>
              <a:gd name="connsiteX60" fmla="*/ 683433 w 1556785"/>
              <a:gd name="connsiteY60" fmla="*/ 4801535 h 6858000"/>
              <a:gd name="connsiteX61" fmla="*/ 691102 w 1556785"/>
              <a:gd name="connsiteY61" fmla="*/ 4797794 h 6858000"/>
              <a:gd name="connsiteX62" fmla="*/ 692396 w 1556785"/>
              <a:gd name="connsiteY62" fmla="*/ 4784526 h 6858000"/>
              <a:gd name="connsiteX63" fmla="*/ 694180 w 1556785"/>
              <a:gd name="connsiteY63" fmla="*/ 4781211 h 6858000"/>
              <a:gd name="connsiteX64" fmla="*/ 702967 w 1556785"/>
              <a:gd name="connsiteY64" fmla="*/ 4761984 h 6858000"/>
              <a:gd name="connsiteX65" fmla="*/ 699015 w 1556785"/>
              <a:gd name="connsiteY65" fmla="*/ 4690749 h 6858000"/>
              <a:gd name="connsiteX66" fmla="*/ 694495 w 1556785"/>
              <a:gd name="connsiteY66" fmla="*/ 4584173 h 6858000"/>
              <a:gd name="connsiteX67" fmla="*/ 689578 w 1556785"/>
              <a:gd name="connsiteY67" fmla="*/ 4444346 h 6858000"/>
              <a:gd name="connsiteX68" fmla="*/ 686143 w 1556785"/>
              <a:gd name="connsiteY68" fmla="*/ 4375228 h 6858000"/>
              <a:gd name="connsiteX69" fmla="*/ 666796 w 1556785"/>
              <a:gd name="connsiteY69" fmla="*/ 4214165 h 6858000"/>
              <a:gd name="connsiteX70" fmla="*/ 670869 w 1556785"/>
              <a:gd name="connsiteY70" fmla="*/ 4090296 h 6858000"/>
              <a:gd name="connsiteX71" fmla="*/ 656125 w 1556785"/>
              <a:gd name="connsiteY71" fmla="*/ 4033999 h 6858000"/>
              <a:gd name="connsiteX72" fmla="*/ 657274 w 1556785"/>
              <a:gd name="connsiteY72" fmla="*/ 4031933 h 6858000"/>
              <a:gd name="connsiteX73" fmla="*/ 655850 w 1556785"/>
              <a:gd name="connsiteY73" fmla="*/ 4013953 h 6858000"/>
              <a:gd name="connsiteX74" fmla="*/ 642145 w 1556785"/>
              <a:gd name="connsiteY74" fmla="*/ 3974753 h 6858000"/>
              <a:gd name="connsiteX75" fmla="*/ 643743 w 1556785"/>
              <a:gd name="connsiteY75" fmla="*/ 3969950 h 6858000"/>
              <a:gd name="connsiteX76" fmla="*/ 637165 w 1556785"/>
              <a:gd name="connsiteY76" fmla="*/ 3933779 h 6858000"/>
              <a:gd name="connsiteX77" fmla="*/ 638496 w 1556785"/>
              <a:gd name="connsiteY77" fmla="*/ 3933093 h 6858000"/>
              <a:gd name="connsiteX78" fmla="*/ 642850 w 1556785"/>
              <a:gd name="connsiteY78" fmla="*/ 3922082 h 6858000"/>
              <a:gd name="connsiteX79" fmla="*/ 647928 w 1556785"/>
              <a:gd name="connsiteY79" fmla="*/ 3901461 h 6858000"/>
              <a:gd name="connsiteX80" fmla="*/ 670522 w 1556785"/>
              <a:gd name="connsiteY80" fmla="*/ 3813873 h 6858000"/>
              <a:gd name="connsiteX81" fmla="*/ 669947 w 1556785"/>
              <a:gd name="connsiteY81" fmla="*/ 3806161 h 6858000"/>
              <a:gd name="connsiteX82" fmla="*/ 670254 w 1556785"/>
              <a:gd name="connsiteY82" fmla="*/ 3805957 h 6858000"/>
              <a:gd name="connsiteX83" fmla="*/ 670281 w 1556785"/>
              <a:gd name="connsiteY83" fmla="*/ 3797724 h 6858000"/>
              <a:gd name="connsiteX84" fmla="*/ 668896 w 1556785"/>
              <a:gd name="connsiteY84" fmla="*/ 3792098 h 6858000"/>
              <a:gd name="connsiteX85" fmla="*/ 667780 w 1556785"/>
              <a:gd name="connsiteY85" fmla="*/ 3777135 h 6858000"/>
              <a:gd name="connsiteX86" fmla="*/ 669513 w 1556785"/>
              <a:gd name="connsiteY86" fmla="*/ 3771656 h 6858000"/>
              <a:gd name="connsiteX87" fmla="*/ 673256 w 1556785"/>
              <a:gd name="connsiteY87" fmla="*/ 3769007 h 6858000"/>
              <a:gd name="connsiteX88" fmla="*/ 672722 w 1556785"/>
              <a:gd name="connsiteY88" fmla="*/ 3767709 h 6858000"/>
              <a:gd name="connsiteX89" fmla="*/ 681418 w 1556785"/>
              <a:gd name="connsiteY89" fmla="*/ 3738082 h 6858000"/>
              <a:gd name="connsiteX90" fmla="*/ 688764 w 1556785"/>
              <a:gd name="connsiteY90" fmla="*/ 3673397 h 6858000"/>
              <a:gd name="connsiteX91" fmla="*/ 688060 w 1556785"/>
              <a:gd name="connsiteY91" fmla="*/ 3637109 h 6858000"/>
              <a:gd name="connsiteX92" fmla="*/ 691503 w 1556785"/>
              <a:gd name="connsiteY92" fmla="*/ 3536883 h 6858000"/>
              <a:gd name="connsiteX93" fmla="*/ 699041 w 1556785"/>
              <a:gd name="connsiteY93" fmla="*/ 3435652 h 6858000"/>
              <a:gd name="connsiteX94" fmla="*/ 700712 w 1556785"/>
              <a:gd name="connsiteY94" fmla="*/ 3307769 h 6858000"/>
              <a:gd name="connsiteX95" fmla="*/ 718275 w 1556785"/>
              <a:gd name="connsiteY95" fmla="*/ 3250522 h 6858000"/>
              <a:gd name="connsiteX96" fmla="*/ 718700 w 1556785"/>
              <a:gd name="connsiteY96" fmla="*/ 3229163 h 6858000"/>
              <a:gd name="connsiteX97" fmla="*/ 720523 w 1556785"/>
              <a:gd name="connsiteY97" fmla="*/ 3217217 h 6858000"/>
              <a:gd name="connsiteX98" fmla="*/ 707358 w 1556785"/>
              <a:gd name="connsiteY98" fmla="*/ 3183755 h 6858000"/>
              <a:gd name="connsiteX99" fmla="*/ 707859 w 1556785"/>
              <a:gd name="connsiteY99" fmla="*/ 3178642 h 6858000"/>
              <a:gd name="connsiteX100" fmla="*/ 695459 w 1556785"/>
              <a:gd name="connsiteY100" fmla="*/ 3158586 h 6858000"/>
              <a:gd name="connsiteX101" fmla="*/ 680644 w 1556785"/>
              <a:gd name="connsiteY101" fmla="*/ 3129034 h 6858000"/>
              <a:gd name="connsiteX102" fmla="*/ 681309 w 1556785"/>
              <a:gd name="connsiteY102" fmla="*/ 3126682 h 6858000"/>
              <a:gd name="connsiteX103" fmla="*/ 672177 w 1556785"/>
              <a:gd name="connsiteY103" fmla="*/ 3114519 h 6858000"/>
              <a:gd name="connsiteX104" fmla="*/ 658786 w 1556785"/>
              <a:gd name="connsiteY104" fmla="*/ 3106272 h 6858000"/>
              <a:gd name="connsiteX105" fmla="*/ 631516 w 1556785"/>
              <a:gd name="connsiteY105" fmla="*/ 2958185 h 6858000"/>
              <a:gd name="connsiteX106" fmla="*/ 574130 w 1556785"/>
              <a:gd name="connsiteY106" fmla="*/ 2762989 h 6858000"/>
              <a:gd name="connsiteX107" fmla="*/ 523048 w 1556785"/>
              <a:gd name="connsiteY107" fmla="*/ 2554718 h 6858000"/>
              <a:gd name="connsiteX108" fmla="*/ 503142 w 1556785"/>
              <a:gd name="connsiteY108" fmla="*/ 2485734 h 6858000"/>
              <a:gd name="connsiteX109" fmla="*/ 493865 w 1556785"/>
              <a:gd name="connsiteY109" fmla="*/ 2447068 h 6858000"/>
              <a:gd name="connsiteX110" fmla="*/ 480826 w 1556785"/>
              <a:gd name="connsiteY110" fmla="*/ 2425819 h 6858000"/>
              <a:gd name="connsiteX111" fmla="*/ 486825 w 1556785"/>
              <a:gd name="connsiteY111" fmla="*/ 2402874 h 6858000"/>
              <a:gd name="connsiteX112" fmla="*/ 489437 w 1556785"/>
              <a:gd name="connsiteY112" fmla="*/ 2381443 h 6858000"/>
              <a:gd name="connsiteX113" fmla="*/ 465766 w 1556785"/>
              <a:gd name="connsiteY113" fmla="*/ 2261920 h 6858000"/>
              <a:gd name="connsiteX114" fmla="*/ 455653 w 1556785"/>
              <a:gd name="connsiteY114" fmla="*/ 2195378 h 6858000"/>
              <a:gd name="connsiteX115" fmla="*/ 439870 w 1556785"/>
              <a:gd name="connsiteY115" fmla="*/ 2155135 h 6858000"/>
              <a:gd name="connsiteX116" fmla="*/ 437328 w 1556785"/>
              <a:gd name="connsiteY116" fmla="*/ 2118008 h 6858000"/>
              <a:gd name="connsiteX117" fmla="*/ 438321 w 1556785"/>
              <a:gd name="connsiteY117" fmla="*/ 2050531 h 6858000"/>
              <a:gd name="connsiteX118" fmla="*/ 430127 w 1556785"/>
              <a:gd name="connsiteY118" fmla="*/ 1963269 h 6858000"/>
              <a:gd name="connsiteX119" fmla="*/ 411305 w 1556785"/>
              <a:gd name="connsiteY119" fmla="*/ 1906352 h 6858000"/>
              <a:gd name="connsiteX120" fmla="*/ 387862 w 1556785"/>
              <a:gd name="connsiteY120" fmla="*/ 1861531 h 6858000"/>
              <a:gd name="connsiteX121" fmla="*/ 341661 w 1556785"/>
              <a:gd name="connsiteY121" fmla="*/ 1732919 h 6858000"/>
              <a:gd name="connsiteX122" fmla="*/ 313972 w 1556785"/>
              <a:gd name="connsiteY122" fmla="*/ 1663540 h 6858000"/>
              <a:gd name="connsiteX123" fmla="*/ 313098 w 1556785"/>
              <a:gd name="connsiteY123" fmla="*/ 1615777 h 6858000"/>
              <a:gd name="connsiteX124" fmla="*/ 293893 w 1556785"/>
              <a:gd name="connsiteY124" fmla="*/ 1563678 h 6858000"/>
              <a:gd name="connsiteX125" fmla="*/ 306973 w 1556785"/>
              <a:gd name="connsiteY125" fmla="*/ 1519474 h 6858000"/>
              <a:gd name="connsiteX126" fmla="*/ 299715 w 1556785"/>
              <a:gd name="connsiteY126" fmla="*/ 1477995 h 6858000"/>
              <a:gd name="connsiteX127" fmla="*/ 285800 w 1556785"/>
              <a:gd name="connsiteY127" fmla="*/ 1373769 h 6858000"/>
              <a:gd name="connsiteX128" fmla="*/ 294107 w 1556785"/>
              <a:gd name="connsiteY128" fmla="*/ 1307086 h 6858000"/>
              <a:gd name="connsiteX129" fmla="*/ 295295 w 1556785"/>
              <a:gd name="connsiteY129" fmla="*/ 1189033 h 6858000"/>
              <a:gd name="connsiteX130" fmla="*/ 299980 w 1556785"/>
              <a:gd name="connsiteY130" fmla="*/ 1168288 h 6858000"/>
              <a:gd name="connsiteX131" fmla="*/ 292262 w 1556785"/>
              <a:gd name="connsiteY131" fmla="*/ 1142577 h 6858000"/>
              <a:gd name="connsiteX132" fmla="*/ 281568 w 1556785"/>
              <a:gd name="connsiteY132" fmla="*/ 1088484 h 6858000"/>
              <a:gd name="connsiteX133" fmla="*/ 270304 w 1556785"/>
              <a:gd name="connsiteY133" fmla="*/ 1016103 h 6858000"/>
              <a:gd name="connsiteX134" fmla="*/ 271760 w 1556785"/>
              <a:gd name="connsiteY134" fmla="*/ 932283 h 6858000"/>
              <a:gd name="connsiteX135" fmla="*/ 273996 w 1556785"/>
              <a:gd name="connsiteY135" fmla="*/ 915925 h 6858000"/>
              <a:gd name="connsiteX136" fmla="*/ 266625 w 1556785"/>
              <a:gd name="connsiteY136" fmla="*/ 896999 h 6858000"/>
              <a:gd name="connsiteX137" fmla="*/ 236033 w 1556785"/>
              <a:gd name="connsiteY137" fmla="*/ 821517 h 6858000"/>
              <a:gd name="connsiteX138" fmla="*/ 214983 w 1556785"/>
              <a:gd name="connsiteY138" fmla="*/ 751353 h 6858000"/>
              <a:gd name="connsiteX139" fmla="*/ 214541 w 1556785"/>
              <a:gd name="connsiteY139" fmla="*/ 721230 h 6858000"/>
              <a:gd name="connsiteX140" fmla="*/ 200212 w 1556785"/>
              <a:gd name="connsiteY140" fmla="*/ 681659 h 6858000"/>
              <a:gd name="connsiteX141" fmla="*/ 185631 w 1556785"/>
              <a:gd name="connsiteY141" fmla="*/ 635218 h 6858000"/>
              <a:gd name="connsiteX142" fmla="*/ 190642 w 1556785"/>
              <a:gd name="connsiteY142" fmla="*/ 613763 h 6858000"/>
              <a:gd name="connsiteX143" fmla="*/ 176584 w 1556785"/>
              <a:gd name="connsiteY143" fmla="*/ 598582 h 6858000"/>
              <a:gd name="connsiteX144" fmla="*/ 176265 w 1556785"/>
              <a:gd name="connsiteY144" fmla="*/ 576846 h 6858000"/>
              <a:gd name="connsiteX145" fmla="*/ 155891 w 1556785"/>
              <a:gd name="connsiteY145" fmla="*/ 530055 h 6858000"/>
              <a:gd name="connsiteX146" fmla="*/ 146327 w 1556785"/>
              <a:gd name="connsiteY146" fmla="*/ 448559 h 6858000"/>
              <a:gd name="connsiteX147" fmla="*/ 152749 w 1556785"/>
              <a:gd name="connsiteY147" fmla="*/ 441529 h 6858000"/>
              <a:gd name="connsiteX148" fmla="*/ 151970 w 1556785"/>
              <a:gd name="connsiteY148" fmla="*/ 428927 h 6858000"/>
              <a:gd name="connsiteX149" fmla="*/ 141374 w 1556785"/>
              <a:gd name="connsiteY149" fmla="*/ 430161 h 6858000"/>
              <a:gd name="connsiteX150" fmla="*/ 118394 w 1556785"/>
              <a:gd name="connsiteY150" fmla="*/ 367211 h 6858000"/>
              <a:gd name="connsiteX151" fmla="*/ 75886 w 1556785"/>
              <a:gd name="connsiteY151" fmla="*/ 302178 h 6858000"/>
              <a:gd name="connsiteX152" fmla="*/ 54558 w 1556785"/>
              <a:gd name="connsiteY152" fmla="*/ 211375 h 6858000"/>
              <a:gd name="connsiteX153" fmla="*/ 45886 w 1556785"/>
              <a:gd name="connsiteY153" fmla="*/ 184179 h 6858000"/>
              <a:gd name="connsiteX154" fmla="*/ 0 w 1556785"/>
              <a:gd name="connsiteY154" fmla="*/ 13677 h 6858000"/>
              <a:gd name="connsiteX155" fmla="*/ 48246 w 1556785"/>
              <a:gd name="connsiteY155" fmla="*/ 0 h 6858000"/>
              <a:gd name="connsiteX0" fmla="*/ 6323 w 1514862"/>
              <a:gd name="connsiteY0" fmla="*/ 0 h 6858000"/>
              <a:gd name="connsiteX1" fmla="*/ 1514862 w 1514862"/>
              <a:gd name="connsiteY1" fmla="*/ 0 h 6858000"/>
              <a:gd name="connsiteX2" fmla="*/ 1514862 w 1514862"/>
              <a:gd name="connsiteY2" fmla="*/ 6858000 h 6858000"/>
              <a:gd name="connsiteX3" fmla="*/ 63497 w 1514862"/>
              <a:gd name="connsiteY3" fmla="*/ 6858000 h 6858000"/>
              <a:gd name="connsiteX4" fmla="*/ 63638 w 1514862"/>
              <a:gd name="connsiteY4" fmla="*/ 6857735 h 6858000"/>
              <a:gd name="connsiteX5" fmla="*/ 75687 w 1514862"/>
              <a:gd name="connsiteY5" fmla="*/ 6809549 h 6858000"/>
              <a:gd name="connsiteX6" fmla="*/ 107898 w 1514862"/>
              <a:gd name="connsiteY6" fmla="*/ 6715115 h 6858000"/>
              <a:gd name="connsiteX7" fmla="*/ 117749 w 1514862"/>
              <a:gd name="connsiteY7" fmla="*/ 6680170 h 6858000"/>
              <a:gd name="connsiteX8" fmla="*/ 143299 w 1514862"/>
              <a:gd name="connsiteY8" fmla="*/ 6621207 h 6858000"/>
              <a:gd name="connsiteX9" fmla="*/ 159956 w 1514862"/>
              <a:gd name="connsiteY9" fmla="*/ 6596265 h 6858000"/>
              <a:gd name="connsiteX10" fmla="*/ 159835 w 1514862"/>
              <a:gd name="connsiteY10" fmla="*/ 6594818 h 6858000"/>
              <a:gd name="connsiteX11" fmla="*/ 164080 w 1514862"/>
              <a:gd name="connsiteY11" fmla="*/ 6593735 h 6858000"/>
              <a:gd name="connsiteX12" fmla="*/ 167277 w 1514862"/>
              <a:gd name="connsiteY12" fmla="*/ 6589172 h 6858000"/>
              <a:gd name="connsiteX13" fmla="*/ 170571 w 1514862"/>
              <a:gd name="connsiteY13" fmla="*/ 6574442 h 6858000"/>
              <a:gd name="connsiteX14" fmla="*/ 170911 w 1514862"/>
              <a:gd name="connsiteY14" fmla="*/ 6568530 h 6858000"/>
              <a:gd name="connsiteX15" fmla="*/ 173320 w 1514862"/>
              <a:gd name="connsiteY15" fmla="*/ 6560674 h 6858000"/>
              <a:gd name="connsiteX16" fmla="*/ 173665 w 1514862"/>
              <a:gd name="connsiteY16" fmla="*/ 6560598 h 6858000"/>
              <a:gd name="connsiteX17" fmla="*/ 175362 w 1514862"/>
              <a:gd name="connsiteY17" fmla="*/ 6553006 h 6858000"/>
              <a:gd name="connsiteX18" fmla="*/ 180058 w 1514862"/>
              <a:gd name="connsiteY18" fmla="*/ 6514360 h 6858000"/>
              <a:gd name="connsiteX19" fmla="*/ 221712 w 1514862"/>
              <a:gd name="connsiteY19" fmla="*/ 6478062 h 6858000"/>
              <a:gd name="connsiteX20" fmla="*/ 232401 w 1514862"/>
              <a:gd name="connsiteY20" fmla="*/ 6460325 h 6858000"/>
              <a:gd name="connsiteX21" fmla="*/ 239634 w 1514862"/>
              <a:gd name="connsiteY21" fmla="*/ 6451488 h 6858000"/>
              <a:gd name="connsiteX22" fmla="*/ 241069 w 1514862"/>
              <a:gd name="connsiteY22" fmla="*/ 6451348 h 6858000"/>
              <a:gd name="connsiteX23" fmla="*/ 245427 w 1514862"/>
              <a:gd name="connsiteY23" fmla="*/ 6414240 h 6858000"/>
              <a:gd name="connsiteX24" fmla="*/ 248303 w 1514862"/>
              <a:gd name="connsiteY24" fmla="*/ 6410269 h 6858000"/>
              <a:gd name="connsiteX25" fmla="*/ 248203 w 1514862"/>
              <a:gd name="connsiteY25" fmla="*/ 6384857 h 6858000"/>
              <a:gd name="connsiteX26" fmla="*/ 249720 w 1514862"/>
              <a:gd name="connsiteY26" fmla="*/ 6372381 h 6858000"/>
              <a:gd name="connsiteX27" fmla="*/ 246914 w 1514862"/>
              <a:gd name="connsiteY27" fmla="*/ 6367510 h 6858000"/>
              <a:gd name="connsiteX28" fmla="*/ 250794 w 1514862"/>
              <a:gd name="connsiteY28" fmla="*/ 6349778 h 6858000"/>
              <a:gd name="connsiteX29" fmla="*/ 252459 w 1514862"/>
              <a:gd name="connsiteY29" fmla="*/ 6348250 h 6858000"/>
              <a:gd name="connsiteX30" fmla="*/ 268493 w 1514862"/>
              <a:gd name="connsiteY30" fmla="*/ 6281972 h 6858000"/>
              <a:gd name="connsiteX31" fmla="*/ 279256 w 1514862"/>
              <a:gd name="connsiteY31" fmla="*/ 6211940 h 6858000"/>
              <a:gd name="connsiteX32" fmla="*/ 320751 w 1514862"/>
              <a:gd name="connsiteY32" fmla="*/ 6113913 h 6858000"/>
              <a:gd name="connsiteX33" fmla="*/ 325044 w 1514862"/>
              <a:gd name="connsiteY33" fmla="*/ 6028119 h 6858000"/>
              <a:gd name="connsiteX34" fmla="*/ 351824 w 1514862"/>
              <a:gd name="connsiteY34" fmla="*/ 5934687 h 6858000"/>
              <a:gd name="connsiteX35" fmla="*/ 385836 w 1514862"/>
              <a:gd name="connsiteY35" fmla="*/ 5765594 h 6858000"/>
              <a:gd name="connsiteX36" fmla="*/ 417672 w 1514862"/>
              <a:gd name="connsiteY36" fmla="*/ 5693685 h 6858000"/>
              <a:gd name="connsiteX37" fmla="*/ 437727 w 1514862"/>
              <a:gd name="connsiteY37" fmla="*/ 5665173 h 6858000"/>
              <a:gd name="connsiteX38" fmla="*/ 471444 w 1514862"/>
              <a:gd name="connsiteY38" fmla="*/ 5563435 h 6858000"/>
              <a:gd name="connsiteX39" fmla="*/ 500949 w 1514862"/>
              <a:gd name="connsiteY39" fmla="*/ 5476393 h 6858000"/>
              <a:gd name="connsiteX40" fmla="*/ 532142 w 1514862"/>
              <a:gd name="connsiteY40" fmla="*/ 5396260 h 6858000"/>
              <a:gd name="connsiteX41" fmla="*/ 548123 w 1514862"/>
              <a:gd name="connsiteY41" fmla="*/ 5330009 h 6858000"/>
              <a:gd name="connsiteX42" fmla="*/ 581616 w 1514862"/>
              <a:gd name="connsiteY42" fmla="*/ 5273739 h 6858000"/>
              <a:gd name="connsiteX43" fmla="*/ 591215 w 1514862"/>
              <a:gd name="connsiteY43" fmla="*/ 5241779 h 6858000"/>
              <a:gd name="connsiteX44" fmla="*/ 602441 w 1514862"/>
              <a:gd name="connsiteY44" fmla="*/ 5225268 h 6858000"/>
              <a:gd name="connsiteX45" fmla="*/ 603461 w 1514862"/>
              <a:gd name="connsiteY45" fmla="*/ 5217684 h 6858000"/>
              <a:gd name="connsiteX46" fmla="*/ 610802 w 1514862"/>
              <a:gd name="connsiteY46" fmla="*/ 5193377 h 6858000"/>
              <a:gd name="connsiteX47" fmla="*/ 614105 w 1514862"/>
              <a:gd name="connsiteY47" fmla="*/ 5179288 h 6858000"/>
              <a:gd name="connsiteX48" fmla="*/ 615089 w 1514862"/>
              <a:gd name="connsiteY48" fmla="*/ 5173621 h 6858000"/>
              <a:gd name="connsiteX49" fmla="*/ 610723 w 1514862"/>
              <a:gd name="connsiteY49" fmla="*/ 5159961 h 6858000"/>
              <a:gd name="connsiteX50" fmla="*/ 617400 w 1514862"/>
              <a:gd name="connsiteY50" fmla="*/ 5144295 h 6858000"/>
              <a:gd name="connsiteX51" fmla="*/ 614333 w 1514862"/>
              <a:gd name="connsiteY51" fmla="*/ 5125185 h 6858000"/>
              <a:gd name="connsiteX52" fmla="*/ 621163 w 1514862"/>
              <a:gd name="connsiteY52" fmla="*/ 5121884 h 6858000"/>
              <a:gd name="connsiteX53" fmla="*/ 628199 w 1514862"/>
              <a:gd name="connsiteY53" fmla="*/ 5067850 h 6858000"/>
              <a:gd name="connsiteX54" fmla="*/ 630930 w 1514862"/>
              <a:gd name="connsiteY54" fmla="*/ 5060861 h 6858000"/>
              <a:gd name="connsiteX55" fmla="*/ 627634 w 1514862"/>
              <a:gd name="connsiteY55" fmla="*/ 5034192 h 6858000"/>
              <a:gd name="connsiteX56" fmla="*/ 629188 w 1514862"/>
              <a:gd name="connsiteY56" fmla="*/ 4993030 h 6858000"/>
              <a:gd name="connsiteX57" fmla="*/ 636097 w 1514862"/>
              <a:gd name="connsiteY57" fmla="*/ 4946844 h 6858000"/>
              <a:gd name="connsiteX58" fmla="*/ 631953 w 1514862"/>
              <a:gd name="connsiteY58" fmla="*/ 4932692 h 6858000"/>
              <a:gd name="connsiteX59" fmla="*/ 647356 w 1514862"/>
              <a:gd name="connsiteY59" fmla="*/ 4858827 h 6858000"/>
              <a:gd name="connsiteX60" fmla="*/ 641510 w 1514862"/>
              <a:gd name="connsiteY60" fmla="*/ 4801535 h 6858000"/>
              <a:gd name="connsiteX61" fmla="*/ 649179 w 1514862"/>
              <a:gd name="connsiteY61" fmla="*/ 4797794 h 6858000"/>
              <a:gd name="connsiteX62" fmla="*/ 650473 w 1514862"/>
              <a:gd name="connsiteY62" fmla="*/ 4784526 h 6858000"/>
              <a:gd name="connsiteX63" fmla="*/ 652257 w 1514862"/>
              <a:gd name="connsiteY63" fmla="*/ 4781211 h 6858000"/>
              <a:gd name="connsiteX64" fmla="*/ 661044 w 1514862"/>
              <a:gd name="connsiteY64" fmla="*/ 4761984 h 6858000"/>
              <a:gd name="connsiteX65" fmla="*/ 657092 w 1514862"/>
              <a:gd name="connsiteY65" fmla="*/ 4690749 h 6858000"/>
              <a:gd name="connsiteX66" fmla="*/ 652572 w 1514862"/>
              <a:gd name="connsiteY66" fmla="*/ 4584173 h 6858000"/>
              <a:gd name="connsiteX67" fmla="*/ 647655 w 1514862"/>
              <a:gd name="connsiteY67" fmla="*/ 4444346 h 6858000"/>
              <a:gd name="connsiteX68" fmla="*/ 644220 w 1514862"/>
              <a:gd name="connsiteY68" fmla="*/ 4375228 h 6858000"/>
              <a:gd name="connsiteX69" fmla="*/ 624873 w 1514862"/>
              <a:gd name="connsiteY69" fmla="*/ 4214165 h 6858000"/>
              <a:gd name="connsiteX70" fmla="*/ 628946 w 1514862"/>
              <a:gd name="connsiteY70" fmla="*/ 4090296 h 6858000"/>
              <a:gd name="connsiteX71" fmla="*/ 614202 w 1514862"/>
              <a:gd name="connsiteY71" fmla="*/ 4033999 h 6858000"/>
              <a:gd name="connsiteX72" fmla="*/ 615351 w 1514862"/>
              <a:gd name="connsiteY72" fmla="*/ 4031933 h 6858000"/>
              <a:gd name="connsiteX73" fmla="*/ 613927 w 1514862"/>
              <a:gd name="connsiteY73" fmla="*/ 4013953 h 6858000"/>
              <a:gd name="connsiteX74" fmla="*/ 600222 w 1514862"/>
              <a:gd name="connsiteY74" fmla="*/ 3974753 h 6858000"/>
              <a:gd name="connsiteX75" fmla="*/ 601820 w 1514862"/>
              <a:gd name="connsiteY75" fmla="*/ 3969950 h 6858000"/>
              <a:gd name="connsiteX76" fmla="*/ 595242 w 1514862"/>
              <a:gd name="connsiteY76" fmla="*/ 3933779 h 6858000"/>
              <a:gd name="connsiteX77" fmla="*/ 596573 w 1514862"/>
              <a:gd name="connsiteY77" fmla="*/ 3933093 h 6858000"/>
              <a:gd name="connsiteX78" fmla="*/ 600927 w 1514862"/>
              <a:gd name="connsiteY78" fmla="*/ 3922082 h 6858000"/>
              <a:gd name="connsiteX79" fmla="*/ 606005 w 1514862"/>
              <a:gd name="connsiteY79" fmla="*/ 3901461 h 6858000"/>
              <a:gd name="connsiteX80" fmla="*/ 628599 w 1514862"/>
              <a:gd name="connsiteY80" fmla="*/ 3813873 h 6858000"/>
              <a:gd name="connsiteX81" fmla="*/ 628024 w 1514862"/>
              <a:gd name="connsiteY81" fmla="*/ 3806161 h 6858000"/>
              <a:gd name="connsiteX82" fmla="*/ 628331 w 1514862"/>
              <a:gd name="connsiteY82" fmla="*/ 3805957 h 6858000"/>
              <a:gd name="connsiteX83" fmla="*/ 628358 w 1514862"/>
              <a:gd name="connsiteY83" fmla="*/ 3797724 h 6858000"/>
              <a:gd name="connsiteX84" fmla="*/ 626973 w 1514862"/>
              <a:gd name="connsiteY84" fmla="*/ 3792098 h 6858000"/>
              <a:gd name="connsiteX85" fmla="*/ 625857 w 1514862"/>
              <a:gd name="connsiteY85" fmla="*/ 3777135 h 6858000"/>
              <a:gd name="connsiteX86" fmla="*/ 627590 w 1514862"/>
              <a:gd name="connsiteY86" fmla="*/ 3771656 h 6858000"/>
              <a:gd name="connsiteX87" fmla="*/ 631333 w 1514862"/>
              <a:gd name="connsiteY87" fmla="*/ 3769007 h 6858000"/>
              <a:gd name="connsiteX88" fmla="*/ 630799 w 1514862"/>
              <a:gd name="connsiteY88" fmla="*/ 3767709 h 6858000"/>
              <a:gd name="connsiteX89" fmla="*/ 639495 w 1514862"/>
              <a:gd name="connsiteY89" fmla="*/ 3738082 h 6858000"/>
              <a:gd name="connsiteX90" fmla="*/ 646841 w 1514862"/>
              <a:gd name="connsiteY90" fmla="*/ 3673397 h 6858000"/>
              <a:gd name="connsiteX91" fmla="*/ 646137 w 1514862"/>
              <a:gd name="connsiteY91" fmla="*/ 3637109 h 6858000"/>
              <a:gd name="connsiteX92" fmla="*/ 649580 w 1514862"/>
              <a:gd name="connsiteY92" fmla="*/ 3536883 h 6858000"/>
              <a:gd name="connsiteX93" fmla="*/ 657118 w 1514862"/>
              <a:gd name="connsiteY93" fmla="*/ 3435652 h 6858000"/>
              <a:gd name="connsiteX94" fmla="*/ 658789 w 1514862"/>
              <a:gd name="connsiteY94" fmla="*/ 3307769 h 6858000"/>
              <a:gd name="connsiteX95" fmla="*/ 676352 w 1514862"/>
              <a:gd name="connsiteY95" fmla="*/ 3250522 h 6858000"/>
              <a:gd name="connsiteX96" fmla="*/ 676777 w 1514862"/>
              <a:gd name="connsiteY96" fmla="*/ 3229163 h 6858000"/>
              <a:gd name="connsiteX97" fmla="*/ 678600 w 1514862"/>
              <a:gd name="connsiteY97" fmla="*/ 3217217 h 6858000"/>
              <a:gd name="connsiteX98" fmla="*/ 665435 w 1514862"/>
              <a:gd name="connsiteY98" fmla="*/ 3183755 h 6858000"/>
              <a:gd name="connsiteX99" fmla="*/ 665936 w 1514862"/>
              <a:gd name="connsiteY99" fmla="*/ 3178642 h 6858000"/>
              <a:gd name="connsiteX100" fmla="*/ 653536 w 1514862"/>
              <a:gd name="connsiteY100" fmla="*/ 3158586 h 6858000"/>
              <a:gd name="connsiteX101" fmla="*/ 638721 w 1514862"/>
              <a:gd name="connsiteY101" fmla="*/ 3129034 h 6858000"/>
              <a:gd name="connsiteX102" fmla="*/ 639386 w 1514862"/>
              <a:gd name="connsiteY102" fmla="*/ 3126682 h 6858000"/>
              <a:gd name="connsiteX103" fmla="*/ 630254 w 1514862"/>
              <a:gd name="connsiteY103" fmla="*/ 3114519 h 6858000"/>
              <a:gd name="connsiteX104" fmla="*/ 616863 w 1514862"/>
              <a:gd name="connsiteY104" fmla="*/ 3106272 h 6858000"/>
              <a:gd name="connsiteX105" fmla="*/ 589593 w 1514862"/>
              <a:gd name="connsiteY105" fmla="*/ 2958185 h 6858000"/>
              <a:gd name="connsiteX106" fmla="*/ 532207 w 1514862"/>
              <a:gd name="connsiteY106" fmla="*/ 2762989 h 6858000"/>
              <a:gd name="connsiteX107" fmla="*/ 481125 w 1514862"/>
              <a:gd name="connsiteY107" fmla="*/ 2554718 h 6858000"/>
              <a:gd name="connsiteX108" fmla="*/ 461219 w 1514862"/>
              <a:gd name="connsiteY108" fmla="*/ 2485734 h 6858000"/>
              <a:gd name="connsiteX109" fmla="*/ 451942 w 1514862"/>
              <a:gd name="connsiteY109" fmla="*/ 2447068 h 6858000"/>
              <a:gd name="connsiteX110" fmla="*/ 438903 w 1514862"/>
              <a:gd name="connsiteY110" fmla="*/ 2425819 h 6858000"/>
              <a:gd name="connsiteX111" fmla="*/ 444902 w 1514862"/>
              <a:gd name="connsiteY111" fmla="*/ 2402874 h 6858000"/>
              <a:gd name="connsiteX112" fmla="*/ 447514 w 1514862"/>
              <a:gd name="connsiteY112" fmla="*/ 2381443 h 6858000"/>
              <a:gd name="connsiteX113" fmla="*/ 423843 w 1514862"/>
              <a:gd name="connsiteY113" fmla="*/ 2261920 h 6858000"/>
              <a:gd name="connsiteX114" fmla="*/ 413730 w 1514862"/>
              <a:gd name="connsiteY114" fmla="*/ 2195378 h 6858000"/>
              <a:gd name="connsiteX115" fmla="*/ 397947 w 1514862"/>
              <a:gd name="connsiteY115" fmla="*/ 2155135 h 6858000"/>
              <a:gd name="connsiteX116" fmla="*/ 395405 w 1514862"/>
              <a:gd name="connsiteY116" fmla="*/ 2118008 h 6858000"/>
              <a:gd name="connsiteX117" fmla="*/ 396398 w 1514862"/>
              <a:gd name="connsiteY117" fmla="*/ 2050531 h 6858000"/>
              <a:gd name="connsiteX118" fmla="*/ 388204 w 1514862"/>
              <a:gd name="connsiteY118" fmla="*/ 1963269 h 6858000"/>
              <a:gd name="connsiteX119" fmla="*/ 369382 w 1514862"/>
              <a:gd name="connsiteY119" fmla="*/ 1906352 h 6858000"/>
              <a:gd name="connsiteX120" fmla="*/ 345939 w 1514862"/>
              <a:gd name="connsiteY120" fmla="*/ 1861531 h 6858000"/>
              <a:gd name="connsiteX121" fmla="*/ 299738 w 1514862"/>
              <a:gd name="connsiteY121" fmla="*/ 1732919 h 6858000"/>
              <a:gd name="connsiteX122" fmla="*/ 272049 w 1514862"/>
              <a:gd name="connsiteY122" fmla="*/ 1663540 h 6858000"/>
              <a:gd name="connsiteX123" fmla="*/ 271175 w 1514862"/>
              <a:gd name="connsiteY123" fmla="*/ 1615777 h 6858000"/>
              <a:gd name="connsiteX124" fmla="*/ 251970 w 1514862"/>
              <a:gd name="connsiteY124" fmla="*/ 1563678 h 6858000"/>
              <a:gd name="connsiteX125" fmla="*/ 265050 w 1514862"/>
              <a:gd name="connsiteY125" fmla="*/ 1519474 h 6858000"/>
              <a:gd name="connsiteX126" fmla="*/ 257792 w 1514862"/>
              <a:gd name="connsiteY126" fmla="*/ 1477995 h 6858000"/>
              <a:gd name="connsiteX127" fmla="*/ 243877 w 1514862"/>
              <a:gd name="connsiteY127" fmla="*/ 1373769 h 6858000"/>
              <a:gd name="connsiteX128" fmla="*/ 252184 w 1514862"/>
              <a:gd name="connsiteY128" fmla="*/ 1307086 h 6858000"/>
              <a:gd name="connsiteX129" fmla="*/ 253372 w 1514862"/>
              <a:gd name="connsiteY129" fmla="*/ 1189033 h 6858000"/>
              <a:gd name="connsiteX130" fmla="*/ 258057 w 1514862"/>
              <a:gd name="connsiteY130" fmla="*/ 1168288 h 6858000"/>
              <a:gd name="connsiteX131" fmla="*/ 250339 w 1514862"/>
              <a:gd name="connsiteY131" fmla="*/ 1142577 h 6858000"/>
              <a:gd name="connsiteX132" fmla="*/ 239645 w 1514862"/>
              <a:gd name="connsiteY132" fmla="*/ 1088484 h 6858000"/>
              <a:gd name="connsiteX133" fmla="*/ 228381 w 1514862"/>
              <a:gd name="connsiteY133" fmla="*/ 1016103 h 6858000"/>
              <a:gd name="connsiteX134" fmla="*/ 229837 w 1514862"/>
              <a:gd name="connsiteY134" fmla="*/ 932283 h 6858000"/>
              <a:gd name="connsiteX135" fmla="*/ 232073 w 1514862"/>
              <a:gd name="connsiteY135" fmla="*/ 915925 h 6858000"/>
              <a:gd name="connsiteX136" fmla="*/ 224702 w 1514862"/>
              <a:gd name="connsiteY136" fmla="*/ 896999 h 6858000"/>
              <a:gd name="connsiteX137" fmla="*/ 194110 w 1514862"/>
              <a:gd name="connsiteY137" fmla="*/ 821517 h 6858000"/>
              <a:gd name="connsiteX138" fmla="*/ 173060 w 1514862"/>
              <a:gd name="connsiteY138" fmla="*/ 751353 h 6858000"/>
              <a:gd name="connsiteX139" fmla="*/ 172618 w 1514862"/>
              <a:gd name="connsiteY139" fmla="*/ 721230 h 6858000"/>
              <a:gd name="connsiteX140" fmla="*/ 158289 w 1514862"/>
              <a:gd name="connsiteY140" fmla="*/ 681659 h 6858000"/>
              <a:gd name="connsiteX141" fmla="*/ 143708 w 1514862"/>
              <a:gd name="connsiteY141" fmla="*/ 635218 h 6858000"/>
              <a:gd name="connsiteX142" fmla="*/ 148719 w 1514862"/>
              <a:gd name="connsiteY142" fmla="*/ 613763 h 6858000"/>
              <a:gd name="connsiteX143" fmla="*/ 134661 w 1514862"/>
              <a:gd name="connsiteY143" fmla="*/ 598582 h 6858000"/>
              <a:gd name="connsiteX144" fmla="*/ 134342 w 1514862"/>
              <a:gd name="connsiteY144" fmla="*/ 576846 h 6858000"/>
              <a:gd name="connsiteX145" fmla="*/ 113968 w 1514862"/>
              <a:gd name="connsiteY145" fmla="*/ 530055 h 6858000"/>
              <a:gd name="connsiteX146" fmla="*/ 104404 w 1514862"/>
              <a:gd name="connsiteY146" fmla="*/ 448559 h 6858000"/>
              <a:gd name="connsiteX147" fmla="*/ 110826 w 1514862"/>
              <a:gd name="connsiteY147" fmla="*/ 441529 h 6858000"/>
              <a:gd name="connsiteX148" fmla="*/ 110047 w 1514862"/>
              <a:gd name="connsiteY148" fmla="*/ 428927 h 6858000"/>
              <a:gd name="connsiteX149" fmla="*/ 99451 w 1514862"/>
              <a:gd name="connsiteY149" fmla="*/ 430161 h 6858000"/>
              <a:gd name="connsiteX150" fmla="*/ 76471 w 1514862"/>
              <a:gd name="connsiteY150" fmla="*/ 367211 h 6858000"/>
              <a:gd name="connsiteX151" fmla="*/ 33963 w 1514862"/>
              <a:gd name="connsiteY151" fmla="*/ 302178 h 6858000"/>
              <a:gd name="connsiteX152" fmla="*/ 12635 w 1514862"/>
              <a:gd name="connsiteY152" fmla="*/ 211375 h 6858000"/>
              <a:gd name="connsiteX153" fmla="*/ 3963 w 1514862"/>
              <a:gd name="connsiteY153" fmla="*/ 184179 h 6858000"/>
              <a:gd name="connsiteX154" fmla="*/ 25635 w 1514862"/>
              <a:gd name="connsiteY154" fmla="*/ 47336 h 6858000"/>
              <a:gd name="connsiteX155" fmla="*/ 6323 w 1514862"/>
              <a:gd name="connsiteY155"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27640 w 1508539"/>
              <a:gd name="connsiteY151" fmla="*/ 302178 h 6858000"/>
              <a:gd name="connsiteX152" fmla="*/ 6312 w 1508539"/>
              <a:gd name="connsiteY152" fmla="*/ 211375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27640 w 1508539"/>
              <a:gd name="connsiteY151" fmla="*/ 302178 h 6858000"/>
              <a:gd name="connsiteX152" fmla="*/ 32747 w 1508539"/>
              <a:gd name="connsiteY152" fmla="*/ 158081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32747 w 1508539"/>
              <a:gd name="connsiteY152" fmla="*/ 158081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0191 w 1508539"/>
              <a:gd name="connsiteY149" fmla="*/ 404917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89816 w 1508539"/>
              <a:gd name="connsiteY147" fmla="*/ 42469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106893 w 1508539"/>
              <a:gd name="connsiteY146" fmla="*/ 465389 h 6858000"/>
              <a:gd name="connsiteX147" fmla="*/ 89816 w 1508539"/>
              <a:gd name="connsiteY147" fmla="*/ 42469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54721 w 1508539"/>
              <a:gd name="connsiteY63" fmla="*/ 4761984 h 6858000"/>
              <a:gd name="connsiteX64" fmla="*/ 650769 w 1508539"/>
              <a:gd name="connsiteY64" fmla="*/ 4690749 h 6858000"/>
              <a:gd name="connsiteX65" fmla="*/ 646249 w 1508539"/>
              <a:gd name="connsiteY65" fmla="*/ 4584173 h 6858000"/>
              <a:gd name="connsiteX66" fmla="*/ 641332 w 1508539"/>
              <a:gd name="connsiteY66" fmla="*/ 4444346 h 6858000"/>
              <a:gd name="connsiteX67" fmla="*/ 637897 w 1508539"/>
              <a:gd name="connsiteY67" fmla="*/ 4375228 h 6858000"/>
              <a:gd name="connsiteX68" fmla="*/ 618550 w 1508539"/>
              <a:gd name="connsiteY68" fmla="*/ 4214165 h 6858000"/>
              <a:gd name="connsiteX69" fmla="*/ 622623 w 1508539"/>
              <a:gd name="connsiteY69" fmla="*/ 4090296 h 6858000"/>
              <a:gd name="connsiteX70" fmla="*/ 607879 w 1508539"/>
              <a:gd name="connsiteY70" fmla="*/ 4033999 h 6858000"/>
              <a:gd name="connsiteX71" fmla="*/ 609028 w 1508539"/>
              <a:gd name="connsiteY71" fmla="*/ 4031933 h 6858000"/>
              <a:gd name="connsiteX72" fmla="*/ 607604 w 1508539"/>
              <a:gd name="connsiteY72" fmla="*/ 4013953 h 6858000"/>
              <a:gd name="connsiteX73" fmla="*/ 593899 w 1508539"/>
              <a:gd name="connsiteY73" fmla="*/ 3974753 h 6858000"/>
              <a:gd name="connsiteX74" fmla="*/ 595497 w 1508539"/>
              <a:gd name="connsiteY74" fmla="*/ 3969950 h 6858000"/>
              <a:gd name="connsiteX75" fmla="*/ 588919 w 1508539"/>
              <a:gd name="connsiteY75" fmla="*/ 3933779 h 6858000"/>
              <a:gd name="connsiteX76" fmla="*/ 590250 w 1508539"/>
              <a:gd name="connsiteY76" fmla="*/ 3933093 h 6858000"/>
              <a:gd name="connsiteX77" fmla="*/ 594604 w 1508539"/>
              <a:gd name="connsiteY77" fmla="*/ 3922082 h 6858000"/>
              <a:gd name="connsiteX78" fmla="*/ 599682 w 1508539"/>
              <a:gd name="connsiteY78" fmla="*/ 3901461 h 6858000"/>
              <a:gd name="connsiteX79" fmla="*/ 622276 w 1508539"/>
              <a:gd name="connsiteY79" fmla="*/ 3813873 h 6858000"/>
              <a:gd name="connsiteX80" fmla="*/ 621701 w 1508539"/>
              <a:gd name="connsiteY80" fmla="*/ 3806161 h 6858000"/>
              <a:gd name="connsiteX81" fmla="*/ 622008 w 1508539"/>
              <a:gd name="connsiteY81" fmla="*/ 3805957 h 6858000"/>
              <a:gd name="connsiteX82" fmla="*/ 622035 w 1508539"/>
              <a:gd name="connsiteY82" fmla="*/ 3797724 h 6858000"/>
              <a:gd name="connsiteX83" fmla="*/ 620650 w 1508539"/>
              <a:gd name="connsiteY83" fmla="*/ 3792098 h 6858000"/>
              <a:gd name="connsiteX84" fmla="*/ 619534 w 1508539"/>
              <a:gd name="connsiteY84" fmla="*/ 3777135 h 6858000"/>
              <a:gd name="connsiteX85" fmla="*/ 621267 w 1508539"/>
              <a:gd name="connsiteY85" fmla="*/ 3771656 h 6858000"/>
              <a:gd name="connsiteX86" fmla="*/ 625010 w 1508539"/>
              <a:gd name="connsiteY86" fmla="*/ 3769007 h 6858000"/>
              <a:gd name="connsiteX87" fmla="*/ 624476 w 1508539"/>
              <a:gd name="connsiteY87" fmla="*/ 3767709 h 6858000"/>
              <a:gd name="connsiteX88" fmla="*/ 633172 w 1508539"/>
              <a:gd name="connsiteY88" fmla="*/ 3738082 h 6858000"/>
              <a:gd name="connsiteX89" fmla="*/ 640518 w 1508539"/>
              <a:gd name="connsiteY89" fmla="*/ 3673397 h 6858000"/>
              <a:gd name="connsiteX90" fmla="*/ 639814 w 1508539"/>
              <a:gd name="connsiteY90" fmla="*/ 3637109 h 6858000"/>
              <a:gd name="connsiteX91" fmla="*/ 643257 w 1508539"/>
              <a:gd name="connsiteY91" fmla="*/ 3536883 h 6858000"/>
              <a:gd name="connsiteX92" fmla="*/ 650795 w 1508539"/>
              <a:gd name="connsiteY92" fmla="*/ 3435652 h 6858000"/>
              <a:gd name="connsiteX93" fmla="*/ 652466 w 1508539"/>
              <a:gd name="connsiteY93" fmla="*/ 3307769 h 6858000"/>
              <a:gd name="connsiteX94" fmla="*/ 670029 w 1508539"/>
              <a:gd name="connsiteY94" fmla="*/ 3250522 h 6858000"/>
              <a:gd name="connsiteX95" fmla="*/ 670454 w 1508539"/>
              <a:gd name="connsiteY95" fmla="*/ 3229163 h 6858000"/>
              <a:gd name="connsiteX96" fmla="*/ 672277 w 1508539"/>
              <a:gd name="connsiteY96" fmla="*/ 3217217 h 6858000"/>
              <a:gd name="connsiteX97" fmla="*/ 659112 w 1508539"/>
              <a:gd name="connsiteY97" fmla="*/ 3183755 h 6858000"/>
              <a:gd name="connsiteX98" fmla="*/ 659613 w 1508539"/>
              <a:gd name="connsiteY98" fmla="*/ 3178642 h 6858000"/>
              <a:gd name="connsiteX99" fmla="*/ 647213 w 1508539"/>
              <a:gd name="connsiteY99" fmla="*/ 3158586 h 6858000"/>
              <a:gd name="connsiteX100" fmla="*/ 632398 w 1508539"/>
              <a:gd name="connsiteY100" fmla="*/ 3129034 h 6858000"/>
              <a:gd name="connsiteX101" fmla="*/ 633063 w 1508539"/>
              <a:gd name="connsiteY101" fmla="*/ 3126682 h 6858000"/>
              <a:gd name="connsiteX102" fmla="*/ 623931 w 1508539"/>
              <a:gd name="connsiteY102" fmla="*/ 3114519 h 6858000"/>
              <a:gd name="connsiteX103" fmla="*/ 610540 w 1508539"/>
              <a:gd name="connsiteY103" fmla="*/ 3106272 h 6858000"/>
              <a:gd name="connsiteX104" fmla="*/ 583270 w 1508539"/>
              <a:gd name="connsiteY104" fmla="*/ 2958185 h 6858000"/>
              <a:gd name="connsiteX105" fmla="*/ 525884 w 1508539"/>
              <a:gd name="connsiteY105" fmla="*/ 2762989 h 6858000"/>
              <a:gd name="connsiteX106" fmla="*/ 474802 w 1508539"/>
              <a:gd name="connsiteY106" fmla="*/ 2554718 h 6858000"/>
              <a:gd name="connsiteX107" fmla="*/ 454896 w 1508539"/>
              <a:gd name="connsiteY107" fmla="*/ 2485734 h 6858000"/>
              <a:gd name="connsiteX108" fmla="*/ 445619 w 1508539"/>
              <a:gd name="connsiteY108" fmla="*/ 2447068 h 6858000"/>
              <a:gd name="connsiteX109" fmla="*/ 432580 w 1508539"/>
              <a:gd name="connsiteY109" fmla="*/ 2425819 h 6858000"/>
              <a:gd name="connsiteX110" fmla="*/ 438579 w 1508539"/>
              <a:gd name="connsiteY110" fmla="*/ 2402874 h 6858000"/>
              <a:gd name="connsiteX111" fmla="*/ 441191 w 1508539"/>
              <a:gd name="connsiteY111" fmla="*/ 2381443 h 6858000"/>
              <a:gd name="connsiteX112" fmla="*/ 417520 w 1508539"/>
              <a:gd name="connsiteY112" fmla="*/ 2261920 h 6858000"/>
              <a:gd name="connsiteX113" fmla="*/ 407407 w 1508539"/>
              <a:gd name="connsiteY113" fmla="*/ 2195378 h 6858000"/>
              <a:gd name="connsiteX114" fmla="*/ 391624 w 1508539"/>
              <a:gd name="connsiteY114" fmla="*/ 2155135 h 6858000"/>
              <a:gd name="connsiteX115" fmla="*/ 389082 w 1508539"/>
              <a:gd name="connsiteY115" fmla="*/ 2118008 h 6858000"/>
              <a:gd name="connsiteX116" fmla="*/ 390075 w 1508539"/>
              <a:gd name="connsiteY116" fmla="*/ 2050531 h 6858000"/>
              <a:gd name="connsiteX117" fmla="*/ 381881 w 1508539"/>
              <a:gd name="connsiteY117" fmla="*/ 1963269 h 6858000"/>
              <a:gd name="connsiteX118" fmla="*/ 363059 w 1508539"/>
              <a:gd name="connsiteY118" fmla="*/ 1906352 h 6858000"/>
              <a:gd name="connsiteX119" fmla="*/ 339616 w 1508539"/>
              <a:gd name="connsiteY119" fmla="*/ 1861531 h 6858000"/>
              <a:gd name="connsiteX120" fmla="*/ 293415 w 1508539"/>
              <a:gd name="connsiteY120" fmla="*/ 1732919 h 6858000"/>
              <a:gd name="connsiteX121" fmla="*/ 265726 w 1508539"/>
              <a:gd name="connsiteY121" fmla="*/ 1663540 h 6858000"/>
              <a:gd name="connsiteX122" fmla="*/ 264852 w 1508539"/>
              <a:gd name="connsiteY122" fmla="*/ 1615777 h 6858000"/>
              <a:gd name="connsiteX123" fmla="*/ 245647 w 1508539"/>
              <a:gd name="connsiteY123" fmla="*/ 1563678 h 6858000"/>
              <a:gd name="connsiteX124" fmla="*/ 258727 w 1508539"/>
              <a:gd name="connsiteY124" fmla="*/ 1519474 h 6858000"/>
              <a:gd name="connsiteX125" fmla="*/ 251469 w 1508539"/>
              <a:gd name="connsiteY125" fmla="*/ 1477995 h 6858000"/>
              <a:gd name="connsiteX126" fmla="*/ 237554 w 1508539"/>
              <a:gd name="connsiteY126" fmla="*/ 1373769 h 6858000"/>
              <a:gd name="connsiteX127" fmla="*/ 245861 w 1508539"/>
              <a:gd name="connsiteY127" fmla="*/ 1307086 h 6858000"/>
              <a:gd name="connsiteX128" fmla="*/ 247049 w 1508539"/>
              <a:gd name="connsiteY128" fmla="*/ 1189033 h 6858000"/>
              <a:gd name="connsiteX129" fmla="*/ 251734 w 1508539"/>
              <a:gd name="connsiteY129" fmla="*/ 1168288 h 6858000"/>
              <a:gd name="connsiteX130" fmla="*/ 244016 w 1508539"/>
              <a:gd name="connsiteY130" fmla="*/ 1142577 h 6858000"/>
              <a:gd name="connsiteX131" fmla="*/ 233322 w 1508539"/>
              <a:gd name="connsiteY131" fmla="*/ 1088484 h 6858000"/>
              <a:gd name="connsiteX132" fmla="*/ 222058 w 1508539"/>
              <a:gd name="connsiteY132" fmla="*/ 1016103 h 6858000"/>
              <a:gd name="connsiteX133" fmla="*/ 223514 w 1508539"/>
              <a:gd name="connsiteY133" fmla="*/ 932283 h 6858000"/>
              <a:gd name="connsiteX134" fmla="*/ 225750 w 1508539"/>
              <a:gd name="connsiteY134" fmla="*/ 915925 h 6858000"/>
              <a:gd name="connsiteX135" fmla="*/ 218379 w 1508539"/>
              <a:gd name="connsiteY135" fmla="*/ 896999 h 6858000"/>
              <a:gd name="connsiteX136" fmla="*/ 187787 w 1508539"/>
              <a:gd name="connsiteY136" fmla="*/ 821517 h 6858000"/>
              <a:gd name="connsiteX137" fmla="*/ 166737 w 1508539"/>
              <a:gd name="connsiteY137" fmla="*/ 751353 h 6858000"/>
              <a:gd name="connsiteX138" fmla="*/ 166295 w 1508539"/>
              <a:gd name="connsiteY138" fmla="*/ 721230 h 6858000"/>
              <a:gd name="connsiteX139" fmla="*/ 151966 w 1508539"/>
              <a:gd name="connsiteY139" fmla="*/ 681659 h 6858000"/>
              <a:gd name="connsiteX140" fmla="*/ 137385 w 1508539"/>
              <a:gd name="connsiteY140" fmla="*/ 635218 h 6858000"/>
              <a:gd name="connsiteX141" fmla="*/ 142396 w 1508539"/>
              <a:gd name="connsiteY141" fmla="*/ 613763 h 6858000"/>
              <a:gd name="connsiteX142" fmla="*/ 128338 w 1508539"/>
              <a:gd name="connsiteY142" fmla="*/ 598582 h 6858000"/>
              <a:gd name="connsiteX143" fmla="*/ 128019 w 1508539"/>
              <a:gd name="connsiteY143" fmla="*/ 576846 h 6858000"/>
              <a:gd name="connsiteX144" fmla="*/ 107645 w 1508539"/>
              <a:gd name="connsiteY144" fmla="*/ 530055 h 6858000"/>
              <a:gd name="connsiteX145" fmla="*/ 106893 w 1508539"/>
              <a:gd name="connsiteY145" fmla="*/ 465389 h 6858000"/>
              <a:gd name="connsiteX146" fmla="*/ 89816 w 1508539"/>
              <a:gd name="connsiteY146" fmla="*/ 424699 h 6858000"/>
              <a:gd name="connsiteX147" fmla="*/ 90191 w 1508539"/>
              <a:gd name="connsiteY147" fmla="*/ 404917 h 6858000"/>
              <a:gd name="connsiteX148" fmla="*/ 70148 w 1508539"/>
              <a:gd name="connsiteY148" fmla="*/ 367211 h 6858000"/>
              <a:gd name="connsiteX149" fmla="*/ 36452 w 1508539"/>
              <a:gd name="connsiteY149" fmla="*/ 268519 h 6858000"/>
              <a:gd name="connsiteX150" fmla="*/ 23935 w 1508539"/>
              <a:gd name="connsiteY150" fmla="*/ 160886 h 6858000"/>
              <a:gd name="connsiteX151" fmla="*/ 19312 w 1508539"/>
              <a:gd name="connsiteY151" fmla="*/ 47336 h 6858000"/>
              <a:gd name="connsiteX152" fmla="*/ 0 w 1508539"/>
              <a:gd name="connsiteY152"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51669 w 1508539"/>
              <a:gd name="connsiteY61" fmla="*/ 4780965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46936 w 1508539"/>
              <a:gd name="connsiteY60" fmla="*/ 4821170 h 6858000"/>
              <a:gd name="connsiteX61" fmla="*/ 651669 w 1508539"/>
              <a:gd name="connsiteY61" fmla="*/ 4780965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3397 w 1508539"/>
              <a:gd name="connsiteY25" fmla="*/ 6372381 h 6858000"/>
              <a:gd name="connsiteX26" fmla="*/ 240591 w 1508539"/>
              <a:gd name="connsiteY26" fmla="*/ 6367510 h 6858000"/>
              <a:gd name="connsiteX27" fmla="*/ 244471 w 1508539"/>
              <a:gd name="connsiteY27" fmla="*/ 6349778 h 6858000"/>
              <a:gd name="connsiteX28" fmla="*/ 246136 w 1508539"/>
              <a:gd name="connsiteY28" fmla="*/ 6348250 h 6858000"/>
              <a:gd name="connsiteX29" fmla="*/ 262170 w 1508539"/>
              <a:gd name="connsiteY29" fmla="*/ 6281972 h 6858000"/>
              <a:gd name="connsiteX30" fmla="*/ 272933 w 1508539"/>
              <a:gd name="connsiteY30" fmla="*/ 6211940 h 6858000"/>
              <a:gd name="connsiteX31" fmla="*/ 314428 w 1508539"/>
              <a:gd name="connsiteY31" fmla="*/ 6113913 h 6858000"/>
              <a:gd name="connsiteX32" fmla="*/ 318721 w 1508539"/>
              <a:gd name="connsiteY32" fmla="*/ 6028119 h 6858000"/>
              <a:gd name="connsiteX33" fmla="*/ 345501 w 1508539"/>
              <a:gd name="connsiteY33" fmla="*/ 5934687 h 6858000"/>
              <a:gd name="connsiteX34" fmla="*/ 379513 w 1508539"/>
              <a:gd name="connsiteY34" fmla="*/ 5765594 h 6858000"/>
              <a:gd name="connsiteX35" fmla="*/ 411349 w 1508539"/>
              <a:gd name="connsiteY35" fmla="*/ 5693685 h 6858000"/>
              <a:gd name="connsiteX36" fmla="*/ 431404 w 1508539"/>
              <a:gd name="connsiteY36" fmla="*/ 5665173 h 6858000"/>
              <a:gd name="connsiteX37" fmla="*/ 465121 w 1508539"/>
              <a:gd name="connsiteY37" fmla="*/ 5563435 h 6858000"/>
              <a:gd name="connsiteX38" fmla="*/ 494626 w 1508539"/>
              <a:gd name="connsiteY38" fmla="*/ 5476393 h 6858000"/>
              <a:gd name="connsiteX39" fmla="*/ 525819 w 1508539"/>
              <a:gd name="connsiteY39" fmla="*/ 5396260 h 6858000"/>
              <a:gd name="connsiteX40" fmla="*/ 541800 w 1508539"/>
              <a:gd name="connsiteY40" fmla="*/ 5330009 h 6858000"/>
              <a:gd name="connsiteX41" fmla="*/ 575293 w 1508539"/>
              <a:gd name="connsiteY41" fmla="*/ 5273739 h 6858000"/>
              <a:gd name="connsiteX42" fmla="*/ 584892 w 1508539"/>
              <a:gd name="connsiteY42" fmla="*/ 5241779 h 6858000"/>
              <a:gd name="connsiteX43" fmla="*/ 596118 w 1508539"/>
              <a:gd name="connsiteY43" fmla="*/ 5225268 h 6858000"/>
              <a:gd name="connsiteX44" fmla="*/ 597138 w 1508539"/>
              <a:gd name="connsiteY44" fmla="*/ 5217684 h 6858000"/>
              <a:gd name="connsiteX45" fmla="*/ 604479 w 1508539"/>
              <a:gd name="connsiteY45" fmla="*/ 5193377 h 6858000"/>
              <a:gd name="connsiteX46" fmla="*/ 607782 w 1508539"/>
              <a:gd name="connsiteY46" fmla="*/ 5179288 h 6858000"/>
              <a:gd name="connsiteX47" fmla="*/ 608766 w 1508539"/>
              <a:gd name="connsiteY47" fmla="*/ 5173621 h 6858000"/>
              <a:gd name="connsiteX48" fmla="*/ 604400 w 1508539"/>
              <a:gd name="connsiteY48" fmla="*/ 5159961 h 6858000"/>
              <a:gd name="connsiteX49" fmla="*/ 611077 w 1508539"/>
              <a:gd name="connsiteY49" fmla="*/ 5144295 h 6858000"/>
              <a:gd name="connsiteX50" fmla="*/ 608010 w 1508539"/>
              <a:gd name="connsiteY50" fmla="*/ 5125185 h 6858000"/>
              <a:gd name="connsiteX51" fmla="*/ 614840 w 1508539"/>
              <a:gd name="connsiteY51" fmla="*/ 5121884 h 6858000"/>
              <a:gd name="connsiteX52" fmla="*/ 621876 w 1508539"/>
              <a:gd name="connsiteY52" fmla="*/ 5067850 h 6858000"/>
              <a:gd name="connsiteX53" fmla="*/ 624607 w 1508539"/>
              <a:gd name="connsiteY53" fmla="*/ 5060861 h 6858000"/>
              <a:gd name="connsiteX54" fmla="*/ 621311 w 1508539"/>
              <a:gd name="connsiteY54" fmla="*/ 5034192 h 6858000"/>
              <a:gd name="connsiteX55" fmla="*/ 622865 w 1508539"/>
              <a:gd name="connsiteY55" fmla="*/ 4993030 h 6858000"/>
              <a:gd name="connsiteX56" fmla="*/ 629774 w 1508539"/>
              <a:gd name="connsiteY56" fmla="*/ 4946844 h 6858000"/>
              <a:gd name="connsiteX57" fmla="*/ 625630 w 1508539"/>
              <a:gd name="connsiteY57" fmla="*/ 4932692 h 6858000"/>
              <a:gd name="connsiteX58" fmla="*/ 641033 w 1508539"/>
              <a:gd name="connsiteY58" fmla="*/ 4858827 h 6858000"/>
              <a:gd name="connsiteX59" fmla="*/ 646936 w 1508539"/>
              <a:gd name="connsiteY59" fmla="*/ 4821170 h 6858000"/>
              <a:gd name="connsiteX60" fmla="*/ 651669 w 1508539"/>
              <a:gd name="connsiteY60" fmla="*/ 4780965 h 6858000"/>
              <a:gd name="connsiteX61" fmla="*/ 652962 w 1508539"/>
              <a:gd name="connsiteY61" fmla="*/ 4750867 h 6858000"/>
              <a:gd name="connsiteX62" fmla="*/ 650769 w 1508539"/>
              <a:gd name="connsiteY62" fmla="*/ 4690749 h 6858000"/>
              <a:gd name="connsiteX63" fmla="*/ 646249 w 1508539"/>
              <a:gd name="connsiteY63" fmla="*/ 4584173 h 6858000"/>
              <a:gd name="connsiteX64" fmla="*/ 641332 w 1508539"/>
              <a:gd name="connsiteY64" fmla="*/ 4444346 h 6858000"/>
              <a:gd name="connsiteX65" fmla="*/ 637897 w 1508539"/>
              <a:gd name="connsiteY65" fmla="*/ 4375228 h 6858000"/>
              <a:gd name="connsiteX66" fmla="*/ 618550 w 1508539"/>
              <a:gd name="connsiteY66" fmla="*/ 4214165 h 6858000"/>
              <a:gd name="connsiteX67" fmla="*/ 622623 w 1508539"/>
              <a:gd name="connsiteY67" fmla="*/ 4090296 h 6858000"/>
              <a:gd name="connsiteX68" fmla="*/ 607879 w 1508539"/>
              <a:gd name="connsiteY68" fmla="*/ 4033999 h 6858000"/>
              <a:gd name="connsiteX69" fmla="*/ 609028 w 1508539"/>
              <a:gd name="connsiteY69" fmla="*/ 4031933 h 6858000"/>
              <a:gd name="connsiteX70" fmla="*/ 607604 w 1508539"/>
              <a:gd name="connsiteY70" fmla="*/ 4013953 h 6858000"/>
              <a:gd name="connsiteX71" fmla="*/ 593899 w 1508539"/>
              <a:gd name="connsiteY71" fmla="*/ 3974753 h 6858000"/>
              <a:gd name="connsiteX72" fmla="*/ 595497 w 1508539"/>
              <a:gd name="connsiteY72" fmla="*/ 3969950 h 6858000"/>
              <a:gd name="connsiteX73" fmla="*/ 588919 w 1508539"/>
              <a:gd name="connsiteY73" fmla="*/ 3933779 h 6858000"/>
              <a:gd name="connsiteX74" fmla="*/ 590250 w 1508539"/>
              <a:gd name="connsiteY74" fmla="*/ 3933093 h 6858000"/>
              <a:gd name="connsiteX75" fmla="*/ 594604 w 1508539"/>
              <a:gd name="connsiteY75" fmla="*/ 3922082 h 6858000"/>
              <a:gd name="connsiteX76" fmla="*/ 599682 w 1508539"/>
              <a:gd name="connsiteY76" fmla="*/ 3901461 h 6858000"/>
              <a:gd name="connsiteX77" fmla="*/ 622276 w 1508539"/>
              <a:gd name="connsiteY77" fmla="*/ 3813873 h 6858000"/>
              <a:gd name="connsiteX78" fmla="*/ 621701 w 1508539"/>
              <a:gd name="connsiteY78" fmla="*/ 3806161 h 6858000"/>
              <a:gd name="connsiteX79" fmla="*/ 622008 w 1508539"/>
              <a:gd name="connsiteY79" fmla="*/ 3805957 h 6858000"/>
              <a:gd name="connsiteX80" fmla="*/ 622035 w 1508539"/>
              <a:gd name="connsiteY80" fmla="*/ 3797724 h 6858000"/>
              <a:gd name="connsiteX81" fmla="*/ 620650 w 1508539"/>
              <a:gd name="connsiteY81" fmla="*/ 3792098 h 6858000"/>
              <a:gd name="connsiteX82" fmla="*/ 619534 w 1508539"/>
              <a:gd name="connsiteY82" fmla="*/ 3777135 h 6858000"/>
              <a:gd name="connsiteX83" fmla="*/ 621267 w 1508539"/>
              <a:gd name="connsiteY83" fmla="*/ 3771656 h 6858000"/>
              <a:gd name="connsiteX84" fmla="*/ 625010 w 1508539"/>
              <a:gd name="connsiteY84" fmla="*/ 3769007 h 6858000"/>
              <a:gd name="connsiteX85" fmla="*/ 624476 w 1508539"/>
              <a:gd name="connsiteY85" fmla="*/ 3767709 h 6858000"/>
              <a:gd name="connsiteX86" fmla="*/ 633172 w 1508539"/>
              <a:gd name="connsiteY86" fmla="*/ 3738082 h 6858000"/>
              <a:gd name="connsiteX87" fmla="*/ 640518 w 1508539"/>
              <a:gd name="connsiteY87" fmla="*/ 3673397 h 6858000"/>
              <a:gd name="connsiteX88" fmla="*/ 639814 w 1508539"/>
              <a:gd name="connsiteY88" fmla="*/ 3637109 h 6858000"/>
              <a:gd name="connsiteX89" fmla="*/ 643257 w 1508539"/>
              <a:gd name="connsiteY89" fmla="*/ 3536883 h 6858000"/>
              <a:gd name="connsiteX90" fmla="*/ 650795 w 1508539"/>
              <a:gd name="connsiteY90" fmla="*/ 3435652 h 6858000"/>
              <a:gd name="connsiteX91" fmla="*/ 652466 w 1508539"/>
              <a:gd name="connsiteY91" fmla="*/ 3307769 h 6858000"/>
              <a:gd name="connsiteX92" fmla="*/ 670029 w 1508539"/>
              <a:gd name="connsiteY92" fmla="*/ 3250522 h 6858000"/>
              <a:gd name="connsiteX93" fmla="*/ 670454 w 1508539"/>
              <a:gd name="connsiteY93" fmla="*/ 3229163 h 6858000"/>
              <a:gd name="connsiteX94" fmla="*/ 672277 w 1508539"/>
              <a:gd name="connsiteY94" fmla="*/ 3217217 h 6858000"/>
              <a:gd name="connsiteX95" fmla="*/ 659112 w 1508539"/>
              <a:gd name="connsiteY95" fmla="*/ 3183755 h 6858000"/>
              <a:gd name="connsiteX96" fmla="*/ 659613 w 1508539"/>
              <a:gd name="connsiteY96" fmla="*/ 3178642 h 6858000"/>
              <a:gd name="connsiteX97" fmla="*/ 647213 w 1508539"/>
              <a:gd name="connsiteY97" fmla="*/ 3158586 h 6858000"/>
              <a:gd name="connsiteX98" fmla="*/ 632398 w 1508539"/>
              <a:gd name="connsiteY98" fmla="*/ 3129034 h 6858000"/>
              <a:gd name="connsiteX99" fmla="*/ 633063 w 1508539"/>
              <a:gd name="connsiteY99" fmla="*/ 3126682 h 6858000"/>
              <a:gd name="connsiteX100" fmla="*/ 623931 w 1508539"/>
              <a:gd name="connsiteY100" fmla="*/ 3114519 h 6858000"/>
              <a:gd name="connsiteX101" fmla="*/ 610540 w 1508539"/>
              <a:gd name="connsiteY101" fmla="*/ 3106272 h 6858000"/>
              <a:gd name="connsiteX102" fmla="*/ 583270 w 1508539"/>
              <a:gd name="connsiteY102" fmla="*/ 2958185 h 6858000"/>
              <a:gd name="connsiteX103" fmla="*/ 525884 w 1508539"/>
              <a:gd name="connsiteY103" fmla="*/ 2762989 h 6858000"/>
              <a:gd name="connsiteX104" fmla="*/ 474802 w 1508539"/>
              <a:gd name="connsiteY104" fmla="*/ 2554718 h 6858000"/>
              <a:gd name="connsiteX105" fmla="*/ 454896 w 1508539"/>
              <a:gd name="connsiteY105" fmla="*/ 2485734 h 6858000"/>
              <a:gd name="connsiteX106" fmla="*/ 445619 w 1508539"/>
              <a:gd name="connsiteY106" fmla="*/ 2447068 h 6858000"/>
              <a:gd name="connsiteX107" fmla="*/ 432580 w 1508539"/>
              <a:gd name="connsiteY107" fmla="*/ 2425819 h 6858000"/>
              <a:gd name="connsiteX108" fmla="*/ 438579 w 1508539"/>
              <a:gd name="connsiteY108" fmla="*/ 2402874 h 6858000"/>
              <a:gd name="connsiteX109" fmla="*/ 441191 w 1508539"/>
              <a:gd name="connsiteY109" fmla="*/ 2381443 h 6858000"/>
              <a:gd name="connsiteX110" fmla="*/ 417520 w 1508539"/>
              <a:gd name="connsiteY110" fmla="*/ 2261920 h 6858000"/>
              <a:gd name="connsiteX111" fmla="*/ 407407 w 1508539"/>
              <a:gd name="connsiteY111" fmla="*/ 2195378 h 6858000"/>
              <a:gd name="connsiteX112" fmla="*/ 391624 w 1508539"/>
              <a:gd name="connsiteY112" fmla="*/ 2155135 h 6858000"/>
              <a:gd name="connsiteX113" fmla="*/ 389082 w 1508539"/>
              <a:gd name="connsiteY113" fmla="*/ 2118008 h 6858000"/>
              <a:gd name="connsiteX114" fmla="*/ 390075 w 1508539"/>
              <a:gd name="connsiteY114" fmla="*/ 2050531 h 6858000"/>
              <a:gd name="connsiteX115" fmla="*/ 381881 w 1508539"/>
              <a:gd name="connsiteY115" fmla="*/ 1963269 h 6858000"/>
              <a:gd name="connsiteX116" fmla="*/ 363059 w 1508539"/>
              <a:gd name="connsiteY116" fmla="*/ 1906352 h 6858000"/>
              <a:gd name="connsiteX117" fmla="*/ 339616 w 1508539"/>
              <a:gd name="connsiteY117" fmla="*/ 1861531 h 6858000"/>
              <a:gd name="connsiteX118" fmla="*/ 293415 w 1508539"/>
              <a:gd name="connsiteY118" fmla="*/ 1732919 h 6858000"/>
              <a:gd name="connsiteX119" fmla="*/ 265726 w 1508539"/>
              <a:gd name="connsiteY119" fmla="*/ 1663540 h 6858000"/>
              <a:gd name="connsiteX120" fmla="*/ 264852 w 1508539"/>
              <a:gd name="connsiteY120" fmla="*/ 1615777 h 6858000"/>
              <a:gd name="connsiteX121" fmla="*/ 245647 w 1508539"/>
              <a:gd name="connsiteY121" fmla="*/ 1563678 h 6858000"/>
              <a:gd name="connsiteX122" fmla="*/ 258727 w 1508539"/>
              <a:gd name="connsiteY122" fmla="*/ 1519474 h 6858000"/>
              <a:gd name="connsiteX123" fmla="*/ 251469 w 1508539"/>
              <a:gd name="connsiteY123" fmla="*/ 1477995 h 6858000"/>
              <a:gd name="connsiteX124" fmla="*/ 237554 w 1508539"/>
              <a:gd name="connsiteY124" fmla="*/ 1373769 h 6858000"/>
              <a:gd name="connsiteX125" fmla="*/ 245861 w 1508539"/>
              <a:gd name="connsiteY125" fmla="*/ 1307086 h 6858000"/>
              <a:gd name="connsiteX126" fmla="*/ 247049 w 1508539"/>
              <a:gd name="connsiteY126" fmla="*/ 1189033 h 6858000"/>
              <a:gd name="connsiteX127" fmla="*/ 251734 w 1508539"/>
              <a:gd name="connsiteY127" fmla="*/ 1168288 h 6858000"/>
              <a:gd name="connsiteX128" fmla="*/ 244016 w 1508539"/>
              <a:gd name="connsiteY128" fmla="*/ 1142577 h 6858000"/>
              <a:gd name="connsiteX129" fmla="*/ 233322 w 1508539"/>
              <a:gd name="connsiteY129" fmla="*/ 1088484 h 6858000"/>
              <a:gd name="connsiteX130" fmla="*/ 222058 w 1508539"/>
              <a:gd name="connsiteY130" fmla="*/ 1016103 h 6858000"/>
              <a:gd name="connsiteX131" fmla="*/ 223514 w 1508539"/>
              <a:gd name="connsiteY131" fmla="*/ 932283 h 6858000"/>
              <a:gd name="connsiteX132" fmla="*/ 225750 w 1508539"/>
              <a:gd name="connsiteY132" fmla="*/ 915925 h 6858000"/>
              <a:gd name="connsiteX133" fmla="*/ 218379 w 1508539"/>
              <a:gd name="connsiteY133" fmla="*/ 896999 h 6858000"/>
              <a:gd name="connsiteX134" fmla="*/ 187787 w 1508539"/>
              <a:gd name="connsiteY134" fmla="*/ 821517 h 6858000"/>
              <a:gd name="connsiteX135" fmla="*/ 166737 w 1508539"/>
              <a:gd name="connsiteY135" fmla="*/ 751353 h 6858000"/>
              <a:gd name="connsiteX136" fmla="*/ 166295 w 1508539"/>
              <a:gd name="connsiteY136" fmla="*/ 721230 h 6858000"/>
              <a:gd name="connsiteX137" fmla="*/ 151966 w 1508539"/>
              <a:gd name="connsiteY137" fmla="*/ 681659 h 6858000"/>
              <a:gd name="connsiteX138" fmla="*/ 137385 w 1508539"/>
              <a:gd name="connsiteY138" fmla="*/ 635218 h 6858000"/>
              <a:gd name="connsiteX139" fmla="*/ 142396 w 1508539"/>
              <a:gd name="connsiteY139" fmla="*/ 613763 h 6858000"/>
              <a:gd name="connsiteX140" fmla="*/ 128338 w 1508539"/>
              <a:gd name="connsiteY140" fmla="*/ 598582 h 6858000"/>
              <a:gd name="connsiteX141" fmla="*/ 128019 w 1508539"/>
              <a:gd name="connsiteY141" fmla="*/ 576846 h 6858000"/>
              <a:gd name="connsiteX142" fmla="*/ 107645 w 1508539"/>
              <a:gd name="connsiteY142" fmla="*/ 530055 h 6858000"/>
              <a:gd name="connsiteX143" fmla="*/ 106893 w 1508539"/>
              <a:gd name="connsiteY143" fmla="*/ 465389 h 6858000"/>
              <a:gd name="connsiteX144" fmla="*/ 89816 w 1508539"/>
              <a:gd name="connsiteY144" fmla="*/ 424699 h 6858000"/>
              <a:gd name="connsiteX145" fmla="*/ 90191 w 1508539"/>
              <a:gd name="connsiteY145" fmla="*/ 404917 h 6858000"/>
              <a:gd name="connsiteX146" fmla="*/ 70148 w 1508539"/>
              <a:gd name="connsiteY146" fmla="*/ 367211 h 6858000"/>
              <a:gd name="connsiteX147" fmla="*/ 36452 w 1508539"/>
              <a:gd name="connsiteY147" fmla="*/ 268519 h 6858000"/>
              <a:gd name="connsiteX148" fmla="*/ 23935 w 1508539"/>
              <a:gd name="connsiteY148" fmla="*/ 160886 h 6858000"/>
              <a:gd name="connsiteX149" fmla="*/ 19312 w 1508539"/>
              <a:gd name="connsiteY149" fmla="*/ 47336 h 6858000"/>
              <a:gd name="connsiteX150" fmla="*/ 0 w 1508539"/>
              <a:gd name="connsiteY150"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0591 w 1508539"/>
              <a:gd name="connsiteY25" fmla="*/ 6367510 h 6858000"/>
              <a:gd name="connsiteX26" fmla="*/ 244471 w 1508539"/>
              <a:gd name="connsiteY26" fmla="*/ 6349778 h 6858000"/>
              <a:gd name="connsiteX27" fmla="*/ 246136 w 1508539"/>
              <a:gd name="connsiteY27" fmla="*/ 6348250 h 6858000"/>
              <a:gd name="connsiteX28" fmla="*/ 262170 w 1508539"/>
              <a:gd name="connsiteY28" fmla="*/ 6281972 h 6858000"/>
              <a:gd name="connsiteX29" fmla="*/ 272933 w 1508539"/>
              <a:gd name="connsiteY29" fmla="*/ 6211940 h 6858000"/>
              <a:gd name="connsiteX30" fmla="*/ 314428 w 1508539"/>
              <a:gd name="connsiteY30" fmla="*/ 6113913 h 6858000"/>
              <a:gd name="connsiteX31" fmla="*/ 318721 w 1508539"/>
              <a:gd name="connsiteY31" fmla="*/ 6028119 h 6858000"/>
              <a:gd name="connsiteX32" fmla="*/ 345501 w 1508539"/>
              <a:gd name="connsiteY32" fmla="*/ 5934687 h 6858000"/>
              <a:gd name="connsiteX33" fmla="*/ 379513 w 1508539"/>
              <a:gd name="connsiteY33" fmla="*/ 5765594 h 6858000"/>
              <a:gd name="connsiteX34" fmla="*/ 411349 w 1508539"/>
              <a:gd name="connsiteY34" fmla="*/ 5693685 h 6858000"/>
              <a:gd name="connsiteX35" fmla="*/ 431404 w 1508539"/>
              <a:gd name="connsiteY35" fmla="*/ 5665173 h 6858000"/>
              <a:gd name="connsiteX36" fmla="*/ 465121 w 1508539"/>
              <a:gd name="connsiteY36" fmla="*/ 5563435 h 6858000"/>
              <a:gd name="connsiteX37" fmla="*/ 494626 w 1508539"/>
              <a:gd name="connsiteY37" fmla="*/ 5476393 h 6858000"/>
              <a:gd name="connsiteX38" fmla="*/ 525819 w 1508539"/>
              <a:gd name="connsiteY38" fmla="*/ 5396260 h 6858000"/>
              <a:gd name="connsiteX39" fmla="*/ 541800 w 1508539"/>
              <a:gd name="connsiteY39" fmla="*/ 5330009 h 6858000"/>
              <a:gd name="connsiteX40" fmla="*/ 575293 w 1508539"/>
              <a:gd name="connsiteY40" fmla="*/ 5273739 h 6858000"/>
              <a:gd name="connsiteX41" fmla="*/ 584892 w 1508539"/>
              <a:gd name="connsiteY41" fmla="*/ 5241779 h 6858000"/>
              <a:gd name="connsiteX42" fmla="*/ 596118 w 1508539"/>
              <a:gd name="connsiteY42" fmla="*/ 5225268 h 6858000"/>
              <a:gd name="connsiteX43" fmla="*/ 597138 w 1508539"/>
              <a:gd name="connsiteY43" fmla="*/ 5217684 h 6858000"/>
              <a:gd name="connsiteX44" fmla="*/ 604479 w 1508539"/>
              <a:gd name="connsiteY44" fmla="*/ 5193377 h 6858000"/>
              <a:gd name="connsiteX45" fmla="*/ 607782 w 1508539"/>
              <a:gd name="connsiteY45" fmla="*/ 5179288 h 6858000"/>
              <a:gd name="connsiteX46" fmla="*/ 608766 w 1508539"/>
              <a:gd name="connsiteY46" fmla="*/ 5173621 h 6858000"/>
              <a:gd name="connsiteX47" fmla="*/ 604400 w 1508539"/>
              <a:gd name="connsiteY47" fmla="*/ 5159961 h 6858000"/>
              <a:gd name="connsiteX48" fmla="*/ 611077 w 1508539"/>
              <a:gd name="connsiteY48" fmla="*/ 5144295 h 6858000"/>
              <a:gd name="connsiteX49" fmla="*/ 608010 w 1508539"/>
              <a:gd name="connsiteY49" fmla="*/ 5125185 h 6858000"/>
              <a:gd name="connsiteX50" fmla="*/ 614840 w 1508539"/>
              <a:gd name="connsiteY50" fmla="*/ 5121884 h 6858000"/>
              <a:gd name="connsiteX51" fmla="*/ 621876 w 1508539"/>
              <a:gd name="connsiteY51" fmla="*/ 5067850 h 6858000"/>
              <a:gd name="connsiteX52" fmla="*/ 624607 w 1508539"/>
              <a:gd name="connsiteY52" fmla="*/ 5060861 h 6858000"/>
              <a:gd name="connsiteX53" fmla="*/ 621311 w 1508539"/>
              <a:gd name="connsiteY53" fmla="*/ 5034192 h 6858000"/>
              <a:gd name="connsiteX54" fmla="*/ 622865 w 1508539"/>
              <a:gd name="connsiteY54" fmla="*/ 4993030 h 6858000"/>
              <a:gd name="connsiteX55" fmla="*/ 629774 w 1508539"/>
              <a:gd name="connsiteY55" fmla="*/ 4946844 h 6858000"/>
              <a:gd name="connsiteX56" fmla="*/ 625630 w 1508539"/>
              <a:gd name="connsiteY56" fmla="*/ 4932692 h 6858000"/>
              <a:gd name="connsiteX57" fmla="*/ 641033 w 1508539"/>
              <a:gd name="connsiteY57" fmla="*/ 4858827 h 6858000"/>
              <a:gd name="connsiteX58" fmla="*/ 646936 w 1508539"/>
              <a:gd name="connsiteY58" fmla="*/ 4821170 h 6858000"/>
              <a:gd name="connsiteX59" fmla="*/ 651669 w 1508539"/>
              <a:gd name="connsiteY59" fmla="*/ 4780965 h 6858000"/>
              <a:gd name="connsiteX60" fmla="*/ 652962 w 1508539"/>
              <a:gd name="connsiteY60" fmla="*/ 4750867 h 6858000"/>
              <a:gd name="connsiteX61" fmla="*/ 650769 w 1508539"/>
              <a:gd name="connsiteY61" fmla="*/ 4690749 h 6858000"/>
              <a:gd name="connsiteX62" fmla="*/ 646249 w 1508539"/>
              <a:gd name="connsiteY62" fmla="*/ 4584173 h 6858000"/>
              <a:gd name="connsiteX63" fmla="*/ 641332 w 1508539"/>
              <a:gd name="connsiteY63" fmla="*/ 4444346 h 6858000"/>
              <a:gd name="connsiteX64" fmla="*/ 637897 w 1508539"/>
              <a:gd name="connsiteY64" fmla="*/ 4375228 h 6858000"/>
              <a:gd name="connsiteX65" fmla="*/ 618550 w 1508539"/>
              <a:gd name="connsiteY65" fmla="*/ 4214165 h 6858000"/>
              <a:gd name="connsiteX66" fmla="*/ 622623 w 1508539"/>
              <a:gd name="connsiteY66" fmla="*/ 4090296 h 6858000"/>
              <a:gd name="connsiteX67" fmla="*/ 607879 w 1508539"/>
              <a:gd name="connsiteY67" fmla="*/ 4033999 h 6858000"/>
              <a:gd name="connsiteX68" fmla="*/ 609028 w 1508539"/>
              <a:gd name="connsiteY68" fmla="*/ 4031933 h 6858000"/>
              <a:gd name="connsiteX69" fmla="*/ 607604 w 1508539"/>
              <a:gd name="connsiteY69" fmla="*/ 4013953 h 6858000"/>
              <a:gd name="connsiteX70" fmla="*/ 593899 w 1508539"/>
              <a:gd name="connsiteY70" fmla="*/ 3974753 h 6858000"/>
              <a:gd name="connsiteX71" fmla="*/ 595497 w 1508539"/>
              <a:gd name="connsiteY71" fmla="*/ 3969950 h 6858000"/>
              <a:gd name="connsiteX72" fmla="*/ 588919 w 1508539"/>
              <a:gd name="connsiteY72" fmla="*/ 3933779 h 6858000"/>
              <a:gd name="connsiteX73" fmla="*/ 590250 w 1508539"/>
              <a:gd name="connsiteY73" fmla="*/ 3933093 h 6858000"/>
              <a:gd name="connsiteX74" fmla="*/ 594604 w 1508539"/>
              <a:gd name="connsiteY74" fmla="*/ 3922082 h 6858000"/>
              <a:gd name="connsiteX75" fmla="*/ 599682 w 1508539"/>
              <a:gd name="connsiteY75" fmla="*/ 3901461 h 6858000"/>
              <a:gd name="connsiteX76" fmla="*/ 622276 w 1508539"/>
              <a:gd name="connsiteY76" fmla="*/ 3813873 h 6858000"/>
              <a:gd name="connsiteX77" fmla="*/ 621701 w 1508539"/>
              <a:gd name="connsiteY77" fmla="*/ 3806161 h 6858000"/>
              <a:gd name="connsiteX78" fmla="*/ 622008 w 1508539"/>
              <a:gd name="connsiteY78" fmla="*/ 3805957 h 6858000"/>
              <a:gd name="connsiteX79" fmla="*/ 622035 w 1508539"/>
              <a:gd name="connsiteY79" fmla="*/ 3797724 h 6858000"/>
              <a:gd name="connsiteX80" fmla="*/ 620650 w 1508539"/>
              <a:gd name="connsiteY80" fmla="*/ 3792098 h 6858000"/>
              <a:gd name="connsiteX81" fmla="*/ 619534 w 1508539"/>
              <a:gd name="connsiteY81" fmla="*/ 3777135 h 6858000"/>
              <a:gd name="connsiteX82" fmla="*/ 621267 w 1508539"/>
              <a:gd name="connsiteY82" fmla="*/ 3771656 h 6858000"/>
              <a:gd name="connsiteX83" fmla="*/ 625010 w 1508539"/>
              <a:gd name="connsiteY83" fmla="*/ 3769007 h 6858000"/>
              <a:gd name="connsiteX84" fmla="*/ 624476 w 1508539"/>
              <a:gd name="connsiteY84" fmla="*/ 3767709 h 6858000"/>
              <a:gd name="connsiteX85" fmla="*/ 633172 w 1508539"/>
              <a:gd name="connsiteY85" fmla="*/ 3738082 h 6858000"/>
              <a:gd name="connsiteX86" fmla="*/ 640518 w 1508539"/>
              <a:gd name="connsiteY86" fmla="*/ 3673397 h 6858000"/>
              <a:gd name="connsiteX87" fmla="*/ 639814 w 1508539"/>
              <a:gd name="connsiteY87" fmla="*/ 3637109 h 6858000"/>
              <a:gd name="connsiteX88" fmla="*/ 643257 w 1508539"/>
              <a:gd name="connsiteY88" fmla="*/ 3536883 h 6858000"/>
              <a:gd name="connsiteX89" fmla="*/ 650795 w 1508539"/>
              <a:gd name="connsiteY89" fmla="*/ 3435652 h 6858000"/>
              <a:gd name="connsiteX90" fmla="*/ 652466 w 1508539"/>
              <a:gd name="connsiteY90" fmla="*/ 3307769 h 6858000"/>
              <a:gd name="connsiteX91" fmla="*/ 670029 w 1508539"/>
              <a:gd name="connsiteY91" fmla="*/ 3250522 h 6858000"/>
              <a:gd name="connsiteX92" fmla="*/ 670454 w 1508539"/>
              <a:gd name="connsiteY92" fmla="*/ 3229163 h 6858000"/>
              <a:gd name="connsiteX93" fmla="*/ 672277 w 1508539"/>
              <a:gd name="connsiteY93" fmla="*/ 3217217 h 6858000"/>
              <a:gd name="connsiteX94" fmla="*/ 659112 w 1508539"/>
              <a:gd name="connsiteY94" fmla="*/ 3183755 h 6858000"/>
              <a:gd name="connsiteX95" fmla="*/ 659613 w 1508539"/>
              <a:gd name="connsiteY95" fmla="*/ 3178642 h 6858000"/>
              <a:gd name="connsiteX96" fmla="*/ 647213 w 1508539"/>
              <a:gd name="connsiteY96" fmla="*/ 3158586 h 6858000"/>
              <a:gd name="connsiteX97" fmla="*/ 632398 w 1508539"/>
              <a:gd name="connsiteY97" fmla="*/ 3129034 h 6858000"/>
              <a:gd name="connsiteX98" fmla="*/ 633063 w 1508539"/>
              <a:gd name="connsiteY98" fmla="*/ 3126682 h 6858000"/>
              <a:gd name="connsiteX99" fmla="*/ 623931 w 1508539"/>
              <a:gd name="connsiteY99" fmla="*/ 3114519 h 6858000"/>
              <a:gd name="connsiteX100" fmla="*/ 610540 w 1508539"/>
              <a:gd name="connsiteY100" fmla="*/ 3106272 h 6858000"/>
              <a:gd name="connsiteX101" fmla="*/ 583270 w 1508539"/>
              <a:gd name="connsiteY101" fmla="*/ 2958185 h 6858000"/>
              <a:gd name="connsiteX102" fmla="*/ 525884 w 1508539"/>
              <a:gd name="connsiteY102" fmla="*/ 2762989 h 6858000"/>
              <a:gd name="connsiteX103" fmla="*/ 474802 w 1508539"/>
              <a:gd name="connsiteY103" fmla="*/ 2554718 h 6858000"/>
              <a:gd name="connsiteX104" fmla="*/ 454896 w 1508539"/>
              <a:gd name="connsiteY104" fmla="*/ 2485734 h 6858000"/>
              <a:gd name="connsiteX105" fmla="*/ 445619 w 1508539"/>
              <a:gd name="connsiteY105" fmla="*/ 2447068 h 6858000"/>
              <a:gd name="connsiteX106" fmla="*/ 432580 w 1508539"/>
              <a:gd name="connsiteY106" fmla="*/ 2425819 h 6858000"/>
              <a:gd name="connsiteX107" fmla="*/ 438579 w 1508539"/>
              <a:gd name="connsiteY107" fmla="*/ 2402874 h 6858000"/>
              <a:gd name="connsiteX108" fmla="*/ 441191 w 1508539"/>
              <a:gd name="connsiteY108" fmla="*/ 2381443 h 6858000"/>
              <a:gd name="connsiteX109" fmla="*/ 417520 w 1508539"/>
              <a:gd name="connsiteY109" fmla="*/ 2261920 h 6858000"/>
              <a:gd name="connsiteX110" fmla="*/ 407407 w 1508539"/>
              <a:gd name="connsiteY110" fmla="*/ 2195378 h 6858000"/>
              <a:gd name="connsiteX111" fmla="*/ 391624 w 1508539"/>
              <a:gd name="connsiteY111" fmla="*/ 2155135 h 6858000"/>
              <a:gd name="connsiteX112" fmla="*/ 389082 w 1508539"/>
              <a:gd name="connsiteY112" fmla="*/ 2118008 h 6858000"/>
              <a:gd name="connsiteX113" fmla="*/ 390075 w 1508539"/>
              <a:gd name="connsiteY113" fmla="*/ 2050531 h 6858000"/>
              <a:gd name="connsiteX114" fmla="*/ 381881 w 1508539"/>
              <a:gd name="connsiteY114" fmla="*/ 1963269 h 6858000"/>
              <a:gd name="connsiteX115" fmla="*/ 363059 w 1508539"/>
              <a:gd name="connsiteY115" fmla="*/ 1906352 h 6858000"/>
              <a:gd name="connsiteX116" fmla="*/ 339616 w 1508539"/>
              <a:gd name="connsiteY116" fmla="*/ 1861531 h 6858000"/>
              <a:gd name="connsiteX117" fmla="*/ 293415 w 1508539"/>
              <a:gd name="connsiteY117" fmla="*/ 1732919 h 6858000"/>
              <a:gd name="connsiteX118" fmla="*/ 265726 w 1508539"/>
              <a:gd name="connsiteY118" fmla="*/ 1663540 h 6858000"/>
              <a:gd name="connsiteX119" fmla="*/ 264852 w 1508539"/>
              <a:gd name="connsiteY119" fmla="*/ 1615777 h 6858000"/>
              <a:gd name="connsiteX120" fmla="*/ 245647 w 1508539"/>
              <a:gd name="connsiteY120" fmla="*/ 1563678 h 6858000"/>
              <a:gd name="connsiteX121" fmla="*/ 258727 w 1508539"/>
              <a:gd name="connsiteY121" fmla="*/ 1519474 h 6858000"/>
              <a:gd name="connsiteX122" fmla="*/ 251469 w 1508539"/>
              <a:gd name="connsiteY122" fmla="*/ 1477995 h 6858000"/>
              <a:gd name="connsiteX123" fmla="*/ 237554 w 1508539"/>
              <a:gd name="connsiteY123" fmla="*/ 1373769 h 6858000"/>
              <a:gd name="connsiteX124" fmla="*/ 245861 w 1508539"/>
              <a:gd name="connsiteY124" fmla="*/ 1307086 h 6858000"/>
              <a:gd name="connsiteX125" fmla="*/ 247049 w 1508539"/>
              <a:gd name="connsiteY125" fmla="*/ 1189033 h 6858000"/>
              <a:gd name="connsiteX126" fmla="*/ 251734 w 1508539"/>
              <a:gd name="connsiteY126" fmla="*/ 1168288 h 6858000"/>
              <a:gd name="connsiteX127" fmla="*/ 244016 w 1508539"/>
              <a:gd name="connsiteY127" fmla="*/ 1142577 h 6858000"/>
              <a:gd name="connsiteX128" fmla="*/ 233322 w 1508539"/>
              <a:gd name="connsiteY128" fmla="*/ 1088484 h 6858000"/>
              <a:gd name="connsiteX129" fmla="*/ 222058 w 1508539"/>
              <a:gd name="connsiteY129" fmla="*/ 1016103 h 6858000"/>
              <a:gd name="connsiteX130" fmla="*/ 223514 w 1508539"/>
              <a:gd name="connsiteY130" fmla="*/ 932283 h 6858000"/>
              <a:gd name="connsiteX131" fmla="*/ 225750 w 1508539"/>
              <a:gd name="connsiteY131" fmla="*/ 915925 h 6858000"/>
              <a:gd name="connsiteX132" fmla="*/ 218379 w 1508539"/>
              <a:gd name="connsiteY132" fmla="*/ 896999 h 6858000"/>
              <a:gd name="connsiteX133" fmla="*/ 187787 w 1508539"/>
              <a:gd name="connsiteY133" fmla="*/ 821517 h 6858000"/>
              <a:gd name="connsiteX134" fmla="*/ 166737 w 1508539"/>
              <a:gd name="connsiteY134" fmla="*/ 751353 h 6858000"/>
              <a:gd name="connsiteX135" fmla="*/ 166295 w 1508539"/>
              <a:gd name="connsiteY135" fmla="*/ 721230 h 6858000"/>
              <a:gd name="connsiteX136" fmla="*/ 151966 w 1508539"/>
              <a:gd name="connsiteY136" fmla="*/ 681659 h 6858000"/>
              <a:gd name="connsiteX137" fmla="*/ 137385 w 1508539"/>
              <a:gd name="connsiteY137" fmla="*/ 635218 h 6858000"/>
              <a:gd name="connsiteX138" fmla="*/ 142396 w 1508539"/>
              <a:gd name="connsiteY138" fmla="*/ 613763 h 6858000"/>
              <a:gd name="connsiteX139" fmla="*/ 128338 w 1508539"/>
              <a:gd name="connsiteY139" fmla="*/ 598582 h 6858000"/>
              <a:gd name="connsiteX140" fmla="*/ 128019 w 1508539"/>
              <a:gd name="connsiteY140" fmla="*/ 576846 h 6858000"/>
              <a:gd name="connsiteX141" fmla="*/ 107645 w 1508539"/>
              <a:gd name="connsiteY141" fmla="*/ 530055 h 6858000"/>
              <a:gd name="connsiteX142" fmla="*/ 106893 w 1508539"/>
              <a:gd name="connsiteY142" fmla="*/ 465389 h 6858000"/>
              <a:gd name="connsiteX143" fmla="*/ 89816 w 1508539"/>
              <a:gd name="connsiteY143" fmla="*/ 424699 h 6858000"/>
              <a:gd name="connsiteX144" fmla="*/ 90191 w 1508539"/>
              <a:gd name="connsiteY144" fmla="*/ 404917 h 6858000"/>
              <a:gd name="connsiteX145" fmla="*/ 70148 w 1508539"/>
              <a:gd name="connsiteY145" fmla="*/ 367211 h 6858000"/>
              <a:gd name="connsiteX146" fmla="*/ 36452 w 1508539"/>
              <a:gd name="connsiteY146" fmla="*/ 268519 h 6858000"/>
              <a:gd name="connsiteX147" fmla="*/ 23935 w 1508539"/>
              <a:gd name="connsiteY147" fmla="*/ 160886 h 6858000"/>
              <a:gd name="connsiteX148" fmla="*/ 19312 w 1508539"/>
              <a:gd name="connsiteY148" fmla="*/ 47336 h 6858000"/>
              <a:gd name="connsiteX149" fmla="*/ 0 w 1508539"/>
              <a:gd name="connsiteY149"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139560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0591 w 1508539"/>
              <a:gd name="connsiteY25" fmla="*/ 6367510 h 6858000"/>
              <a:gd name="connsiteX26" fmla="*/ 244471 w 1508539"/>
              <a:gd name="connsiteY26" fmla="*/ 6349778 h 6858000"/>
              <a:gd name="connsiteX27" fmla="*/ 246136 w 1508539"/>
              <a:gd name="connsiteY27" fmla="*/ 6348250 h 6858000"/>
              <a:gd name="connsiteX28" fmla="*/ 262170 w 1508539"/>
              <a:gd name="connsiteY28" fmla="*/ 6281972 h 6858000"/>
              <a:gd name="connsiteX29" fmla="*/ 272933 w 1508539"/>
              <a:gd name="connsiteY29" fmla="*/ 6211940 h 6858000"/>
              <a:gd name="connsiteX30" fmla="*/ 314428 w 1508539"/>
              <a:gd name="connsiteY30" fmla="*/ 6113913 h 6858000"/>
              <a:gd name="connsiteX31" fmla="*/ 318721 w 1508539"/>
              <a:gd name="connsiteY31" fmla="*/ 6028119 h 6858000"/>
              <a:gd name="connsiteX32" fmla="*/ 345501 w 1508539"/>
              <a:gd name="connsiteY32" fmla="*/ 5934687 h 6858000"/>
              <a:gd name="connsiteX33" fmla="*/ 379513 w 1508539"/>
              <a:gd name="connsiteY33" fmla="*/ 5765594 h 6858000"/>
              <a:gd name="connsiteX34" fmla="*/ 411349 w 1508539"/>
              <a:gd name="connsiteY34" fmla="*/ 5693685 h 6858000"/>
              <a:gd name="connsiteX35" fmla="*/ 431404 w 1508539"/>
              <a:gd name="connsiteY35" fmla="*/ 5665173 h 6858000"/>
              <a:gd name="connsiteX36" fmla="*/ 465121 w 1508539"/>
              <a:gd name="connsiteY36" fmla="*/ 5563435 h 6858000"/>
              <a:gd name="connsiteX37" fmla="*/ 494626 w 1508539"/>
              <a:gd name="connsiteY37" fmla="*/ 5476393 h 6858000"/>
              <a:gd name="connsiteX38" fmla="*/ 525819 w 1508539"/>
              <a:gd name="connsiteY38" fmla="*/ 5396260 h 6858000"/>
              <a:gd name="connsiteX39" fmla="*/ 541800 w 1508539"/>
              <a:gd name="connsiteY39" fmla="*/ 5330009 h 6858000"/>
              <a:gd name="connsiteX40" fmla="*/ 575293 w 1508539"/>
              <a:gd name="connsiteY40" fmla="*/ 5273739 h 6858000"/>
              <a:gd name="connsiteX41" fmla="*/ 584892 w 1508539"/>
              <a:gd name="connsiteY41" fmla="*/ 5241779 h 6858000"/>
              <a:gd name="connsiteX42" fmla="*/ 596118 w 1508539"/>
              <a:gd name="connsiteY42" fmla="*/ 5225268 h 6858000"/>
              <a:gd name="connsiteX43" fmla="*/ 597138 w 1508539"/>
              <a:gd name="connsiteY43" fmla="*/ 5217684 h 6858000"/>
              <a:gd name="connsiteX44" fmla="*/ 604479 w 1508539"/>
              <a:gd name="connsiteY44" fmla="*/ 5193377 h 6858000"/>
              <a:gd name="connsiteX45" fmla="*/ 607782 w 1508539"/>
              <a:gd name="connsiteY45" fmla="*/ 5179288 h 6858000"/>
              <a:gd name="connsiteX46" fmla="*/ 608766 w 1508539"/>
              <a:gd name="connsiteY46" fmla="*/ 5173621 h 6858000"/>
              <a:gd name="connsiteX47" fmla="*/ 604400 w 1508539"/>
              <a:gd name="connsiteY47" fmla="*/ 5159961 h 6858000"/>
              <a:gd name="connsiteX48" fmla="*/ 611077 w 1508539"/>
              <a:gd name="connsiteY48" fmla="*/ 5144295 h 6858000"/>
              <a:gd name="connsiteX49" fmla="*/ 608010 w 1508539"/>
              <a:gd name="connsiteY49" fmla="*/ 5125185 h 6858000"/>
              <a:gd name="connsiteX50" fmla="*/ 614840 w 1508539"/>
              <a:gd name="connsiteY50" fmla="*/ 5121884 h 6858000"/>
              <a:gd name="connsiteX51" fmla="*/ 621876 w 1508539"/>
              <a:gd name="connsiteY51" fmla="*/ 5067850 h 6858000"/>
              <a:gd name="connsiteX52" fmla="*/ 624607 w 1508539"/>
              <a:gd name="connsiteY52" fmla="*/ 5060861 h 6858000"/>
              <a:gd name="connsiteX53" fmla="*/ 621311 w 1508539"/>
              <a:gd name="connsiteY53" fmla="*/ 5034192 h 6858000"/>
              <a:gd name="connsiteX54" fmla="*/ 622865 w 1508539"/>
              <a:gd name="connsiteY54" fmla="*/ 4993030 h 6858000"/>
              <a:gd name="connsiteX55" fmla="*/ 629774 w 1508539"/>
              <a:gd name="connsiteY55" fmla="*/ 4946844 h 6858000"/>
              <a:gd name="connsiteX56" fmla="*/ 625630 w 1508539"/>
              <a:gd name="connsiteY56" fmla="*/ 4932692 h 6858000"/>
              <a:gd name="connsiteX57" fmla="*/ 641033 w 1508539"/>
              <a:gd name="connsiteY57" fmla="*/ 4858827 h 6858000"/>
              <a:gd name="connsiteX58" fmla="*/ 646936 w 1508539"/>
              <a:gd name="connsiteY58" fmla="*/ 4821170 h 6858000"/>
              <a:gd name="connsiteX59" fmla="*/ 651669 w 1508539"/>
              <a:gd name="connsiteY59" fmla="*/ 4780965 h 6858000"/>
              <a:gd name="connsiteX60" fmla="*/ 652962 w 1508539"/>
              <a:gd name="connsiteY60" fmla="*/ 4750867 h 6858000"/>
              <a:gd name="connsiteX61" fmla="*/ 650769 w 1508539"/>
              <a:gd name="connsiteY61" fmla="*/ 4690749 h 6858000"/>
              <a:gd name="connsiteX62" fmla="*/ 646249 w 1508539"/>
              <a:gd name="connsiteY62" fmla="*/ 4584173 h 6858000"/>
              <a:gd name="connsiteX63" fmla="*/ 641332 w 1508539"/>
              <a:gd name="connsiteY63" fmla="*/ 4444346 h 6858000"/>
              <a:gd name="connsiteX64" fmla="*/ 637897 w 1508539"/>
              <a:gd name="connsiteY64" fmla="*/ 4375228 h 6858000"/>
              <a:gd name="connsiteX65" fmla="*/ 618550 w 1508539"/>
              <a:gd name="connsiteY65" fmla="*/ 4214165 h 6858000"/>
              <a:gd name="connsiteX66" fmla="*/ 622623 w 1508539"/>
              <a:gd name="connsiteY66" fmla="*/ 4090296 h 6858000"/>
              <a:gd name="connsiteX67" fmla="*/ 607879 w 1508539"/>
              <a:gd name="connsiteY67" fmla="*/ 4033999 h 6858000"/>
              <a:gd name="connsiteX68" fmla="*/ 609028 w 1508539"/>
              <a:gd name="connsiteY68" fmla="*/ 4031933 h 6858000"/>
              <a:gd name="connsiteX69" fmla="*/ 607604 w 1508539"/>
              <a:gd name="connsiteY69" fmla="*/ 4013953 h 6858000"/>
              <a:gd name="connsiteX70" fmla="*/ 593899 w 1508539"/>
              <a:gd name="connsiteY70" fmla="*/ 3974753 h 6858000"/>
              <a:gd name="connsiteX71" fmla="*/ 595497 w 1508539"/>
              <a:gd name="connsiteY71" fmla="*/ 3969950 h 6858000"/>
              <a:gd name="connsiteX72" fmla="*/ 588919 w 1508539"/>
              <a:gd name="connsiteY72" fmla="*/ 3933779 h 6858000"/>
              <a:gd name="connsiteX73" fmla="*/ 590250 w 1508539"/>
              <a:gd name="connsiteY73" fmla="*/ 3933093 h 6858000"/>
              <a:gd name="connsiteX74" fmla="*/ 594604 w 1508539"/>
              <a:gd name="connsiteY74" fmla="*/ 3922082 h 6858000"/>
              <a:gd name="connsiteX75" fmla="*/ 599682 w 1508539"/>
              <a:gd name="connsiteY75" fmla="*/ 3901461 h 6858000"/>
              <a:gd name="connsiteX76" fmla="*/ 622276 w 1508539"/>
              <a:gd name="connsiteY76" fmla="*/ 3813873 h 6858000"/>
              <a:gd name="connsiteX77" fmla="*/ 621701 w 1508539"/>
              <a:gd name="connsiteY77" fmla="*/ 3806161 h 6858000"/>
              <a:gd name="connsiteX78" fmla="*/ 622008 w 1508539"/>
              <a:gd name="connsiteY78" fmla="*/ 3805957 h 6858000"/>
              <a:gd name="connsiteX79" fmla="*/ 622035 w 1508539"/>
              <a:gd name="connsiteY79" fmla="*/ 3797724 h 6858000"/>
              <a:gd name="connsiteX80" fmla="*/ 620650 w 1508539"/>
              <a:gd name="connsiteY80" fmla="*/ 3792098 h 6858000"/>
              <a:gd name="connsiteX81" fmla="*/ 619534 w 1508539"/>
              <a:gd name="connsiteY81" fmla="*/ 3777135 h 6858000"/>
              <a:gd name="connsiteX82" fmla="*/ 621267 w 1508539"/>
              <a:gd name="connsiteY82" fmla="*/ 3771656 h 6858000"/>
              <a:gd name="connsiteX83" fmla="*/ 625010 w 1508539"/>
              <a:gd name="connsiteY83" fmla="*/ 3769007 h 6858000"/>
              <a:gd name="connsiteX84" fmla="*/ 624476 w 1508539"/>
              <a:gd name="connsiteY84" fmla="*/ 3767709 h 6858000"/>
              <a:gd name="connsiteX85" fmla="*/ 633172 w 1508539"/>
              <a:gd name="connsiteY85" fmla="*/ 3738082 h 6858000"/>
              <a:gd name="connsiteX86" fmla="*/ 640518 w 1508539"/>
              <a:gd name="connsiteY86" fmla="*/ 3673397 h 6858000"/>
              <a:gd name="connsiteX87" fmla="*/ 639814 w 1508539"/>
              <a:gd name="connsiteY87" fmla="*/ 3637109 h 6858000"/>
              <a:gd name="connsiteX88" fmla="*/ 643257 w 1508539"/>
              <a:gd name="connsiteY88" fmla="*/ 3536883 h 6858000"/>
              <a:gd name="connsiteX89" fmla="*/ 650795 w 1508539"/>
              <a:gd name="connsiteY89" fmla="*/ 3435652 h 6858000"/>
              <a:gd name="connsiteX90" fmla="*/ 652466 w 1508539"/>
              <a:gd name="connsiteY90" fmla="*/ 3307769 h 6858000"/>
              <a:gd name="connsiteX91" fmla="*/ 670029 w 1508539"/>
              <a:gd name="connsiteY91" fmla="*/ 3250522 h 6858000"/>
              <a:gd name="connsiteX92" fmla="*/ 670454 w 1508539"/>
              <a:gd name="connsiteY92" fmla="*/ 3229163 h 6858000"/>
              <a:gd name="connsiteX93" fmla="*/ 672277 w 1508539"/>
              <a:gd name="connsiteY93" fmla="*/ 3217217 h 6858000"/>
              <a:gd name="connsiteX94" fmla="*/ 659112 w 1508539"/>
              <a:gd name="connsiteY94" fmla="*/ 3183755 h 6858000"/>
              <a:gd name="connsiteX95" fmla="*/ 659613 w 1508539"/>
              <a:gd name="connsiteY95" fmla="*/ 3178642 h 6858000"/>
              <a:gd name="connsiteX96" fmla="*/ 647213 w 1508539"/>
              <a:gd name="connsiteY96" fmla="*/ 3158586 h 6858000"/>
              <a:gd name="connsiteX97" fmla="*/ 632398 w 1508539"/>
              <a:gd name="connsiteY97" fmla="*/ 3129034 h 6858000"/>
              <a:gd name="connsiteX98" fmla="*/ 633063 w 1508539"/>
              <a:gd name="connsiteY98" fmla="*/ 3126682 h 6858000"/>
              <a:gd name="connsiteX99" fmla="*/ 623931 w 1508539"/>
              <a:gd name="connsiteY99" fmla="*/ 3114519 h 6858000"/>
              <a:gd name="connsiteX100" fmla="*/ 610540 w 1508539"/>
              <a:gd name="connsiteY100" fmla="*/ 3106272 h 6858000"/>
              <a:gd name="connsiteX101" fmla="*/ 583270 w 1508539"/>
              <a:gd name="connsiteY101" fmla="*/ 2958185 h 6858000"/>
              <a:gd name="connsiteX102" fmla="*/ 525884 w 1508539"/>
              <a:gd name="connsiteY102" fmla="*/ 2762989 h 6858000"/>
              <a:gd name="connsiteX103" fmla="*/ 474802 w 1508539"/>
              <a:gd name="connsiteY103" fmla="*/ 2554718 h 6858000"/>
              <a:gd name="connsiteX104" fmla="*/ 454896 w 1508539"/>
              <a:gd name="connsiteY104" fmla="*/ 2485734 h 6858000"/>
              <a:gd name="connsiteX105" fmla="*/ 445619 w 1508539"/>
              <a:gd name="connsiteY105" fmla="*/ 2447068 h 6858000"/>
              <a:gd name="connsiteX106" fmla="*/ 432580 w 1508539"/>
              <a:gd name="connsiteY106" fmla="*/ 2425819 h 6858000"/>
              <a:gd name="connsiteX107" fmla="*/ 438579 w 1508539"/>
              <a:gd name="connsiteY107" fmla="*/ 2402874 h 6858000"/>
              <a:gd name="connsiteX108" fmla="*/ 441191 w 1508539"/>
              <a:gd name="connsiteY108" fmla="*/ 2381443 h 6858000"/>
              <a:gd name="connsiteX109" fmla="*/ 417520 w 1508539"/>
              <a:gd name="connsiteY109" fmla="*/ 2261920 h 6858000"/>
              <a:gd name="connsiteX110" fmla="*/ 407407 w 1508539"/>
              <a:gd name="connsiteY110" fmla="*/ 2195378 h 6858000"/>
              <a:gd name="connsiteX111" fmla="*/ 391624 w 1508539"/>
              <a:gd name="connsiteY111" fmla="*/ 2155135 h 6858000"/>
              <a:gd name="connsiteX112" fmla="*/ 389082 w 1508539"/>
              <a:gd name="connsiteY112" fmla="*/ 2118008 h 6858000"/>
              <a:gd name="connsiteX113" fmla="*/ 390075 w 1508539"/>
              <a:gd name="connsiteY113" fmla="*/ 2050531 h 6858000"/>
              <a:gd name="connsiteX114" fmla="*/ 381881 w 1508539"/>
              <a:gd name="connsiteY114" fmla="*/ 1963269 h 6858000"/>
              <a:gd name="connsiteX115" fmla="*/ 363059 w 1508539"/>
              <a:gd name="connsiteY115" fmla="*/ 1906352 h 6858000"/>
              <a:gd name="connsiteX116" fmla="*/ 339616 w 1508539"/>
              <a:gd name="connsiteY116" fmla="*/ 1861531 h 6858000"/>
              <a:gd name="connsiteX117" fmla="*/ 293415 w 1508539"/>
              <a:gd name="connsiteY117" fmla="*/ 1732919 h 6858000"/>
              <a:gd name="connsiteX118" fmla="*/ 265726 w 1508539"/>
              <a:gd name="connsiteY118" fmla="*/ 1663540 h 6858000"/>
              <a:gd name="connsiteX119" fmla="*/ 264852 w 1508539"/>
              <a:gd name="connsiteY119" fmla="*/ 1615777 h 6858000"/>
              <a:gd name="connsiteX120" fmla="*/ 245647 w 1508539"/>
              <a:gd name="connsiteY120" fmla="*/ 1563678 h 6858000"/>
              <a:gd name="connsiteX121" fmla="*/ 258727 w 1508539"/>
              <a:gd name="connsiteY121" fmla="*/ 1519474 h 6858000"/>
              <a:gd name="connsiteX122" fmla="*/ 251469 w 1508539"/>
              <a:gd name="connsiteY122" fmla="*/ 1477995 h 6858000"/>
              <a:gd name="connsiteX123" fmla="*/ 237554 w 1508539"/>
              <a:gd name="connsiteY123" fmla="*/ 1373769 h 6858000"/>
              <a:gd name="connsiteX124" fmla="*/ 245861 w 1508539"/>
              <a:gd name="connsiteY124" fmla="*/ 1307086 h 6858000"/>
              <a:gd name="connsiteX125" fmla="*/ 247049 w 1508539"/>
              <a:gd name="connsiteY125" fmla="*/ 1189033 h 6858000"/>
              <a:gd name="connsiteX126" fmla="*/ 251734 w 1508539"/>
              <a:gd name="connsiteY126" fmla="*/ 1168288 h 6858000"/>
              <a:gd name="connsiteX127" fmla="*/ 244016 w 1508539"/>
              <a:gd name="connsiteY127" fmla="*/ 1142577 h 6858000"/>
              <a:gd name="connsiteX128" fmla="*/ 233322 w 1508539"/>
              <a:gd name="connsiteY128" fmla="*/ 1088484 h 6858000"/>
              <a:gd name="connsiteX129" fmla="*/ 222058 w 1508539"/>
              <a:gd name="connsiteY129" fmla="*/ 1016103 h 6858000"/>
              <a:gd name="connsiteX130" fmla="*/ 223514 w 1508539"/>
              <a:gd name="connsiteY130" fmla="*/ 932283 h 6858000"/>
              <a:gd name="connsiteX131" fmla="*/ 225750 w 1508539"/>
              <a:gd name="connsiteY131" fmla="*/ 915925 h 6858000"/>
              <a:gd name="connsiteX132" fmla="*/ 218379 w 1508539"/>
              <a:gd name="connsiteY132" fmla="*/ 896999 h 6858000"/>
              <a:gd name="connsiteX133" fmla="*/ 187787 w 1508539"/>
              <a:gd name="connsiteY133" fmla="*/ 821517 h 6858000"/>
              <a:gd name="connsiteX134" fmla="*/ 166737 w 1508539"/>
              <a:gd name="connsiteY134" fmla="*/ 751353 h 6858000"/>
              <a:gd name="connsiteX135" fmla="*/ 166295 w 1508539"/>
              <a:gd name="connsiteY135" fmla="*/ 721230 h 6858000"/>
              <a:gd name="connsiteX136" fmla="*/ 151966 w 1508539"/>
              <a:gd name="connsiteY136" fmla="*/ 681659 h 6858000"/>
              <a:gd name="connsiteX137" fmla="*/ 137385 w 1508539"/>
              <a:gd name="connsiteY137" fmla="*/ 635218 h 6858000"/>
              <a:gd name="connsiteX138" fmla="*/ 142396 w 1508539"/>
              <a:gd name="connsiteY138" fmla="*/ 613763 h 6858000"/>
              <a:gd name="connsiteX139" fmla="*/ 128338 w 1508539"/>
              <a:gd name="connsiteY139" fmla="*/ 598582 h 6858000"/>
              <a:gd name="connsiteX140" fmla="*/ 128019 w 1508539"/>
              <a:gd name="connsiteY140" fmla="*/ 576846 h 6858000"/>
              <a:gd name="connsiteX141" fmla="*/ 107645 w 1508539"/>
              <a:gd name="connsiteY141" fmla="*/ 530055 h 6858000"/>
              <a:gd name="connsiteX142" fmla="*/ 106893 w 1508539"/>
              <a:gd name="connsiteY142" fmla="*/ 465389 h 6858000"/>
              <a:gd name="connsiteX143" fmla="*/ 89816 w 1508539"/>
              <a:gd name="connsiteY143" fmla="*/ 424699 h 6858000"/>
              <a:gd name="connsiteX144" fmla="*/ 90191 w 1508539"/>
              <a:gd name="connsiteY144" fmla="*/ 404917 h 6858000"/>
              <a:gd name="connsiteX145" fmla="*/ 70148 w 1508539"/>
              <a:gd name="connsiteY145" fmla="*/ 367211 h 6858000"/>
              <a:gd name="connsiteX146" fmla="*/ 36452 w 1508539"/>
              <a:gd name="connsiteY146" fmla="*/ 268519 h 6858000"/>
              <a:gd name="connsiteX147" fmla="*/ 23935 w 1508539"/>
              <a:gd name="connsiteY147" fmla="*/ 160886 h 6858000"/>
              <a:gd name="connsiteX148" fmla="*/ 19312 w 1508539"/>
              <a:gd name="connsiteY148" fmla="*/ 47336 h 6858000"/>
              <a:gd name="connsiteX149" fmla="*/ 0 w 1508539"/>
              <a:gd name="connsiteY14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69364 w 1508539"/>
              <a:gd name="connsiteY4" fmla="*/ 6809549 h 6858000"/>
              <a:gd name="connsiteX5" fmla="*/ 101575 w 1508539"/>
              <a:gd name="connsiteY5" fmla="*/ 6715115 h 6858000"/>
              <a:gd name="connsiteX6" fmla="*/ 111426 w 1508539"/>
              <a:gd name="connsiteY6" fmla="*/ 6680170 h 6858000"/>
              <a:gd name="connsiteX7" fmla="*/ 136976 w 1508539"/>
              <a:gd name="connsiteY7" fmla="*/ 6621207 h 6858000"/>
              <a:gd name="connsiteX8" fmla="*/ 153633 w 1508539"/>
              <a:gd name="connsiteY8" fmla="*/ 6596265 h 6858000"/>
              <a:gd name="connsiteX9" fmla="*/ 153512 w 1508539"/>
              <a:gd name="connsiteY9" fmla="*/ 6594818 h 6858000"/>
              <a:gd name="connsiteX10" fmla="*/ 157757 w 1508539"/>
              <a:gd name="connsiteY10" fmla="*/ 6593735 h 6858000"/>
              <a:gd name="connsiteX11" fmla="*/ 160954 w 1508539"/>
              <a:gd name="connsiteY11" fmla="*/ 6589172 h 6858000"/>
              <a:gd name="connsiteX12" fmla="*/ 164248 w 1508539"/>
              <a:gd name="connsiteY12" fmla="*/ 6574442 h 6858000"/>
              <a:gd name="connsiteX13" fmla="*/ 164588 w 1508539"/>
              <a:gd name="connsiteY13" fmla="*/ 6568530 h 6858000"/>
              <a:gd name="connsiteX14" fmla="*/ 166997 w 1508539"/>
              <a:gd name="connsiteY14" fmla="*/ 6560674 h 6858000"/>
              <a:gd name="connsiteX15" fmla="*/ 167342 w 1508539"/>
              <a:gd name="connsiteY15" fmla="*/ 6560598 h 6858000"/>
              <a:gd name="connsiteX16" fmla="*/ 169039 w 1508539"/>
              <a:gd name="connsiteY16" fmla="*/ 6553006 h 6858000"/>
              <a:gd name="connsiteX17" fmla="*/ 173735 w 1508539"/>
              <a:gd name="connsiteY17" fmla="*/ 6514360 h 6858000"/>
              <a:gd name="connsiteX18" fmla="*/ 215389 w 1508539"/>
              <a:gd name="connsiteY18" fmla="*/ 6478062 h 6858000"/>
              <a:gd name="connsiteX19" fmla="*/ 226078 w 1508539"/>
              <a:gd name="connsiteY19" fmla="*/ 6460325 h 6858000"/>
              <a:gd name="connsiteX20" fmla="*/ 233311 w 1508539"/>
              <a:gd name="connsiteY20" fmla="*/ 6451488 h 6858000"/>
              <a:gd name="connsiteX21" fmla="*/ 234746 w 1508539"/>
              <a:gd name="connsiteY21" fmla="*/ 6451348 h 6858000"/>
              <a:gd name="connsiteX22" fmla="*/ 239104 w 1508539"/>
              <a:gd name="connsiteY22" fmla="*/ 6414240 h 6858000"/>
              <a:gd name="connsiteX23" fmla="*/ 241880 w 1508539"/>
              <a:gd name="connsiteY23" fmla="*/ 6384857 h 6858000"/>
              <a:gd name="connsiteX24" fmla="*/ 240591 w 1508539"/>
              <a:gd name="connsiteY24" fmla="*/ 6367510 h 6858000"/>
              <a:gd name="connsiteX25" fmla="*/ 244471 w 1508539"/>
              <a:gd name="connsiteY25" fmla="*/ 6349778 h 6858000"/>
              <a:gd name="connsiteX26" fmla="*/ 246136 w 1508539"/>
              <a:gd name="connsiteY26" fmla="*/ 6348250 h 6858000"/>
              <a:gd name="connsiteX27" fmla="*/ 262170 w 1508539"/>
              <a:gd name="connsiteY27" fmla="*/ 6281972 h 6858000"/>
              <a:gd name="connsiteX28" fmla="*/ 272933 w 1508539"/>
              <a:gd name="connsiteY28" fmla="*/ 6211940 h 6858000"/>
              <a:gd name="connsiteX29" fmla="*/ 314428 w 1508539"/>
              <a:gd name="connsiteY29" fmla="*/ 6113913 h 6858000"/>
              <a:gd name="connsiteX30" fmla="*/ 318721 w 1508539"/>
              <a:gd name="connsiteY30" fmla="*/ 6028119 h 6858000"/>
              <a:gd name="connsiteX31" fmla="*/ 345501 w 1508539"/>
              <a:gd name="connsiteY31" fmla="*/ 5934687 h 6858000"/>
              <a:gd name="connsiteX32" fmla="*/ 379513 w 1508539"/>
              <a:gd name="connsiteY32" fmla="*/ 5765594 h 6858000"/>
              <a:gd name="connsiteX33" fmla="*/ 411349 w 1508539"/>
              <a:gd name="connsiteY33" fmla="*/ 5693685 h 6858000"/>
              <a:gd name="connsiteX34" fmla="*/ 431404 w 1508539"/>
              <a:gd name="connsiteY34" fmla="*/ 5665173 h 6858000"/>
              <a:gd name="connsiteX35" fmla="*/ 465121 w 1508539"/>
              <a:gd name="connsiteY35" fmla="*/ 5563435 h 6858000"/>
              <a:gd name="connsiteX36" fmla="*/ 494626 w 1508539"/>
              <a:gd name="connsiteY36" fmla="*/ 5476393 h 6858000"/>
              <a:gd name="connsiteX37" fmla="*/ 525819 w 1508539"/>
              <a:gd name="connsiteY37" fmla="*/ 5396260 h 6858000"/>
              <a:gd name="connsiteX38" fmla="*/ 541800 w 1508539"/>
              <a:gd name="connsiteY38" fmla="*/ 5330009 h 6858000"/>
              <a:gd name="connsiteX39" fmla="*/ 575293 w 1508539"/>
              <a:gd name="connsiteY39" fmla="*/ 5273739 h 6858000"/>
              <a:gd name="connsiteX40" fmla="*/ 584892 w 1508539"/>
              <a:gd name="connsiteY40" fmla="*/ 5241779 h 6858000"/>
              <a:gd name="connsiteX41" fmla="*/ 596118 w 1508539"/>
              <a:gd name="connsiteY41" fmla="*/ 5225268 h 6858000"/>
              <a:gd name="connsiteX42" fmla="*/ 597138 w 1508539"/>
              <a:gd name="connsiteY42" fmla="*/ 5217684 h 6858000"/>
              <a:gd name="connsiteX43" fmla="*/ 604479 w 1508539"/>
              <a:gd name="connsiteY43" fmla="*/ 5193377 h 6858000"/>
              <a:gd name="connsiteX44" fmla="*/ 607782 w 1508539"/>
              <a:gd name="connsiteY44" fmla="*/ 5179288 h 6858000"/>
              <a:gd name="connsiteX45" fmla="*/ 608766 w 1508539"/>
              <a:gd name="connsiteY45" fmla="*/ 5173621 h 6858000"/>
              <a:gd name="connsiteX46" fmla="*/ 604400 w 1508539"/>
              <a:gd name="connsiteY46" fmla="*/ 5159961 h 6858000"/>
              <a:gd name="connsiteX47" fmla="*/ 611077 w 1508539"/>
              <a:gd name="connsiteY47" fmla="*/ 5144295 h 6858000"/>
              <a:gd name="connsiteX48" fmla="*/ 608010 w 1508539"/>
              <a:gd name="connsiteY48" fmla="*/ 5125185 h 6858000"/>
              <a:gd name="connsiteX49" fmla="*/ 614840 w 1508539"/>
              <a:gd name="connsiteY49" fmla="*/ 5121884 h 6858000"/>
              <a:gd name="connsiteX50" fmla="*/ 621876 w 1508539"/>
              <a:gd name="connsiteY50" fmla="*/ 5067850 h 6858000"/>
              <a:gd name="connsiteX51" fmla="*/ 624607 w 1508539"/>
              <a:gd name="connsiteY51" fmla="*/ 5060861 h 6858000"/>
              <a:gd name="connsiteX52" fmla="*/ 621311 w 1508539"/>
              <a:gd name="connsiteY52" fmla="*/ 5034192 h 6858000"/>
              <a:gd name="connsiteX53" fmla="*/ 622865 w 1508539"/>
              <a:gd name="connsiteY53" fmla="*/ 4993030 h 6858000"/>
              <a:gd name="connsiteX54" fmla="*/ 629774 w 1508539"/>
              <a:gd name="connsiteY54" fmla="*/ 4946844 h 6858000"/>
              <a:gd name="connsiteX55" fmla="*/ 625630 w 1508539"/>
              <a:gd name="connsiteY55" fmla="*/ 4932692 h 6858000"/>
              <a:gd name="connsiteX56" fmla="*/ 641033 w 1508539"/>
              <a:gd name="connsiteY56" fmla="*/ 4858827 h 6858000"/>
              <a:gd name="connsiteX57" fmla="*/ 646936 w 1508539"/>
              <a:gd name="connsiteY57" fmla="*/ 4821170 h 6858000"/>
              <a:gd name="connsiteX58" fmla="*/ 651669 w 1508539"/>
              <a:gd name="connsiteY58" fmla="*/ 4780965 h 6858000"/>
              <a:gd name="connsiteX59" fmla="*/ 652962 w 1508539"/>
              <a:gd name="connsiteY59" fmla="*/ 4750867 h 6858000"/>
              <a:gd name="connsiteX60" fmla="*/ 650769 w 1508539"/>
              <a:gd name="connsiteY60" fmla="*/ 4690749 h 6858000"/>
              <a:gd name="connsiteX61" fmla="*/ 646249 w 1508539"/>
              <a:gd name="connsiteY61" fmla="*/ 4584173 h 6858000"/>
              <a:gd name="connsiteX62" fmla="*/ 641332 w 1508539"/>
              <a:gd name="connsiteY62" fmla="*/ 4444346 h 6858000"/>
              <a:gd name="connsiteX63" fmla="*/ 637897 w 1508539"/>
              <a:gd name="connsiteY63" fmla="*/ 4375228 h 6858000"/>
              <a:gd name="connsiteX64" fmla="*/ 618550 w 1508539"/>
              <a:gd name="connsiteY64" fmla="*/ 4214165 h 6858000"/>
              <a:gd name="connsiteX65" fmla="*/ 622623 w 1508539"/>
              <a:gd name="connsiteY65" fmla="*/ 4090296 h 6858000"/>
              <a:gd name="connsiteX66" fmla="*/ 607879 w 1508539"/>
              <a:gd name="connsiteY66" fmla="*/ 4033999 h 6858000"/>
              <a:gd name="connsiteX67" fmla="*/ 609028 w 1508539"/>
              <a:gd name="connsiteY67" fmla="*/ 4031933 h 6858000"/>
              <a:gd name="connsiteX68" fmla="*/ 607604 w 1508539"/>
              <a:gd name="connsiteY68" fmla="*/ 4013953 h 6858000"/>
              <a:gd name="connsiteX69" fmla="*/ 593899 w 1508539"/>
              <a:gd name="connsiteY69" fmla="*/ 3974753 h 6858000"/>
              <a:gd name="connsiteX70" fmla="*/ 595497 w 1508539"/>
              <a:gd name="connsiteY70" fmla="*/ 3969950 h 6858000"/>
              <a:gd name="connsiteX71" fmla="*/ 588919 w 1508539"/>
              <a:gd name="connsiteY71" fmla="*/ 3933779 h 6858000"/>
              <a:gd name="connsiteX72" fmla="*/ 590250 w 1508539"/>
              <a:gd name="connsiteY72" fmla="*/ 3933093 h 6858000"/>
              <a:gd name="connsiteX73" fmla="*/ 594604 w 1508539"/>
              <a:gd name="connsiteY73" fmla="*/ 3922082 h 6858000"/>
              <a:gd name="connsiteX74" fmla="*/ 599682 w 1508539"/>
              <a:gd name="connsiteY74" fmla="*/ 3901461 h 6858000"/>
              <a:gd name="connsiteX75" fmla="*/ 622276 w 1508539"/>
              <a:gd name="connsiteY75" fmla="*/ 3813873 h 6858000"/>
              <a:gd name="connsiteX76" fmla="*/ 621701 w 1508539"/>
              <a:gd name="connsiteY76" fmla="*/ 3806161 h 6858000"/>
              <a:gd name="connsiteX77" fmla="*/ 622008 w 1508539"/>
              <a:gd name="connsiteY77" fmla="*/ 3805957 h 6858000"/>
              <a:gd name="connsiteX78" fmla="*/ 622035 w 1508539"/>
              <a:gd name="connsiteY78" fmla="*/ 3797724 h 6858000"/>
              <a:gd name="connsiteX79" fmla="*/ 620650 w 1508539"/>
              <a:gd name="connsiteY79" fmla="*/ 3792098 h 6858000"/>
              <a:gd name="connsiteX80" fmla="*/ 619534 w 1508539"/>
              <a:gd name="connsiteY80" fmla="*/ 3777135 h 6858000"/>
              <a:gd name="connsiteX81" fmla="*/ 621267 w 1508539"/>
              <a:gd name="connsiteY81" fmla="*/ 3771656 h 6858000"/>
              <a:gd name="connsiteX82" fmla="*/ 625010 w 1508539"/>
              <a:gd name="connsiteY82" fmla="*/ 3769007 h 6858000"/>
              <a:gd name="connsiteX83" fmla="*/ 624476 w 1508539"/>
              <a:gd name="connsiteY83" fmla="*/ 3767709 h 6858000"/>
              <a:gd name="connsiteX84" fmla="*/ 633172 w 1508539"/>
              <a:gd name="connsiteY84" fmla="*/ 3738082 h 6858000"/>
              <a:gd name="connsiteX85" fmla="*/ 640518 w 1508539"/>
              <a:gd name="connsiteY85" fmla="*/ 3673397 h 6858000"/>
              <a:gd name="connsiteX86" fmla="*/ 639814 w 1508539"/>
              <a:gd name="connsiteY86" fmla="*/ 3637109 h 6858000"/>
              <a:gd name="connsiteX87" fmla="*/ 643257 w 1508539"/>
              <a:gd name="connsiteY87" fmla="*/ 3536883 h 6858000"/>
              <a:gd name="connsiteX88" fmla="*/ 650795 w 1508539"/>
              <a:gd name="connsiteY88" fmla="*/ 3435652 h 6858000"/>
              <a:gd name="connsiteX89" fmla="*/ 652466 w 1508539"/>
              <a:gd name="connsiteY89" fmla="*/ 3307769 h 6858000"/>
              <a:gd name="connsiteX90" fmla="*/ 670029 w 1508539"/>
              <a:gd name="connsiteY90" fmla="*/ 3250522 h 6858000"/>
              <a:gd name="connsiteX91" fmla="*/ 670454 w 1508539"/>
              <a:gd name="connsiteY91" fmla="*/ 3229163 h 6858000"/>
              <a:gd name="connsiteX92" fmla="*/ 672277 w 1508539"/>
              <a:gd name="connsiteY92" fmla="*/ 3217217 h 6858000"/>
              <a:gd name="connsiteX93" fmla="*/ 659112 w 1508539"/>
              <a:gd name="connsiteY93" fmla="*/ 3183755 h 6858000"/>
              <a:gd name="connsiteX94" fmla="*/ 659613 w 1508539"/>
              <a:gd name="connsiteY94" fmla="*/ 3178642 h 6858000"/>
              <a:gd name="connsiteX95" fmla="*/ 647213 w 1508539"/>
              <a:gd name="connsiteY95" fmla="*/ 3158586 h 6858000"/>
              <a:gd name="connsiteX96" fmla="*/ 632398 w 1508539"/>
              <a:gd name="connsiteY96" fmla="*/ 3129034 h 6858000"/>
              <a:gd name="connsiteX97" fmla="*/ 633063 w 1508539"/>
              <a:gd name="connsiteY97" fmla="*/ 3126682 h 6858000"/>
              <a:gd name="connsiteX98" fmla="*/ 623931 w 1508539"/>
              <a:gd name="connsiteY98" fmla="*/ 3114519 h 6858000"/>
              <a:gd name="connsiteX99" fmla="*/ 610540 w 1508539"/>
              <a:gd name="connsiteY99" fmla="*/ 3106272 h 6858000"/>
              <a:gd name="connsiteX100" fmla="*/ 583270 w 1508539"/>
              <a:gd name="connsiteY100" fmla="*/ 2958185 h 6858000"/>
              <a:gd name="connsiteX101" fmla="*/ 525884 w 1508539"/>
              <a:gd name="connsiteY101" fmla="*/ 2762989 h 6858000"/>
              <a:gd name="connsiteX102" fmla="*/ 474802 w 1508539"/>
              <a:gd name="connsiteY102" fmla="*/ 2554718 h 6858000"/>
              <a:gd name="connsiteX103" fmla="*/ 454896 w 1508539"/>
              <a:gd name="connsiteY103" fmla="*/ 2485734 h 6858000"/>
              <a:gd name="connsiteX104" fmla="*/ 445619 w 1508539"/>
              <a:gd name="connsiteY104" fmla="*/ 2447068 h 6858000"/>
              <a:gd name="connsiteX105" fmla="*/ 432580 w 1508539"/>
              <a:gd name="connsiteY105" fmla="*/ 2425819 h 6858000"/>
              <a:gd name="connsiteX106" fmla="*/ 438579 w 1508539"/>
              <a:gd name="connsiteY106" fmla="*/ 2402874 h 6858000"/>
              <a:gd name="connsiteX107" fmla="*/ 441191 w 1508539"/>
              <a:gd name="connsiteY107" fmla="*/ 2381443 h 6858000"/>
              <a:gd name="connsiteX108" fmla="*/ 417520 w 1508539"/>
              <a:gd name="connsiteY108" fmla="*/ 2261920 h 6858000"/>
              <a:gd name="connsiteX109" fmla="*/ 407407 w 1508539"/>
              <a:gd name="connsiteY109" fmla="*/ 2195378 h 6858000"/>
              <a:gd name="connsiteX110" fmla="*/ 391624 w 1508539"/>
              <a:gd name="connsiteY110" fmla="*/ 2155135 h 6858000"/>
              <a:gd name="connsiteX111" fmla="*/ 389082 w 1508539"/>
              <a:gd name="connsiteY111" fmla="*/ 2118008 h 6858000"/>
              <a:gd name="connsiteX112" fmla="*/ 390075 w 1508539"/>
              <a:gd name="connsiteY112" fmla="*/ 2050531 h 6858000"/>
              <a:gd name="connsiteX113" fmla="*/ 381881 w 1508539"/>
              <a:gd name="connsiteY113" fmla="*/ 1963269 h 6858000"/>
              <a:gd name="connsiteX114" fmla="*/ 363059 w 1508539"/>
              <a:gd name="connsiteY114" fmla="*/ 1906352 h 6858000"/>
              <a:gd name="connsiteX115" fmla="*/ 339616 w 1508539"/>
              <a:gd name="connsiteY115" fmla="*/ 1861531 h 6858000"/>
              <a:gd name="connsiteX116" fmla="*/ 293415 w 1508539"/>
              <a:gd name="connsiteY116" fmla="*/ 1732919 h 6858000"/>
              <a:gd name="connsiteX117" fmla="*/ 265726 w 1508539"/>
              <a:gd name="connsiteY117" fmla="*/ 1663540 h 6858000"/>
              <a:gd name="connsiteX118" fmla="*/ 264852 w 1508539"/>
              <a:gd name="connsiteY118" fmla="*/ 1615777 h 6858000"/>
              <a:gd name="connsiteX119" fmla="*/ 245647 w 1508539"/>
              <a:gd name="connsiteY119" fmla="*/ 1563678 h 6858000"/>
              <a:gd name="connsiteX120" fmla="*/ 258727 w 1508539"/>
              <a:gd name="connsiteY120" fmla="*/ 1519474 h 6858000"/>
              <a:gd name="connsiteX121" fmla="*/ 251469 w 1508539"/>
              <a:gd name="connsiteY121" fmla="*/ 1477995 h 6858000"/>
              <a:gd name="connsiteX122" fmla="*/ 237554 w 1508539"/>
              <a:gd name="connsiteY122" fmla="*/ 1373769 h 6858000"/>
              <a:gd name="connsiteX123" fmla="*/ 245861 w 1508539"/>
              <a:gd name="connsiteY123" fmla="*/ 1307086 h 6858000"/>
              <a:gd name="connsiteX124" fmla="*/ 247049 w 1508539"/>
              <a:gd name="connsiteY124" fmla="*/ 1189033 h 6858000"/>
              <a:gd name="connsiteX125" fmla="*/ 251734 w 1508539"/>
              <a:gd name="connsiteY125" fmla="*/ 1168288 h 6858000"/>
              <a:gd name="connsiteX126" fmla="*/ 244016 w 1508539"/>
              <a:gd name="connsiteY126" fmla="*/ 1142577 h 6858000"/>
              <a:gd name="connsiteX127" fmla="*/ 233322 w 1508539"/>
              <a:gd name="connsiteY127" fmla="*/ 1088484 h 6858000"/>
              <a:gd name="connsiteX128" fmla="*/ 222058 w 1508539"/>
              <a:gd name="connsiteY128" fmla="*/ 1016103 h 6858000"/>
              <a:gd name="connsiteX129" fmla="*/ 223514 w 1508539"/>
              <a:gd name="connsiteY129" fmla="*/ 932283 h 6858000"/>
              <a:gd name="connsiteX130" fmla="*/ 225750 w 1508539"/>
              <a:gd name="connsiteY130" fmla="*/ 915925 h 6858000"/>
              <a:gd name="connsiteX131" fmla="*/ 218379 w 1508539"/>
              <a:gd name="connsiteY131" fmla="*/ 896999 h 6858000"/>
              <a:gd name="connsiteX132" fmla="*/ 187787 w 1508539"/>
              <a:gd name="connsiteY132" fmla="*/ 821517 h 6858000"/>
              <a:gd name="connsiteX133" fmla="*/ 166737 w 1508539"/>
              <a:gd name="connsiteY133" fmla="*/ 751353 h 6858000"/>
              <a:gd name="connsiteX134" fmla="*/ 166295 w 1508539"/>
              <a:gd name="connsiteY134" fmla="*/ 721230 h 6858000"/>
              <a:gd name="connsiteX135" fmla="*/ 151966 w 1508539"/>
              <a:gd name="connsiteY135" fmla="*/ 681659 h 6858000"/>
              <a:gd name="connsiteX136" fmla="*/ 137385 w 1508539"/>
              <a:gd name="connsiteY136" fmla="*/ 635218 h 6858000"/>
              <a:gd name="connsiteX137" fmla="*/ 142396 w 1508539"/>
              <a:gd name="connsiteY137" fmla="*/ 613763 h 6858000"/>
              <a:gd name="connsiteX138" fmla="*/ 128338 w 1508539"/>
              <a:gd name="connsiteY138" fmla="*/ 598582 h 6858000"/>
              <a:gd name="connsiteX139" fmla="*/ 128019 w 1508539"/>
              <a:gd name="connsiteY139" fmla="*/ 576846 h 6858000"/>
              <a:gd name="connsiteX140" fmla="*/ 107645 w 1508539"/>
              <a:gd name="connsiteY140" fmla="*/ 530055 h 6858000"/>
              <a:gd name="connsiteX141" fmla="*/ 106893 w 1508539"/>
              <a:gd name="connsiteY141" fmla="*/ 465389 h 6858000"/>
              <a:gd name="connsiteX142" fmla="*/ 89816 w 1508539"/>
              <a:gd name="connsiteY142" fmla="*/ 424699 h 6858000"/>
              <a:gd name="connsiteX143" fmla="*/ 90191 w 1508539"/>
              <a:gd name="connsiteY143" fmla="*/ 404917 h 6858000"/>
              <a:gd name="connsiteX144" fmla="*/ 70148 w 1508539"/>
              <a:gd name="connsiteY144" fmla="*/ 367211 h 6858000"/>
              <a:gd name="connsiteX145" fmla="*/ 36452 w 1508539"/>
              <a:gd name="connsiteY145" fmla="*/ 268519 h 6858000"/>
              <a:gd name="connsiteX146" fmla="*/ 23935 w 1508539"/>
              <a:gd name="connsiteY146" fmla="*/ 160886 h 6858000"/>
              <a:gd name="connsiteX147" fmla="*/ 19312 w 1508539"/>
              <a:gd name="connsiteY147" fmla="*/ 47336 h 6858000"/>
              <a:gd name="connsiteX148" fmla="*/ 0 w 1508539"/>
              <a:gd name="connsiteY148"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01575 w 1508539"/>
              <a:gd name="connsiteY4" fmla="*/ 6715115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01575 w 1508539"/>
              <a:gd name="connsiteY4" fmla="*/ 6715115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169039 w 1508539"/>
              <a:gd name="connsiteY14" fmla="*/ 6553006 h 6858000"/>
              <a:gd name="connsiteX15" fmla="*/ 173735 w 1508539"/>
              <a:gd name="connsiteY15" fmla="*/ 6514360 h 6858000"/>
              <a:gd name="connsiteX16" fmla="*/ 215389 w 1508539"/>
              <a:gd name="connsiteY16" fmla="*/ 6478062 h 6858000"/>
              <a:gd name="connsiteX17" fmla="*/ 226078 w 1508539"/>
              <a:gd name="connsiteY17" fmla="*/ 6460325 h 6858000"/>
              <a:gd name="connsiteX18" fmla="*/ 233311 w 1508539"/>
              <a:gd name="connsiteY18" fmla="*/ 6451488 h 6858000"/>
              <a:gd name="connsiteX19" fmla="*/ 234746 w 1508539"/>
              <a:gd name="connsiteY19" fmla="*/ 6451348 h 6858000"/>
              <a:gd name="connsiteX20" fmla="*/ 239104 w 1508539"/>
              <a:gd name="connsiteY20" fmla="*/ 6414240 h 6858000"/>
              <a:gd name="connsiteX21" fmla="*/ 241880 w 1508539"/>
              <a:gd name="connsiteY21" fmla="*/ 6384857 h 6858000"/>
              <a:gd name="connsiteX22" fmla="*/ 240591 w 1508539"/>
              <a:gd name="connsiteY22" fmla="*/ 6367510 h 6858000"/>
              <a:gd name="connsiteX23" fmla="*/ 244471 w 1508539"/>
              <a:gd name="connsiteY23" fmla="*/ 6349778 h 6858000"/>
              <a:gd name="connsiteX24" fmla="*/ 246136 w 1508539"/>
              <a:gd name="connsiteY24" fmla="*/ 6348250 h 6858000"/>
              <a:gd name="connsiteX25" fmla="*/ 262170 w 1508539"/>
              <a:gd name="connsiteY25" fmla="*/ 6281972 h 6858000"/>
              <a:gd name="connsiteX26" fmla="*/ 272933 w 1508539"/>
              <a:gd name="connsiteY26" fmla="*/ 6211940 h 6858000"/>
              <a:gd name="connsiteX27" fmla="*/ 314428 w 1508539"/>
              <a:gd name="connsiteY27" fmla="*/ 6113913 h 6858000"/>
              <a:gd name="connsiteX28" fmla="*/ 318721 w 1508539"/>
              <a:gd name="connsiteY28" fmla="*/ 6028119 h 6858000"/>
              <a:gd name="connsiteX29" fmla="*/ 345501 w 1508539"/>
              <a:gd name="connsiteY29" fmla="*/ 5934687 h 6858000"/>
              <a:gd name="connsiteX30" fmla="*/ 379513 w 1508539"/>
              <a:gd name="connsiteY30" fmla="*/ 5765594 h 6858000"/>
              <a:gd name="connsiteX31" fmla="*/ 411349 w 1508539"/>
              <a:gd name="connsiteY31" fmla="*/ 5693685 h 6858000"/>
              <a:gd name="connsiteX32" fmla="*/ 431404 w 1508539"/>
              <a:gd name="connsiteY32" fmla="*/ 5665173 h 6858000"/>
              <a:gd name="connsiteX33" fmla="*/ 465121 w 1508539"/>
              <a:gd name="connsiteY33" fmla="*/ 5563435 h 6858000"/>
              <a:gd name="connsiteX34" fmla="*/ 494626 w 1508539"/>
              <a:gd name="connsiteY34" fmla="*/ 5476393 h 6858000"/>
              <a:gd name="connsiteX35" fmla="*/ 525819 w 1508539"/>
              <a:gd name="connsiteY35" fmla="*/ 5396260 h 6858000"/>
              <a:gd name="connsiteX36" fmla="*/ 541800 w 1508539"/>
              <a:gd name="connsiteY36" fmla="*/ 5330009 h 6858000"/>
              <a:gd name="connsiteX37" fmla="*/ 575293 w 1508539"/>
              <a:gd name="connsiteY37" fmla="*/ 5273739 h 6858000"/>
              <a:gd name="connsiteX38" fmla="*/ 584892 w 1508539"/>
              <a:gd name="connsiteY38" fmla="*/ 5241779 h 6858000"/>
              <a:gd name="connsiteX39" fmla="*/ 596118 w 1508539"/>
              <a:gd name="connsiteY39" fmla="*/ 5225268 h 6858000"/>
              <a:gd name="connsiteX40" fmla="*/ 597138 w 1508539"/>
              <a:gd name="connsiteY40" fmla="*/ 5217684 h 6858000"/>
              <a:gd name="connsiteX41" fmla="*/ 604479 w 1508539"/>
              <a:gd name="connsiteY41" fmla="*/ 5193377 h 6858000"/>
              <a:gd name="connsiteX42" fmla="*/ 607782 w 1508539"/>
              <a:gd name="connsiteY42" fmla="*/ 5179288 h 6858000"/>
              <a:gd name="connsiteX43" fmla="*/ 608766 w 1508539"/>
              <a:gd name="connsiteY43" fmla="*/ 5173621 h 6858000"/>
              <a:gd name="connsiteX44" fmla="*/ 604400 w 1508539"/>
              <a:gd name="connsiteY44" fmla="*/ 5159961 h 6858000"/>
              <a:gd name="connsiteX45" fmla="*/ 611077 w 1508539"/>
              <a:gd name="connsiteY45" fmla="*/ 5144295 h 6858000"/>
              <a:gd name="connsiteX46" fmla="*/ 608010 w 1508539"/>
              <a:gd name="connsiteY46" fmla="*/ 5125185 h 6858000"/>
              <a:gd name="connsiteX47" fmla="*/ 614840 w 1508539"/>
              <a:gd name="connsiteY47" fmla="*/ 5121884 h 6858000"/>
              <a:gd name="connsiteX48" fmla="*/ 621876 w 1508539"/>
              <a:gd name="connsiteY48" fmla="*/ 5067850 h 6858000"/>
              <a:gd name="connsiteX49" fmla="*/ 624607 w 1508539"/>
              <a:gd name="connsiteY49" fmla="*/ 5060861 h 6858000"/>
              <a:gd name="connsiteX50" fmla="*/ 621311 w 1508539"/>
              <a:gd name="connsiteY50" fmla="*/ 5034192 h 6858000"/>
              <a:gd name="connsiteX51" fmla="*/ 622865 w 1508539"/>
              <a:gd name="connsiteY51" fmla="*/ 4993030 h 6858000"/>
              <a:gd name="connsiteX52" fmla="*/ 629774 w 1508539"/>
              <a:gd name="connsiteY52" fmla="*/ 4946844 h 6858000"/>
              <a:gd name="connsiteX53" fmla="*/ 625630 w 1508539"/>
              <a:gd name="connsiteY53" fmla="*/ 4932692 h 6858000"/>
              <a:gd name="connsiteX54" fmla="*/ 641033 w 1508539"/>
              <a:gd name="connsiteY54" fmla="*/ 4858827 h 6858000"/>
              <a:gd name="connsiteX55" fmla="*/ 646936 w 1508539"/>
              <a:gd name="connsiteY55" fmla="*/ 4821170 h 6858000"/>
              <a:gd name="connsiteX56" fmla="*/ 651669 w 1508539"/>
              <a:gd name="connsiteY56" fmla="*/ 4780965 h 6858000"/>
              <a:gd name="connsiteX57" fmla="*/ 652962 w 1508539"/>
              <a:gd name="connsiteY57" fmla="*/ 4750867 h 6858000"/>
              <a:gd name="connsiteX58" fmla="*/ 650769 w 1508539"/>
              <a:gd name="connsiteY58" fmla="*/ 4690749 h 6858000"/>
              <a:gd name="connsiteX59" fmla="*/ 646249 w 1508539"/>
              <a:gd name="connsiteY59" fmla="*/ 4584173 h 6858000"/>
              <a:gd name="connsiteX60" fmla="*/ 641332 w 1508539"/>
              <a:gd name="connsiteY60" fmla="*/ 4444346 h 6858000"/>
              <a:gd name="connsiteX61" fmla="*/ 637897 w 1508539"/>
              <a:gd name="connsiteY61" fmla="*/ 4375228 h 6858000"/>
              <a:gd name="connsiteX62" fmla="*/ 618550 w 1508539"/>
              <a:gd name="connsiteY62" fmla="*/ 4214165 h 6858000"/>
              <a:gd name="connsiteX63" fmla="*/ 622623 w 1508539"/>
              <a:gd name="connsiteY63" fmla="*/ 4090296 h 6858000"/>
              <a:gd name="connsiteX64" fmla="*/ 607879 w 1508539"/>
              <a:gd name="connsiteY64" fmla="*/ 4033999 h 6858000"/>
              <a:gd name="connsiteX65" fmla="*/ 609028 w 1508539"/>
              <a:gd name="connsiteY65" fmla="*/ 4031933 h 6858000"/>
              <a:gd name="connsiteX66" fmla="*/ 607604 w 1508539"/>
              <a:gd name="connsiteY66" fmla="*/ 4013953 h 6858000"/>
              <a:gd name="connsiteX67" fmla="*/ 593899 w 1508539"/>
              <a:gd name="connsiteY67" fmla="*/ 3974753 h 6858000"/>
              <a:gd name="connsiteX68" fmla="*/ 595497 w 1508539"/>
              <a:gd name="connsiteY68" fmla="*/ 3969950 h 6858000"/>
              <a:gd name="connsiteX69" fmla="*/ 588919 w 1508539"/>
              <a:gd name="connsiteY69" fmla="*/ 3933779 h 6858000"/>
              <a:gd name="connsiteX70" fmla="*/ 590250 w 1508539"/>
              <a:gd name="connsiteY70" fmla="*/ 3933093 h 6858000"/>
              <a:gd name="connsiteX71" fmla="*/ 594604 w 1508539"/>
              <a:gd name="connsiteY71" fmla="*/ 3922082 h 6858000"/>
              <a:gd name="connsiteX72" fmla="*/ 599682 w 1508539"/>
              <a:gd name="connsiteY72" fmla="*/ 3901461 h 6858000"/>
              <a:gd name="connsiteX73" fmla="*/ 622276 w 1508539"/>
              <a:gd name="connsiteY73" fmla="*/ 3813873 h 6858000"/>
              <a:gd name="connsiteX74" fmla="*/ 621701 w 1508539"/>
              <a:gd name="connsiteY74" fmla="*/ 3806161 h 6858000"/>
              <a:gd name="connsiteX75" fmla="*/ 622008 w 1508539"/>
              <a:gd name="connsiteY75" fmla="*/ 3805957 h 6858000"/>
              <a:gd name="connsiteX76" fmla="*/ 622035 w 1508539"/>
              <a:gd name="connsiteY76" fmla="*/ 3797724 h 6858000"/>
              <a:gd name="connsiteX77" fmla="*/ 620650 w 1508539"/>
              <a:gd name="connsiteY77" fmla="*/ 3792098 h 6858000"/>
              <a:gd name="connsiteX78" fmla="*/ 619534 w 1508539"/>
              <a:gd name="connsiteY78" fmla="*/ 3777135 h 6858000"/>
              <a:gd name="connsiteX79" fmla="*/ 621267 w 1508539"/>
              <a:gd name="connsiteY79" fmla="*/ 3771656 h 6858000"/>
              <a:gd name="connsiteX80" fmla="*/ 625010 w 1508539"/>
              <a:gd name="connsiteY80" fmla="*/ 3769007 h 6858000"/>
              <a:gd name="connsiteX81" fmla="*/ 624476 w 1508539"/>
              <a:gd name="connsiteY81" fmla="*/ 3767709 h 6858000"/>
              <a:gd name="connsiteX82" fmla="*/ 633172 w 1508539"/>
              <a:gd name="connsiteY82" fmla="*/ 3738082 h 6858000"/>
              <a:gd name="connsiteX83" fmla="*/ 640518 w 1508539"/>
              <a:gd name="connsiteY83" fmla="*/ 3673397 h 6858000"/>
              <a:gd name="connsiteX84" fmla="*/ 639814 w 1508539"/>
              <a:gd name="connsiteY84" fmla="*/ 3637109 h 6858000"/>
              <a:gd name="connsiteX85" fmla="*/ 643257 w 1508539"/>
              <a:gd name="connsiteY85" fmla="*/ 3536883 h 6858000"/>
              <a:gd name="connsiteX86" fmla="*/ 650795 w 1508539"/>
              <a:gd name="connsiteY86" fmla="*/ 3435652 h 6858000"/>
              <a:gd name="connsiteX87" fmla="*/ 652466 w 1508539"/>
              <a:gd name="connsiteY87" fmla="*/ 3307769 h 6858000"/>
              <a:gd name="connsiteX88" fmla="*/ 670029 w 1508539"/>
              <a:gd name="connsiteY88" fmla="*/ 3250522 h 6858000"/>
              <a:gd name="connsiteX89" fmla="*/ 670454 w 1508539"/>
              <a:gd name="connsiteY89" fmla="*/ 3229163 h 6858000"/>
              <a:gd name="connsiteX90" fmla="*/ 672277 w 1508539"/>
              <a:gd name="connsiteY90" fmla="*/ 3217217 h 6858000"/>
              <a:gd name="connsiteX91" fmla="*/ 659112 w 1508539"/>
              <a:gd name="connsiteY91" fmla="*/ 3183755 h 6858000"/>
              <a:gd name="connsiteX92" fmla="*/ 659613 w 1508539"/>
              <a:gd name="connsiteY92" fmla="*/ 3178642 h 6858000"/>
              <a:gd name="connsiteX93" fmla="*/ 647213 w 1508539"/>
              <a:gd name="connsiteY93" fmla="*/ 3158586 h 6858000"/>
              <a:gd name="connsiteX94" fmla="*/ 632398 w 1508539"/>
              <a:gd name="connsiteY94" fmla="*/ 3129034 h 6858000"/>
              <a:gd name="connsiteX95" fmla="*/ 633063 w 1508539"/>
              <a:gd name="connsiteY95" fmla="*/ 3126682 h 6858000"/>
              <a:gd name="connsiteX96" fmla="*/ 623931 w 1508539"/>
              <a:gd name="connsiteY96" fmla="*/ 3114519 h 6858000"/>
              <a:gd name="connsiteX97" fmla="*/ 610540 w 1508539"/>
              <a:gd name="connsiteY97" fmla="*/ 3106272 h 6858000"/>
              <a:gd name="connsiteX98" fmla="*/ 583270 w 1508539"/>
              <a:gd name="connsiteY98" fmla="*/ 2958185 h 6858000"/>
              <a:gd name="connsiteX99" fmla="*/ 525884 w 1508539"/>
              <a:gd name="connsiteY99" fmla="*/ 2762989 h 6858000"/>
              <a:gd name="connsiteX100" fmla="*/ 474802 w 1508539"/>
              <a:gd name="connsiteY100" fmla="*/ 2554718 h 6858000"/>
              <a:gd name="connsiteX101" fmla="*/ 454896 w 1508539"/>
              <a:gd name="connsiteY101" fmla="*/ 2485734 h 6858000"/>
              <a:gd name="connsiteX102" fmla="*/ 445619 w 1508539"/>
              <a:gd name="connsiteY102" fmla="*/ 2447068 h 6858000"/>
              <a:gd name="connsiteX103" fmla="*/ 432580 w 1508539"/>
              <a:gd name="connsiteY103" fmla="*/ 2425819 h 6858000"/>
              <a:gd name="connsiteX104" fmla="*/ 438579 w 1508539"/>
              <a:gd name="connsiteY104" fmla="*/ 2402874 h 6858000"/>
              <a:gd name="connsiteX105" fmla="*/ 441191 w 1508539"/>
              <a:gd name="connsiteY105" fmla="*/ 2381443 h 6858000"/>
              <a:gd name="connsiteX106" fmla="*/ 417520 w 1508539"/>
              <a:gd name="connsiteY106" fmla="*/ 2261920 h 6858000"/>
              <a:gd name="connsiteX107" fmla="*/ 407407 w 1508539"/>
              <a:gd name="connsiteY107" fmla="*/ 2195378 h 6858000"/>
              <a:gd name="connsiteX108" fmla="*/ 391624 w 1508539"/>
              <a:gd name="connsiteY108" fmla="*/ 2155135 h 6858000"/>
              <a:gd name="connsiteX109" fmla="*/ 389082 w 1508539"/>
              <a:gd name="connsiteY109" fmla="*/ 2118008 h 6858000"/>
              <a:gd name="connsiteX110" fmla="*/ 390075 w 1508539"/>
              <a:gd name="connsiteY110" fmla="*/ 2050531 h 6858000"/>
              <a:gd name="connsiteX111" fmla="*/ 381881 w 1508539"/>
              <a:gd name="connsiteY111" fmla="*/ 1963269 h 6858000"/>
              <a:gd name="connsiteX112" fmla="*/ 363059 w 1508539"/>
              <a:gd name="connsiteY112" fmla="*/ 1906352 h 6858000"/>
              <a:gd name="connsiteX113" fmla="*/ 339616 w 1508539"/>
              <a:gd name="connsiteY113" fmla="*/ 1861531 h 6858000"/>
              <a:gd name="connsiteX114" fmla="*/ 293415 w 1508539"/>
              <a:gd name="connsiteY114" fmla="*/ 1732919 h 6858000"/>
              <a:gd name="connsiteX115" fmla="*/ 265726 w 1508539"/>
              <a:gd name="connsiteY115" fmla="*/ 1663540 h 6858000"/>
              <a:gd name="connsiteX116" fmla="*/ 264852 w 1508539"/>
              <a:gd name="connsiteY116" fmla="*/ 1615777 h 6858000"/>
              <a:gd name="connsiteX117" fmla="*/ 245647 w 1508539"/>
              <a:gd name="connsiteY117" fmla="*/ 1563678 h 6858000"/>
              <a:gd name="connsiteX118" fmla="*/ 258727 w 1508539"/>
              <a:gd name="connsiteY118" fmla="*/ 1519474 h 6858000"/>
              <a:gd name="connsiteX119" fmla="*/ 251469 w 1508539"/>
              <a:gd name="connsiteY119" fmla="*/ 1477995 h 6858000"/>
              <a:gd name="connsiteX120" fmla="*/ 237554 w 1508539"/>
              <a:gd name="connsiteY120" fmla="*/ 1373769 h 6858000"/>
              <a:gd name="connsiteX121" fmla="*/ 245861 w 1508539"/>
              <a:gd name="connsiteY121" fmla="*/ 1307086 h 6858000"/>
              <a:gd name="connsiteX122" fmla="*/ 247049 w 1508539"/>
              <a:gd name="connsiteY122" fmla="*/ 1189033 h 6858000"/>
              <a:gd name="connsiteX123" fmla="*/ 251734 w 1508539"/>
              <a:gd name="connsiteY123" fmla="*/ 1168288 h 6858000"/>
              <a:gd name="connsiteX124" fmla="*/ 244016 w 1508539"/>
              <a:gd name="connsiteY124" fmla="*/ 1142577 h 6858000"/>
              <a:gd name="connsiteX125" fmla="*/ 233322 w 1508539"/>
              <a:gd name="connsiteY125" fmla="*/ 1088484 h 6858000"/>
              <a:gd name="connsiteX126" fmla="*/ 222058 w 1508539"/>
              <a:gd name="connsiteY126" fmla="*/ 1016103 h 6858000"/>
              <a:gd name="connsiteX127" fmla="*/ 223514 w 1508539"/>
              <a:gd name="connsiteY127" fmla="*/ 932283 h 6858000"/>
              <a:gd name="connsiteX128" fmla="*/ 225750 w 1508539"/>
              <a:gd name="connsiteY128" fmla="*/ 915925 h 6858000"/>
              <a:gd name="connsiteX129" fmla="*/ 218379 w 1508539"/>
              <a:gd name="connsiteY129" fmla="*/ 896999 h 6858000"/>
              <a:gd name="connsiteX130" fmla="*/ 187787 w 1508539"/>
              <a:gd name="connsiteY130" fmla="*/ 821517 h 6858000"/>
              <a:gd name="connsiteX131" fmla="*/ 166737 w 1508539"/>
              <a:gd name="connsiteY131" fmla="*/ 751353 h 6858000"/>
              <a:gd name="connsiteX132" fmla="*/ 166295 w 1508539"/>
              <a:gd name="connsiteY132" fmla="*/ 721230 h 6858000"/>
              <a:gd name="connsiteX133" fmla="*/ 151966 w 1508539"/>
              <a:gd name="connsiteY133" fmla="*/ 681659 h 6858000"/>
              <a:gd name="connsiteX134" fmla="*/ 137385 w 1508539"/>
              <a:gd name="connsiteY134" fmla="*/ 635218 h 6858000"/>
              <a:gd name="connsiteX135" fmla="*/ 142396 w 1508539"/>
              <a:gd name="connsiteY135" fmla="*/ 613763 h 6858000"/>
              <a:gd name="connsiteX136" fmla="*/ 128338 w 1508539"/>
              <a:gd name="connsiteY136" fmla="*/ 598582 h 6858000"/>
              <a:gd name="connsiteX137" fmla="*/ 128019 w 1508539"/>
              <a:gd name="connsiteY137" fmla="*/ 576846 h 6858000"/>
              <a:gd name="connsiteX138" fmla="*/ 107645 w 1508539"/>
              <a:gd name="connsiteY138" fmla="*/ 530055 h 6858000"/>
              <a:gd name="connsiteX139" fmla="*/ 106893 w 1508539"/>
              <a:gd name="connsiteY139" fmla="*/ 465389 h 6858000"/>
              <a:gd name="connsiteX140" fmla="*/ 89816 w 1508539"/>
              <a:gd name="connsiteY140" fmla="*/ 424699 h 6858000"/>
              <a:gd name="connsiteX141" fmla="*/ 90191 w 1508539"/>
              <a:gd name="connsiteY141" fmla="*/ 404917 h 6858000"/>
              <a:gd name="connsiteX142" fmla="*/ 70148 w 1508539"/>
              <a:gd name="connsiteY142" fmla="*/ 367211 h 6858000"/>
              <a:gd name="connsiteX143" fmla="*/ 36452 w 1508539"/>
              <a:gd name="connsiteY143" fmla="*/ 268519 h 6858000"/>
              <a:gd name="connsiteX144" fmla="*/ 23935 w 1508539"/>
              <a:gd name="connsiteY144" fmla="*/ 160886 h 6858000"/>
              <a:gd name="connsiteX145" fmla="*/ 19312 w 1508539"/>
              <a:gd name="connsiteY145" fmla="*/ 47336 h 6858000"/>
              <a:gd name="connsiteX146" fmla="*/ 0 w 1508539"/>
              <a:gd name="connsiteY146"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169039 w 1508539"/>
              <a:gd name="connsiteY14" fmla="*/ 6553006 h 6858000"/>
              <a:gd name="connsiteX15" fmla="*/ 215389 w 1508539"/>
              <a:gd name="connsiteY15" fmla="*/ 6478062 h 6858000"/>
              <a:gd name="connsiteX16" fmla="*/ 226078 w 1508539"/>
              <a:gd name="connsiteY16" fmla="*/ 6460325 h 6858000"/>
              <a:gd name="connsiteX17" fmla="*/ 233311 w 1508539"/>
              <a:gd name="connsiteY17" fmla="*/ 6451488 h 6858000"/>
              <a:gd name="connsiteX18" fmla="*/ 234746 w 1508539"/>
              <a:gd name="connsiteY18" fmla="*/ 6451348 h 6858000"/>
              <a:gd name="connsiteX19" fmla="*/ 239104 w 1508539"/>
              <a:gd name="connsiteY19" fmla="*/ 6414240 h 6858000"/>
              <a:gd name="connsiteX20" fmla="*/ 241880 w 1508539"/>
              <a:gd name="connsiteY20" fmla="*/ 6384857 h 6858000"/>
              <a:gd name="connsiteX21" fmla="*/ 240591 w 1508539"/>
              <a:gd name="connsiteY21" fmla="*/ 6367510 h 6858000"/>
              <a:gd name="connsiteX22" fmla="*/ 244471 w 1508539"/>
              <a:gd name="connsiteY22" fmla="*/ 6349778 h 6858000"/>
              <a:gd name="connsiteX23" fmla="*/ 246136 w 1508539"/>
              <a:gd name="connsiteY23" fmla="*/ 6348250 h 6858000"/>
              <a:gd name="connsiteX24" fmla="*/ 262170 w 1508539"/>
              <a:gd name="connsiteY24" fmla="*/ 6281972 h 6858000"/>
              <a:gd name="connsiteX25" fmla="*/ 272933 w 1508539"/>
              <a:gd name="connsiteY25" fmla="*/ 6211940 h 6858000"/>
              <a:gd name="connsiteX26" fmla="*/ 314428 w 1508539"/>
              <a:gd name="connsiteY26" fmla="*/ 6113913 h 6858000"/>
              <a:gd name="connsiteX27" fmla="*/ 318721 w 1508539"/>
              <a:gd name="connsiteY27" fmla="*/ 6028119 h 6858000"/>
              <a:gd name="connsiteX28" fmla="*/ 345501 w 1508539"/>
              <a:gd name="connsiteY28" fmla="*/ 5934687 h 6858000"/>
              <a:gd name="connsiteX29" fmla="*/ 379513 w 1508539"/>
              <a:gd name="connsiteY29" fmla="*/ 5765594 h 6858000"/>
              <a:gd name="connsiteX30" fmla="*/ 411349 w 1508539"/>
              <a:gd name="connsiteY30" fmla="*/ 5693685 h 6858000"/>
              <a:gd name="connsiteX31" fmla="*/ 431404 w 1508539"/>
              <a:gd name="connsiteY31" fmla="*/ 5665173 h 6858000"/>
              <a:gd name="connsiteX32" fmla="*/ 465121 w 1508539"/>
              <a:gd name="connsiteY32" fmla="*/ 5563435 h 6858000"/>
              <a:gd name="connsiteX33" fmla="*/ 494626 w 1508539"/>
              <a:gd name="connsiteY33" fmla="*/ 5476393 h 6858000"/>
              <a:gd name="connsiteX34" fmla="*/ 525819 w 1508539"/>
              <a:gd name="connsiteY34" fmla="*/ 5396260 h 6858000"/>
              <a:gd name="connsiteX35" fmla="*/ 541800 w 1508539"/>
              <a:gd name="connsiteY35" fmla="*/ 5330009 h 6858000"/>
              <a:gd name="connsiteX36" fmla="*/ 575293 w 1508539"/>
              <a:gd name="connsiteY36" fmla="*/ 5273739 h 6858000"/>
              <a:gd name="connsiteX37" fmla="*/ 584892 w 1508539"/>
              <a:gd name="connsiteY37" fmla="*/ 5241779 h 6858000"/>
              <a:gd name="connsiteX38" fmla="*/ 596118 w 1508539"/>
              <a:gd name="connsiteY38" fmla="*/ 5225268 h 6858000"/>
              <a:gd name="connsiteX39" fmla="*/ 597138 w 1508539"/>
              <a:gd name="connsiteY39" fmla="*/ 5217684 h 6858000"/>
              <a:gd name="connsiteX40" fmla="*/ 604479 w 1508539"/>
              <a:gd name="connsiteY40" fmla="*/ 5193377 h 6858000"/>
              <a:gd name="connsiteX41" fmla="*/ 607782 w 1508539"/>
              <a:gd name="connsiteY41" fmla="*/ 5179288 h 6858000"/>
              <a:gd name="connsiteX42" fmla="*/ 608766 w 1508539"/>
              <a:gd name="connsiteY42" fmla="*/ 5173621 h 6858000"/>
              <a:gd name="connsiteX43" fmla="*/ 604400 w 1508539"/>
              <a:gd name="connsiteY43" fmla="*/ 5159961 h 6858000"/>
              <a:gd name="connsiteX44" fmla="*/ 611077 w 1508539"/>
              <a:gd name="connsiteY44" fmla="*/ 5144295 h 6858000"/>
              <a:gd name="connsiteX45" fmla="*/ 608010 w 1508539"/>
              <a:gd name="connsiteY45" fmla="*/ 5125185 h 6858000"/>
              <a:gd name="connsiteX46" fmla="*/ 614840 w 1508539"/>
              <a:gd name="connsiteY46" fmla="*/ 5121884 h 6858000"/>
              <a:gd name="connsiteX47" fmla="*/ 621876 w 1508539"/>
              <a:gd name="connsiteY47" fmla="*/ 5067850 h 6858000"/>
              <a:gd name="connsiteX48" fmla="*/ 624607 w 1508539"/>
              <a:gd name="connsiteY48" fmla="*/ 5060861 h 6858000"/>
              <a:gd name="connsiteX49" fmla="*/ 621311 w 1508539"/>
              <a:gd name="connsiteY49" fmla="*/ 5034192 h 6858000"/>
              <a:gd name="connsiteX50" fmla="*/ 622865 w 1508539"/>
              <a:gd name="connsiteY50" fmla="*/ 4993030 h 6858000"/>
              <a:gd name="connsiteX51" fmla="*/ 629774 w 1508539"/>
              <a:gd name="connsiteY51" fmla="*/ 4946844 h 6858000"/>
              <a:gd name="connsiteX52" fmla="*/ 625630 w 1508539"/>
              <a:gd name="connsiteY52" fmla="*/ 4932692 h 6858000"/>
              <a:gd name="connsiteX53" fmla="*/ 641033 w 1508539"/>
              <a:gd name="connsiteY53" fmla="*/ 4858827 h 6858000"/>
              <a:gd name="connsiteX54" fmla="*/ 646936 w 1508539"/>
              <a:gd name="connsiteY54" fmla="*/ 4821170 h 6858000"/>
              <a:gd name="connsiteX55" fmla="*/ 651669 w 1508539"/>
              <a:gd name="connsiteY55" fmla="*/ 4780965 h 6858000"/>
              <a:gd name="connsiteX56" fmla="*/ 652962 w 1508539"/>
              <a:gd name="connsiteY56" fmla="*/ 4750867 h 6858000"/>
              <a:gd name="connsiteX57" fmla="*/ 650769 w 1508539"/>
              <a:gd name="connsiteY57" fmla="*/ 4690749 h 6858000"/>
              <a:gd name="connsiteX58" fmla="*/ 646249 w 1508539"/>
              <a:gd name="connsiteY58" fmla="*/ 4584173 h 6858000"/>
              <a:gd name="connsiteX59" fmla="*/ 641332 w 1508539"/>
              <a:gd name="connsiteY59" fmla="*/ 4444346 h 6858000"/>
              <a:gd name="connsiteX60" fmla="*/ 637897 w 1508539"/>
              <a:gd name="connsiteY60" fmla="*/ 4375228 h 6858000"/>
              <a:gd name="connsiteX61" fmla="*/ 618550 w 1508539"/>
              <a:gd name="connsiteY61" fmla="*/ 4214165 h 6858000"/>
              <a:gd name="connsiteX62" fmla="*/ 622623 w 1508539"/>
              <a:gd name="connsiteY62" fmla="*/ 4090296 h 6858000"/>
              <a:gd name="connsiteX63" fmla="*/ 607879 w 1508539"/>
              <a:gd name="connsiteY63" fmla="*/ 4033999 h 6858000"/>
              <a:gd name="connsiteX64" fmla="*/ 609028 w 1508539"/>
              <a:gd name="connsiteY64" fmla="*/ 4031933 h 6858000"/>
              <a:gd name="connsiteX65" fmla="*/ 607604 w 1508539"/>
              <a:gd name="connsiteY65" fmla="*/ 4013953 h 6858000"/>
              <a:gd name="connsiteX66" fmla="*/ 593899 w 1508539"/>
              <a:gd name="connsiteY66" fmla="*/ 3974753 h 6858000"/>
              <a:gd name="connsiteX67" fmla="*/ 595497 w 1508539"/>
              <a:gd name="connsiteY67" fmla="*/ 3969950 h 6858000"/>
              <a:gd name="connsiteX68" fmla="*/ 588919 w 1508539"/>
              <a:gd name="connsiteY68" fmla="*/ 3933779 h 6858000"/>
              <a:gd name="connsiteX69" fmla="*/ 590250 w 1508539"/>
              <a:gd name="connsiteY69" fmla="*/ 3933093 h 6858000"/>
              <a:gd name="connsiteX70" fmla="*/ 594604 w 1508539"/>
              <a:gd name="connsiteY70" fmla="*/ 3922082 h 6858000"/>
              <a:gd name="connsiteX71" fmla="*/ 599682 w 1508539"/>
              <a:gd name="connsiteY71" fmla="*/ 3901461 h 6858000"/>
              <a:gd name="connsiteX72" fmla="*/ 622276 w 1508539"/>
              <a:gd name="connsiteY72" fmla="*/ 3813873 h 6858000"/>
              <a:gd name="connsiteX73" fmla="*/ 621701 w 1508539"/>
              <a:gd name="connsiteY73" fmla="*/ 3806161 h 6858000"/>
              <a:gd name="connsiteX74" fmla="*/ 622008 w 1508539"/>
              <a:gd name="connsiteY74" fmla="*/ 3805957 h 6858000"/>
              <a:gd name="connsiteX75" fmla="*/ 622035 w 1508539"/>
              <a:gd name="connsiteY75" fmla="*/ 3797724 h 6858000"/>
              <a:gd name="connsiteX76" fmla="*/ 620650 w 1508539"/>
              <a:gd name="connsiteY76" fmla="*/ 3792098 h 6858000"/>
              <a:gd name="connsiteX77" fmla="*/ 619534 w 1508539"/>
              <a:gd name="connsiteY77" fmla="*/ 3777135 h 6858000"/>
              <a:gd name="connsiteX78" fmla="*/ 621267 w 1508539"/>
              <a:gd name="connsiteY78" fmla="*/ 3771656 h 6858000"/>
              <a:gd name="connsiteX79" fmla="*/ 625010 w 1508539"/>
              <a:gd name="connsiteY79" fmla="*/ 3769007 h 6858000"/>
              <a:gd name="connsiteX80" fmla="*/ 624476 w 1508539"/>
              <a:gd name="connsiteY80" fmla="*/ 3767709 h 6858000"/>
              <a:gd name="connsiteX81" fmla="*/ 633172 w 1508539"/>
              <a:gd name="connsiteY81" fmla="*/ 3738082 h 6858000"/>
              <a:gd name="connsiteX82" fmla="*/ 640518 w 1508539"/>
              <a:gd name="connsiteY82" fmla="*/ 3673397 h 6858000"/>
              <a:gd name="connsiteX83" fmla="*/ 639814 w 1508539"/>
              <a:gd name="connsiteY83" fmla="*/ 3637109 h 6858000"/>
              <a:gd name="connsiteX84" fmla="*/ 643257 w 1508539"/>
              <a:gd name="connsiteY84" fmla="*/ 3536883 h 6858000"/>
              <a:gd name="connsiteX85" fmla="*/ 650795 w 1508539"/>
              <a:gd name="connsiteY85" fmla="*/ 3435652 h 6858000"/>
              <a:gd name="connsiteX86" fmla="*/ 652466 w 1508539"/>
              <a:gd name="connsiteY86" fmla="*/ 3307769 h 6858000"/>
              <a:gd name="connsiteX87" fmla="*/ 670029 w 1508539"/>
              <a:gd name="connsiteY87" fmla="*/ 3250522 h 6858000"/>
              <a:gd name="connsiteX88" fmla="*/ 670454 w 1508539"/>
              <a:gd name="connsiteY88" fmla="*/ 3229163 h 6858000"/>
              <a:gd name="connsiteX89" fmla="*/ 672277 w 1508539"/>
              <a:gd name="connsiteY89" fmla="*/ 3217217 h 6858000"/>
              <a:gd name="connsiteX90" fmla="*/ 659112 w 1508539"/>
              <a:gd name="connsiteY90" fmla="*/ 3183755 h 6858000"/>
              <a:gd name="connsiteX91" fmla="*/ 659613 w 1508539"/>
              <a:gd name="connsiteY91" fmla="*/ 3178642 h 6858000"/>
              <a:gd name="connsiteX92" fmla="*/ 647213 w 1508539"/>
              <a:gd name="connsiteY92" fmla="*/ 3158586 h 6858000"/>
              <a:gd name="connsiteX93" fmla="*/ 632398 w 1508539"/>
              <a:gd name="connsiteY93" fmla="*/ 3129034 h 6858000"/>
              <a:gd name="connsiteX94" fmla="*/ 633063 w 1508539"/>
              <a:gd name="connsiteY94" fmla="*/ 3126682 h 6858000"/>
              <a:gd name="connsiteX95" fmla="*/ 623931 w 1508539"/>
              <a:gd name="connsiteY95" fmla="*/ 3114519 h 6858000"/>
              <a:gd name="connsiteX96" fmla="*/ 610540 w 1508539"/>
              <a:gd name="connsiteY96" fmla="*/ 3106272 h 6858000"/>
              <a:gd name="connsiteX97" fmla="*/ 583270 w 1508539"/>
              <a:gd name="connsiteY97" fmla="*/ 2958185 h 6858000"/>
              <a:gd name="connsiteX98" fmla="*/ 525884 w 1508539"/>
              <a:gd name="connsiteY98" fmla="*/ 2762989 h 6858000"/>
              <a:gd name="connsiteX99" fmla="*/ 474802 w 1508539"/>
              <a:gd name="connsiteY99" fmla="*/ 2554718 h 6858000"/>
              <a:gd name="connsiteX100" fmla="*/ 454896 w 1508539"/>
              <a:gd name="connsiteY100" fmla="*/ 2485734 h 6858000"/>
              <a:gd name="connsiteX101" fmla="*/ 445619 w 1508539"/>
              <a:gd name="connsiteY101" fmla="*/ 2447068 h 6858000"/>
              <a:gd name="connsiteX102" fmla="*/ 432580 w 1508539"/>
              <a:gd name="connsiteY102" fmla="*/ 2425819 h 6858000"/>
              <a:gd name="connsiteX103" fmla="*/ 438579 w 1508539"/>
              <a:gd name="connsiteY103" fmla="*/ 2402874 h 6858000"/>
              <a:gd name="connsiteX104" fmla="*/ 441191 w 1508539"/>
              <a:gd name="connsiteY104" fmla="*/ 2381443 h 6858000"/>
              <a:gd name="connsiteX105" fmla="*/ 417520 w 1508539"/>
              <a:gd name="connsiteY105" fmla="*/ 2261920 h 6858000"/>
              <a:gd name="connsiteX106" fmla="*/ 407407 w 1508539"/>
              <a:gd name="connsiteY106" fmla="*/ 2195378 h 6858000"/>
              <a:gd name="connsiteX107" fmla="*/ 391624 w 1508539"/>
              <a:gd name="connsiteY107" fmla="*/ 2155135 h 6858000"/>
              <a:gd name="connsiteX108" fmla="*/ 389082 w 1508539"/>
              <a:gd name="connsiteY108" fmla="*/ 2118008 h 6858000"/>
              <a:gd name="connsiteX109" fmla="*/ 390075 w 1508539"/>
              <a:gd name="connsiteY109" fmla="*/ 2050531 h 6858000"/>
              <a:gd name="connsiteX110" fmla="*/ 381881 w 1508539"/>
              <a:gd name="connsiteY110" fmla="*/ 1963269 h 6858000"/>
              <a:gd name="connsiteX111" fmla="*/ 363059 w 1508539"/>
              <a:gd name="connsiteY111" fmla="*/ 1906352 h 6858000"/>
              <a:gd name="connsiteX112" fmla="*/ 339616 w 1508539"/>
              <a:gd name="connsiteY112" fmla="*/ 1861531 h 6858000"/>
              <a:gd name="connsiteX113" fmla="*/ 293415 w 1508539"/>
              <a:gd name="connsiteY113" fmla="*/ 1732919 h 6858000"/>
              <a:gd name="connsiteX114" fmla="*/ 265726 w 1508539"/>
              <a:gd name="connsiteY114" fmla="*/ 1663540 h 6858000"/>
              <a:gd name="connsiteX115" fmla="*/ 264852 w 1508539"/>
              <a:gd name="connsiteY115" fmla="*/ 1615777 h 6858000"/>
              <a:gd name="connsiteX116" fmla="*/ 245647 w 1508539"/>
              <a:gd name="connsiteY116" fmla="*/ 1563678 h 6858000"/>
              <a:gd name="connsiteX117" fmla="*/ 258727 w 1508539"/>
              <a:gd name="connsiteY117" fmla="*/ 1519474 h 6858000"/>
              <a:gd name="connsiteX118" fmla="*/ 251469 w 1508539"/>
              <a:gd name="connsiteY118" fmla="*/ 1477995 h 6858000"/>
              <a:gd name="connsiteX119" fmla="*/ 237554 w 1508539"/>
              <a:gd name="connsiteY119" fmla="*/ 1373769 h 6858000"/>
              <a:gd name="connsiteX120" fmla="*/ 245861 w 1508539"/>
              <a:gd name="connsiteY120" fmla="*/ 1307086 h 6858000"/>
              <a:gd name="connsiteX121" fmla="*/ 247049 w 1508539"/>
              <a:gd name="connsiteY121" fmla="*/ 1189033 h 6858000"/>
              <a:gd name="connsiteX122" fmla="*/ 251734 w 1508539"/>
              <a:gd name="connsiteY122" fmla="*/ 1168288 h 6858000"/>
              <a:gd name="connsiteX123" fmla="*/ 244016 w 1508539"/>
              <a:gd name="connsiteY123" fmla="*/ 1142577 h 6858000"/>
              <a:gd name="connsiteX124" fmla="*/ 233322 w 1508539"/>
              <a:gd name="connsiteY124" fmla="*/ 1088484 h 6858000"/>
              <a:gd name="connsiteX125" fmla="*/ 222058 w 1508539"/>
              <a:gd name="connsiteY125" fmla="*/ 1016103 h 6858000"/>
              <a:gd name="connsiteX126" fmla="*/ 223514 w 1508539"/>
              <a:gd name="connsiteY126" fmla="*/ 932283 h 6858000"/>
              <a:gd name="connsiteX127" fmla="*/ 225750 w 1508539"/>
              <a:gd name="connsiteY127" fmla="*/ 915925 h 6858000"/>
              <a:gd name="connsiteX128" fmla="*/ 218379 w 1508539"/>
              <a:gd name="connsiteY128" fmla="*/ 896999 h 6858000"/>
              <a:gd name="connsiteX129" fmla="*/ 187787 w 1508539"/>
              <a:gd name="connsiteY129" fmla="*/ 821517 h 6858000"/>
              <a:gd name="connsiteX130" fmla="*/ 166737 w 1508539"/>
              <a:gd name="connsiteY130" fmla="*/ 751353 h 6858000"/>
              <a:gd name="connsiteX131" fmla="*/ 166295 w 1508539"/>
              <a:gd name="connsiteY131" fmla="*/ 721230 h 6858000"/>
              <a:gd name="connsiteX132" fmla="*/ 151966 w 1508539"/>
              <a:gd name="connsiteY132" fmla="*/ 681659 h 6858000"/>
              <a:gd name="connsiteX133" fmla="*/ 137385 w 1508539"/>
              <a:gd name="connsiteY133" fmla="*/ 635218 h 6858000"/>
              <a:gd name="connsiteX134" fmla="*/ 142396 w 1508539"/>
              <a:gd name="connsiteY134" fmla="*/ 613763 h 6858000"/>
              <a:gd name="connsiteX135" fmla="*/ 128338 w 1508539"/>
              <a:gd name="connsiteY135" fmla="*/ 598582 h 6858000"/>
              <a:gd name="connsiteX136" fmla="*/ 128019 w 1508539"/>
              <a:gd name="connsiteY136" fmla="*/ 576846 h 6858000"/>
              <a:gd name="connsiteX137" fmla="*/ 107645 w 1508539"/>
              <a:gd name="connsiteY137" fmla="*/ 530055 h 6858000"/>
              <a:gd name="connsiteX138" fmla="*/ 106893 w 1508539"/>
              <a:gd name="connsiteY138" fmla="*/ 465389 h 6858000"/>
              <a:gd name="connsiteX139" fmla="*/ 89816 w 1508539"/>
              <a:gd name="connsiteY139" fmla="*/ 424699 h 6858000"/>
              <a:gd name="connsiteX140" fmla="*/ 90191 w 1508539"/>
              <a:gd name="connsiteY140" fmla="*/ 404917 h 6858000"/>
              <a:gd name="connsiteX141" fmla="*/ 70148 w 1508539"/>
              <a:gd name="connsiteY141" fmla="*/ 367211 h 6858000"/>
              <a:gd name="connsiteX142" fmla="*/ 36452 w 1508539"/>
              <a:gd name="connsiteY142" fmla="*/ 268519 h 6858000"/>
              <a:gd name="connsiteX143" fmla="*/ 23935 w 1508539"/>
              <a:gd name="connsiteY143" fmla="*/ 160886 h 6858000"/>
              <a:gd name="connsiteX144" fmla="*/ 19312 w 1508539"/>
              <a:gd name="connsiteY144" fmla="*/ 47336 h 6858000"/>
              <a:gd name="connsiteX145" fmla="*/ 0 w 1508539"/>
              <a:gd name="connsiteY145"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201349 w 1508539"/>
              <a:gd name="connsiteY14" fmla="*/ 6530567 h 6858000"/>
              <a:gd name="connsiteX15" fmla="*/ 215389 w 1508539"/>
              <a:gd name="connsiteY15" fmla="*/ 6478062 h 6858000"/>
              <a:gd name="connsiteX16" fmla="*/ 226078 w 1508539"/>
              <a:gd name="connsiteY16" fmla="*/ 6460325 h 6858000"/>
              <a:gd name="connsiteX17" fmla="*/ 233311 w 1508539"/>
              <a:gd name="connsiteY17" fmla="*/ 6451488 h 6858000"/>
              <a:gd name="connsiteX18" fmla="*/ 234746 w 1508539"/>
              <a:gd name="connsiteY18" fmla="*/ 6451348 h 6858000"/>
              <a:gd name="connsiteX19" fmla="*/ 239104 w 1508539"/>
              <a:gd name="connsiteY19" fmla="*/ 6414240 h 6858000"/>
              <a:gd name="connsiteX20" fmla="*/ 241880 w 1508539"/>
              <a:gd name="connsiteY20" fmla="*/ 6384857 h 6858000"/>
              <a:gd name="connsiteX21" fmla="*/ 240591 w 1508539"/>
              <a:gd name="connsiteY21" fmla="*/ 6367510 h 6858000"/>
              <a:gd name="connsiteX22" fmla="*/ 244471 w 1508539"/>
              <a:gd name="connsiteY22" fmla="*/ 6349778 h 6858000"/>
              <a:gd name="connsiteX23" fmla="*/ 246136 w 1508539"/>
              <a:gd name="connsiteY23" fmla="*/ 6348250 h 6858000"/>
              <a:gd name="connsiteX24" fmla="*/ 262170 w 1508539"/>
              <a:gd name="connsiteY24" fmla="*/ 6281972 h 6858000"/>
              <a:gd name="connsiteX25" fmla="*/ 272933 w 1508539"/>
              <a:gd name="connsiteY25" fmla="*/ 6211940 h 6858000"/>
              <a:gd name="connsiteX26" fmla="*/ 314428 w 1508539"/>
              <a:gd name="connsiteY26" fmla="*/ 6113913 h 6858000"/>
              <a:gd name="connsiteX27" fmla="*/ 318721 w 1508539"/>
              <a:gd name="connsiteY27" fmla="*/ 6028119 h 6858000"/>
              <a:gd name="connsiteX28" fmla="*/ 345501 w 1508539"/>
              <a:gd name="connsiteY28" fmla="*/ 5934687 h 6858000"/>
              <a:gd name="connsiteX29" fmla="*/ 379513 w 1508539"/>
              <a:gd name="connsiteY29" fmla="*/ 5765594 h 6858000"/>
              <a:gd name="connsiteX30" fmla="*/ 411349 w 1508539"/>
              <a:gd name="connsiteY30" fmla="*/ 5693685 h 6858000"/>
              <a:gd name="connsiteX31" fmla="*/ 431404 w 1508539"/>
              <a:gd name="connsiteY31" fmla="*/ 5665173 h 6858000"/>
              <a:gd name="connsiteX32" fmla="*/ 465121 w 1508539"/>
              <a:gd name="connsiteY32" fmla="*/ 5563435 h 6858000"/>
              <a:gd name="connsiteX33" fmla="*/ 494626 w 1508539"/>
              <a:gd name="connsiteY33" fmla="*/ 5476393 h 6858000"/>
              <a:gd name="connsiteX34" fmla="*/ 525819 w 1508539"/>
              <a:gd name="connsiteY34" fmla="*/ 5396260 h 6858000"/>
              <a:gd name="connsiteX35" fmla="*/ 541800 w 1508539"/>
              <a:gd name="connsiteY35" fmla="*/ 5330009 h 6858000"/>
              <a:gd name="connsiteX36" fmla="*/ 575293 w 1508539"/>
              <a:gd name="connsiteY36" fmla="*/ 5273739 h 6858000"/>
              <a:gd name="connsiteX37" fmla="*/ 584892 w 1508539"/>
              <a:gd name="connsiteY37" fmla="*/ 5241779 h 6858000"/>
              <a:gd name="connsiteX38" fmla="*/ 596118 w 1508539"/>
              <a:gd name="connsiteY38" fmla="*/ 5225268 h 6858000"/>
              <a:gd name="connsiteX39" fmla="*/ 597138 w 1508539"/>
              <a:gd name="connsiteY39" fmla="*/ 5217684 h 6858000"/>
              <a:gd name="connsiteX40" fmla="*/ 604479 w 1508539"/>
              <a:gd name="connsiteY40" fmla="*/ 5193377 h 6858000"/>
              <a:gd name="connsiteX41" fmla="*/ 607782 w 1508539"/>
              <a:gd name="connsiteY41" fmla="*/ 5179288 h 6858000"/>
              <a:gd name="connsiteX42" fmla="*/ 608766 w 1508539"/>
              <a:gd name="connsiteY42" fmla="*/ 5173621 h 6858000"/>
              <a:gd name="connsiteX43" fmla="*/ 604400 w 1508539"/>
              <a:gd name="connsiteY43" fmla="*/ 5159961 h 6858000"/>
              <a:gd name="connsiteX44" fmla="*/ 611077 w 1508539"/>
              <a:gd name="connsiteY44" fmla="*/ 5144295 h 6858000"/>
              <a:gd name="connsiteX45" fmla="*/ 608010 w 1508539"/>
              <a:gd name="connsiteY45" fmla="*/ 5125185 h 6858000"/>
              <a:gd name="connsiteX46" fmla="*/ 614840 w 1508539"/>
              <a:gd name="connsiteY46" fmla="*/ 5121884 h 6858000"/>
              <a:gd name="connsiteX47" fmla="*/ 621876 w 1508539"/>
              <a:gd name="connsiteY47" fmla="*/ 5067850 h 6858000"/>
              <a:gd name="connsiteX48" fmla="*/ 624607 w 1508539"/>
              <a:gd name="connsiteY48" fmla="*/ 5060861 h 6858000"/>
              <a:gd name="connsiteX49" fmla="*/ 621311 w 1508539"/>
              <a:gd name="connsiteY49" fmla="*/ 5034192 h 6858000"/>
              <a:gd name="connsiteX50" fmla="*/ 622865 w 1508539"/>
              <a:gd name="connsiteY50" fmla="*/ 4993030 h 6858000"/>
              <a:gd name="connsiteX51" fmla="*/ 629774 w 1508539"/>
              <a:gd name="connsiteY51" fmla="*/ 4946844 h 6858000"/>
              <a:gd name="connsiteX52" fmla="*/ 625630 w 1508539"/>
              <a:gd name="connsiteY52" fmla="*/ 4932692 h 6858000"/>
              <a:gd name="connsiteX53" fmla="*/ 641033 w 1508539"/>
              <a:gd name="connsiteY53" fmla="*/ 4858827 h 6858000"/>
              <a:gd name="connsiteX54" fmla="*/ 646936 w 1508539"/>
              <a:gd name="connsiteY54" fmla="*/ 4821170 h 6858000"/>
              <a:gd name="connsiteX55" fmla="*/ 651669 w 1508539"/>
              <a:gd name="connsiteY55" fmla="*/ 4780965 h 6858000"/>
              <a:gd name="connsiteX56" fmla="*/ 652962 w 1508539"/>
              <a:gd name="connsiteY56" fmla="*/ 4750867 h 6858000"/>
              <a:gd name="connsiteX57" fmla="*/ 650769 w 1508539"/>
              <a:gd name="connsiteY57" fmla="*/ 4690749 h 6858000"/>
              <a:gd name="connsiteX58" fmla="*/ 646249 w 1508539"/>
              <a:gd name="connsiteY58" fmla="*/ 4584173 h 6858000"/>
              <a:gd name="connsiteX59" fmla="*/ 641332 w 1508539"/>
              <a:gd name="connsiteY59" fmla="*/ 4444346 h 6858000"/>
              <a:gd name="connsiteX60" fmla="*/ 637897 w 1508539"/>
              <a:gd name="connsiteY60" fmla="*/ 4375228 h 6858000"/>
              <a:gd name="connsiteX61" fmla="*/ 618550 w 1508539"/>
              <a:gd name="connsiteY61" fmla="*/ 4214165 h 6858000"/>
              <a:gd name="connsiteX62" fmla="*/ 622623 w 1508539"/>
              <a:gd name="connsiteY62" fmla="*/ 4090296 h 6858000"/>
              <a:gd name="connsiteX63" fmla="*/ 607879 w 1508539"/>
              <a:gd name="connsiteY63" fmla="*/ 4033999 h 6858000"/>
              <a:gd name="connsiteX64" fmla="*/ 609028 w 1508539"/>
              <a:gd name="connsiteY64" fmla="*/ 4031933 h 6858000"/>
              <a:gd name="connsiteX65" fmla="*/ 607604 w 1508539"/>
              <a:gd name="connsiteY65" fmla="*/ 4013953 h 6858000"/>
              <a:gd name="connsiteX66" fmla="*/ 593899 w 1508539"/>
              <a:gd name="connsiteY66" fmla="*/ 3974753 h 6858000"/>
              <a:gd name="connsiteX67" fmla="*/ 595497 w 1508539"/>
              <a:gd name="connsiteY67" fmla="*/ 3969950 h 6858000"/>
              <a:gd name="connsiteX68" fmla="*/ 588919 w 1508539"/>
              <a:gd name="connsiteY68" fmla="*/ 3933779 h 6858000"/>
              <a:gd name="connsiteX69" fmla="*/ 590250 w 1508539"/>
              <a:gd name="connsiteY69" fmla="*/ 3933093 h 6858000"/>
              <a:gd name="connsiteX70" fmla="*/ 594604 w 1508539"/>
              <a:gd name="connsiteY70" fmla="*/ 3922082 h 6858000"/>
              <a:gd name="connsiteX71" fmla="*/ 599682 w 1508539"/>
              <a:gd name="connsiteY71" fmla="*/ 3901461 h 6858000"/>
              <a:gd name="connsiteX72" fmla="*/ 622276 w 1508539"/>
              <a:gd name="connsiteY72" fmla="*/ 3813873 h 6858000"/>
              <a:gd name="connsiteX73" fmla="*/ 621701 w 1508539"/>
              <a:gd name="connsiteY73" fmla="*/ 3806161 h 6858000"/>
              <a:gd name="connsiteX74" fmla="*/ 622008 w 1508539"/>
              <a:gd name="connsiteY74" fmla="*/ 3805957 h 6858000"/>
              <a:gd name="connsiteX75" fmla="*/ 622035 w 1508539"/>
              <a:gd name="connsiteY75" fmla="*/ 3797724 h 6858000"/>
              <a:gd name="connsiteX76" fmla="*/ 620650 w 1508539"/>
              <a:gd name="connsiteY76" fmla="*/ 3792098 h 6858000"/>
              <a:gd name="connsiteX77" fmla="*/ 619534 w 1508539"/>
              <a:gd name="connsiteY77" fmla="*/ 3777135 h 6858000"/>
              <a:gd name="connsiteX78" fmla="*/ 621267 w 1508539"/>
              <a:gd name="connsiteY78" fmla="*/ 3771656 h 6858000"/>
              <a:gd name="connsiteX79" fmla="*/ 625010 w 1508539"/>
              <a:gd name="connsiteY79" fmla="*/ 3769007 h 6858000"/>
              <a:gd name="connsiteX80" fmla="*/ 624476 w 1508539"/>
              <a:gd name="connsiteY80" fmla="*/ 3767709 h 6858000"/>
              <a:gd name="connsiteX81" fmla="*/ 633172 w 1508539"/>
              <a:gd name="connsiteY81" fmla="*/ 3738082 h 6858000"/>
              <a:gd name="connsiteX82" fmla="*/ 640518 w 1508539"/>
              <a:gd name="connsiteY82" fmla="*/ 3673397 h 6858000"/>
              <a:gd name="connsiteX83" fmla="*/ 639814 w 1508539"/>
              <a:gd name="connsiteY83" fmla="*/ 3637109 h 6858000"/>
              <a:gd name="connsiteX84" fmla="*/ 643257 w 1508539"/>
              <a:gd name="connsiteY84" fmla="*/ 3536883 h 6858000"/>
              <a:gd name="connsiteX85" fmla="*/ 650795 w 1508539"/>
              <a:gd name="connsiteY85" fmla="*/ 3435652 h 6858000"/>
              <a:gd name="connsiteX86" fmla="*/ 652466 w 1508539"/>
              <a:gd name="connsiteY86" fmla="*/ 3307769 h 6858000"/>
              <a:gd name="connsiteX87" fmla="*/ 670029 w 1508539"/>
              <a:gd name="connsiteY87" fmla="*/ 3250522 h 6858000"/>
              <a:gd name="connsiteX88" fmla="*/ 670454 w 1508539"/>
              <a:gd name="connsiteY88" fmla="*/ 3229163 h 6858000"/>
              <a:gd name="connsiteX89" fmla="*/ 672277 w 1508539"/>
              <a:gd name="connsiteY89" fmla="*/ 3217217 h 6858000"/>
              <a:gd name="connsiteX90" fmla="*/ 659112 w 1508539"/>
              <a:gd name="connsiteY90" fmla="*/ 3183755 h 6858000"/>
              <a:gd name="connsiteX91" fmla="*/ 659613 w 1508539"/>
              <a:gd name="connsiteY91" fmla="*/ 3178642 h 6858000"/>
              <a:gd name="connsiteX92" fmla="*/ 647213 w 1508539"/>
              <a:gd name="connsiteY92" fmla="*/ 3158586 h 6858000"/>
              <a:gd name="connsiteX93" fmla="*/ 632398 w 1508539"/>
              <a:gd name="connsiteY93" fmla="*/ 3129034 h 6858000"/>
              <a:gd name="connsiteX94" fmla="*/ 633063 w 1508539"/>
              <a:gd name="connsiteY94" fmla="*/ 3126682 h 6858000"/>
              <a:gd name="connsiteX95" fmla="*/ 623931 w 1508539"/>
              <a:gd name="connsiteY95" fmla="*/ 3114519 h 6858000"/>
              <a:gd name="connsiteX96" fmla="*/ 610540 w 1508539"/>
              <a:gd name="connsiteY96" fmla="*/ 3106272 h 6858000"/>
              <a:gd name="connsiteX97" fmla="*/ 583270 w 1508539"/>
              <a:gd name="connsiteY97" fmla="*/ 2958185 h 6858000"/>
              <a:gd name="connsiteX98" fmla="*/ 525884 w 1508539"/>
              <a:gd name="connsiteY98" fmla="*/ 2762989 h 6858000"/>
              <a:gd name="connsiteX99" fmla="*/ 474802 w 1508539"/>
              <a:gd name="connsiteY99" fmla="*/ 2554718 h 6858000"/>
              <a:gd name="connsiteX100" fmla="*/ 454896 w 1508539"/>
              <a:gd name="connsiteY100" fmla="*/ 2485734 h 6858000"/>
              <a:gd name="connsiteX101" fmla="*/ 445619 w 1508539"/>
              <a:gd name="connsiteY101" fmla="*/ 2447068 h 6858000"/>
              <a:gd name="connsiteX102" fmla="*/ 432580 w 1508539"/>
              <a:gd name="connsiteY102" fmla="*/ 2425819 h 6858000"/>
              <a:gd name="connsiteX103" fmla="*/ 438579 w 1508539"/>
              <a:gd name="connsiteY103" fmla="*/ 2402874 h 6858000"/>
              <a:gd name="connsiteX104" fmla="*/ 441191 w 1508539"/>
              <a:gd name="connsiteY104" fmla="*/ 2381443 h 6858000"/>
              <a:gd name="connsiteX105" fmla="*/ 417520 w 1508539"/>
              <a:gd name="connsiteY105" fmla="*/ 2261920 h 6858000"/>
              <a:gd name="connsiteX106" fmla="*/ 407407 w 1508539"/>
              <a:gd name="connsiteY106" fmla="*/ 2195378 h 6858000"/>
              <a:gd name="connsiteX107" fmla="*/ 391624 w 1508539"/>
              <a:gd name="connsiteY107" fmla="*/ 2155135 h 6858000"/>
              <a:gd name="connsiteX108" fmla="*/ 389082 w 1508539"/>
              <a:gd name="connsiteY108" fmla="*/ 2118008 h 6858000"/>
              <a:gd name="connsiteX109" fmla="*/ 390075 w 1508539"/>
              <a:gd name="connsiteY109" fmla="*/ 2050531 h 6858000"/>
              <a:gd name="connsiteX110" fmla="*/ 381881 w 1508539"/>
              <a:gd name="connsiteY110" fmla="*/ 1963269 h 6858000"/>
              <a:gd name="connsiteX111" fmla="*/ 363059 w 1508539"/>
              <a:gd name="connsiteY111" fmla="*/ 1906352 h 6858000"/>
              <a:gd name="connsiteX112" fmla="*/ 339616 w 1508539"/>
              <a:gd name="connsiteY112" fmla="*/ 1861531 h 6858000"/>
              <a:gd name="connsiteX113" fmla="*/ 293415 w 1508539"/>
              <a:gd name="connsiteY113" fmla="*/ 1732919 h 6858000"/>
              <a:gd name="connsiteX114" fmla="*/ 265726 w 1508539"/>
              <a:gd name="connsiteY114" fmla="*/ 1663540 h 6858000"/>
              <a:gd name="connsiteX115" fmla="*/ 264852 w 1508539"/>
              <a:gd name="connsiteY115" fmla="*/ 1615777 h 6858000"/>
              <a:gd name="connsiteX116" fmla="*/ 245647 w 1508539"/>
              <a:gd name="connsiteY116" fmla="*/ 1563678 h 6858000"/>
              <a:gd name="connsiteX117" fmla="*/ 258727 w 1508539"/>
              <a:gd name="connsiteY117" fmla="*/ 1519474 h 6858000"/>
              <a:gd name="connsiteX118" fmla="*/ 251469 w 1508539"/>
              <a:gd name="connsiteY118" fmla="*/ 1477995 h 6858000"/>
              <a:gd name="connsiteX119" fmla="*/ 237554 w 1508539"/>
              <a:gd name="connsiteY119" fmla="*/ 1373769 h 6858000"/>
              <a:gd name="connsiteX120" fmla="*/ 245861 w 1508539"/>
              <a:gd name="connsiteY120" fmla="*/ 1307086 h 6858000"/>
              <a:gd name="connsiteX121" fmla="*/ 247049 w 1508539"/>
              <a:gd name="connsiteY121" fmla="*/ 1189033 h 6858000"/>
              <a:gd name="connsiteX122" fmla="*/ 251734 w 1508539"/>
              <a:gd name="connsiteY122" fmla="*/ 1168288 h 6858000"/>
              <a:gd name="connsiteX123" fmla="*/ 244016 w 1508539"/>
              <a:gd name="connsiteY123" fmla="*/ 1142577 h 6858000"/>
              <a:gd name="connsiteX124" fmla="*/ 233322 w 1508539"/>
              <a:gd name="connsiteY124" fmla="*/ 1088484 h 6858000"/>
              <a:gd name="connsiteX125" fmla="*/ 222058 w 1508539"/>
              <a:gd name="connsiteY125" fmla="*/ 1016103 h 6858000"/>
              <a:gd name="connsiteX126" fmla="*/ 223514 w 1508539"/>
              <a:gd name="connsiteY126" fmla="*/ 932283 h 6858000"/>
              <a:gd name="connsiteX127" fmla="*/ 225750 w 1508539"/>
              <a:gd name="connsiteY127" fmla="*/ 915925 h 6858000"/>
              <a:gd name="connsiteX128" fmla="*/ 218379 w 1508539"/>
              <a:gd name="connsiteY128" fmla="*/ 896999 h 6858000"/>
              <a:gd name="connsiteX129" fmla="*/ 187787 w 1508539"/>
              <a:gd name="connsiteY129" fmla="*/ 821517 h 6858000"/>
              <a:gd name="connsiteX130" fmla="*/ 166737 w 1508539"/>
              <a:gd name="connsiteY130" fmla="*/ 751353 h 6858000"/>
              <a:gd name="connsiteX131" fmla="*/ 166295 w 1508539"/>
              <a:gd name="connsiteY131" fmla="*/ 721230 h 6858000"/>
              <a:gd name="connsiteX132" fmla="*/ 151966 w 1508539"/>
              <a:gd name="connsiteY132" fmla="*/ 681659 h 6858000"/>
              <a:gd name="connsiteX133" fmla="*/ 137385 w 1508539"/>
              <a:gd name="connsiteY133" fmla="*/ 635218 h 6858000"/>
              <a:gd name="connsiteX134" fmla="*/ 142396 w 1508539"/>
              <a:gd name="connsiteY134" fmla="*/ 613763 h 6858000"/>
              <a:gd name="connsiteX135" fmla="*/ 128338 w 1508539"/>
              <a:gd name="connsiteY135" fmla="*/ 598582 h 6858000"/>
              <a:gd name="connsiteX136" fmla="*/ 128019 w 1508539"/>
              <a:gd name="connsiteY136" fmla="*/ 576846 h 6858000"/>
              <a:gd name="connsiteX137" fmla="*/ 107645 w 1508539"/>
              <a:gd name="connsiteY137" fmla="*/ 530055 h 6858000"/>
              <a:gd name="connsiteX138" fmla="*/ 106893 w 1508539"/>
              <a:gd name="connsiteY138" fmla="*/ 465389 h 6858000"/>
              <a:gd name="connsiteX139" fmla="*/ 89816 w 1508539"/>
              <a:gd name="connsiteY139" fmla="*/ 424699 h 6858000"/>
              <a:gd name="connsiteX140" fmla="*/ 90191 w 1508539"/>
              <a:gd name="connsiteY140" fmla="*/ 404917 h 6858000"/>
              <a:gd name="connsiteX141" fmla="*/ 70148 w 1508539"/>
              <a:gd name="connsiteY141" fmla="*/ 367211 h 6858000"/>
              <a:gd name="connsiteX142" fmla="*/ 36452 w 1508539"/>
              <a:gd name="connsiteY142" fmla="*/ 268519 h 6858000"/>
              <a:gd name="connsiteX143" fmla="*/ 23935 w 1508539"/>
              <a:gd name="connsiteY143" fmla="*/ 160886 h 6858000"/>
              <a:gd name="connsiteX144" fmla="*/ 19312 w 1508539"/>
              <a:gd name="connsiteY144" fmla="*/ 47336 h 6858000"/>
              <a:gd name="connsiteX145" fmla="*/ 0 w 1508539"/>
              <a:gd name="connsiteY145"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64248 w 1508539"/>
              <a:gd name="connsiteY9" fmla="*/ 6574442 h 6858000"/>
              <a:gd name="connsiteX10" fmla="*/ 164588 w 1508539"/>
              <a:gd name="connsiteY10" fmla="*/ 6568530 h 6858000"/>
              <a:gd name="connsiteX11" fmla="*/ 166997 w 1508539"/>
              <a:gd name="connsiteY11" fmla="*/ 6560674 h 6858000"/>
              <a:gd name="connsiteX12" fmla="*/ 167342 w 1508539"/>
              <a:gd name="connsiteY12" fmla="*/ 6560598 h 6858000"/>
              <a:gd name="connsiteX13" fmla="*/ 201349 w 1508539"/>
              <a:gd name="connsiteY13" fmla="*/ 6530567 h 6858000"/>
              <a:gd name="connsiteX14" fmla="*/ 215389 w 1508539"/>
              <a:gd name="connsiteY14" fmla="*/ 6478062 h 6858000"/>
              <a:gd name="connsiteX15" fmla="*/ 226078 w 1508539"/>
              <a:gd name="connsiteY15" fmla="*/ 6460325 h 6858000"/>
              <a:gd name="connsiteX16" fmla="*/ 233311 w 1508539"/>
              <a:gd name="connsiteY16" fmla="*/ 6451488 h 6858000"/>
              <a:gd name="connsiteX17" fmla="*/ 234746 w 1508539"/>
              <a:gd name="connsiteY17" fmla="*/ 6451348 h 6858000"/>
              <a:gd name="connsiteX18" fmla="*/ 239104 w 1508539"/>
              <a:gd name="connsiteY18" fmla="*/ 6414240 h 6858000"/>
              <a:gd name="connsiteX19" fmla="*/ 241880 w 1508539"/>
              <a:gd name="connsiteY19" fmla="*/ 6384857 h 6858000"/>
              <a:gd name="connsiteX20" fmla="*/ 240591 w 1508539"/>
              <a:gd name="connsiteY20" fmla="*/ 6367510 h 6858000"/>
              <a:gd name="connsiteX21" fmla="*/ 244471 w 1508539"/>
              <a:gd name="connsiteY21" fmla="*/ 6349778 h 6858000"/>
              <a:gd name="connsiteX22" fmla="*/ 246136 w 1508539"/>
              <a:gd name="connsiteY22" fmla="*/ 6348250 h 6858000"/>
              <a:gd name="connsiteX23" fmla="*/ 262170 w 1508539"/>
              <a:gd name="connsiteY23" fmla="*/ 6281972 h 6858000"/>
              <a:gd name="connsiteX24" fmla="*/ 272933 w 1508539"/>
              <a:gd name="connsiteY24" fmla="*/ 6211940 h 6858000"/>
              <a:gd name="connsiteX25" fmla="*/ 314428 w 1508539"/>
              <a:gd name="connsiteY25" fmla="*/ 6113913 h 6858000"/>
              <a:gd name="connsiteX26" fmla="*/ 318721 w 1508539"/>
              <a:gd name="connsiteY26" fmla="*/ 6028119 h 6858000"/>
              <a:gd name="connsiteX27" fmla="*/ 345501 w 1508539"/>
              <a:gd name="connsiteY27" fmla="*/ 5934687 h 6858000"/>
              <a:gd name="connsiteX28" fmla="*/ 379513 w 1508539"/>
              <a:gd name="connsiteY28" fmla="*/ 5765594 h 6858000"/>
              <a:gd name="connsiteX29" fmla="*/ 411349 w 1508539"/>
              <a:gd name="connsiteY29" fmla="*/ 5693685 h 6858000"/>
              <a:gd name="connsiteX30" fmla="*/ 431404 w 1508539"/>
              <a:gd name="connsiteY30" fmla="*/ 5665173 h 6858000"/>
              <a:gd name="connsiteX31" fmla="*/ 465121 w 1508539"/>
              <a:gd name="connsiteY31" fmla="*/ 5563435 h 6858000"/>
              <a:gd name="connsiteX32" fmla="*/ 494626 w 1508539"/>
              <a:gd name="connsiteY32" fmla="*/ 5476393 h 6858000"/>
              <a:gd name="connsiteX33" fmla="*/ 525819 w 1508539"/>
              <a:gd name="connsiteY33" fmla="*/ 5396260 h 6858000"/>
              <a:gd name="connsiteX34" fmla="*/ 541800 w 1508539"/>
              <a:gd name="connsiteY34" fmla="*/ 5330009 h 6858000"/>
              <a:gd name="connsiteX35" fmla="*/ 575293 w 1508539"/>
              <a:gd name="connsiteY35" fmla="*/ 5273739 h 6858000"/>
              <a:gd name="connsiteX36" fmla="*/ 584892 w 1508539"/>
              <a:gd name="connsiteY36" fmla="*/ 5241779 h 6858000"/>
              <a:gd name="connsiteX37" fmla="*/ 596118 w 1508539"/>
              <a:gd name="connsiteY37" fmla="*/ 5225268 h 6858000"/>
              <a:gd name="connsiteX38" fmla="*/ 597138 w 1508539"/>
              <a:gd name="connsiteY38" fmla="*/ 5217684 h 6858000"/>
              <a:gd name="connsiteX39" fmla="*/ 604479 w 1508539"/>
              <a:gd name="connsiteY39" fmla="*/ 5193377 h 6858000"/>
              <a:gd name="connsiteX40" fmla="*/ 607782 w 1508539"/>
              <a:gd name="connsiteY40" fmla="*/ 5179288 h 6858000"/>
              <a:gd name="connsiteX41" fmla="*/ 608766 w 1508539"/>
              <a:gd name="connsiteY41" fmla="*/ 5173621 h 6858000"/>
              <a:gd name="connsiteX42" fmla="*/ 604400 w 1508539"/>
              <a:gd name="connsiteY42" fmla="*/ 5159961 h 6858000"/>
              <a:gd name="connsiteX43" fmla="*/ 611077 w 1508539"/>
              <a:gd name="connsiteY43" fmla="*/ 5144295 h 6858000"/>
              <a:gd name="connsiteX44" fmla="*/ 608010 w 1508539"/>
              <a:gd name="connsiteY44" fmla="*/ 5125185 h 6858000"/>
              <a:gd name="connsiteX45" fmla="*/ 614840 w 1508539"/>
              <a:gd name="connsiteY45" fmla="*/ 5121884 h 6858000"/>
              <a:gd name="connsiteX46" fmla="*/ 621876 w 1508539"/>
              <a:gd name="connsiteY46" fmla="*/ 5067850 h 6858000"/>
              <a:gd name="connsiteX47" fmla="*/ 624607 w 1508539"/>
              <a:gd name="connsiteY47" fmla="*/ 5060861 h 6858000"/>
              <a:gd name="connsiteX48" fmla="*/ 621311 w 1508539"/>
              <a:gd name="connsiteY48" fmla="*/ 5034192 h 6858000"/>
              <a:gd name="connsiteX49" fmla="*/ 622865 w 1508539"/>
              <a:gd name="connsiteY49" fmla="*/ 4993030 h 6858000"/>
              <a:gd name="connsiteX50" fmla="*/ 629774 w 1508539"/>
              <a:gd name="connsiteY50" fmla="*/ 4946844 h 6858000"/>
              <a:gd name="connsiteX51" fmla="*/ 625630 w 1508539"/>
              <a:gd name="connsiteY51" fmla="*/ 4932692 h 6858000"/>
              <a:gd name="connsiteX52" fmla="*/ 641033 w 1508539"/>
              <a:gd name="connsiteY52" fmla="*/ 4858827 h 6858000"/>
              <a:gd name="connsiteX53" fmla="*/ 646936 w 1508539"/>
              <a:gd name="connsiteY53" fmla="*/ 4821170 h 6858000"/>
              <a:gd name="connsiteX54" fmla="*/ 651669 w 1508539"/>
              <a:gd name="connsiteY54" fmla="*/ 4780965 h 6858000"/>
              <a:gd name="connsiteX55" fmla="*/ 652962 w 1508539"/>
              <a:gd name="connsiteY55" fmla="*/ 4750867 h 6858000"/>
              <a:gd name="connsiteX56" fmla="*/ 650769 w 1508539"/>
              <a:gd name="connsiteY56" fmla="*/ 4690749 h 6858000"/>
              <a:gd name="connsiteX57" fmla="*/ 646249 w 1508539"/>
              <a:gd name="connsiteY57" fmla="*/ 4584173 h 6858000"/>
              <a:gd name="connsiteX58" fmla="*/ 641332 w 1508539"/>
              <a:gd name="connsiteY58" fmla="*/ 4444346 h 6858000"/>
              <a:gd name="connsiteX59" fmla="*/ 637897 w 1508539"/>
              <a:gd name="connsiteY59" fmla="*/ 4375228 h 6858000"/>
              <a:gd name="connsiteX60" fmla="*/ 618550 w 1508539"/>
              <a:gd name="connsiteY60" fmla="*/ 4214165 h 6858000"/>
              <a:gd name="connsiteX61" fmla="*/ 622623 w 1508539"/>
              <a:gd name="connsiteY61" fmla="*/ 4090296 h 6858000"/>
              <a:gd name="connsiteX62" fmla="*/ 607879 w 1508539"/>
              <a:gd name="connsiteY62" fmla="*/ 4033999 h 6858000"/>
              <a:gd name="connsiteX63" fmla="*/ 609028 w 1508539"/>
              <a:gd name="connsiteY63" fmla="*/ 4031933 h 6858000"/>
              <a:gd name="connsiteX64" fmla="*/ 607604 w 1508539"/>
              <a:gd name="connsiteY64" fmla="*/ 4013953 h 6858000"/>
              <a:gd name="connsiteX65" fmla="*/ 593899 w 1508539"/>
              <a:gd name="connsiteY65" fmla="*/ 3974753 h 6858000"/>
              <a:gd name="connsiteX66" fmla="*/ 595497 w 1508539"/>
              <a:gd name="connsiteY66" fmla="*/ 3969950 h 6858000"/>
              <a:gd name="connsiteX67" fmla="*/ 588919 w 1508539"/>
              <a:gd name="connsiteY67" fmla="*/ 3933779 h 6858000"/>
              <a:gd name="connsiteX68" fmla="*/ 590250 w 1508539"/>
              <a:gd name="connsiteY68" fmla="*/ 3933093 h 6858000"/>
              <a:gd name="connsiteX69" fmla="*/ 594604 w 1508539"/>
              <a:gd name="connsiteY69" fmla="*/ 3922082 h 6858000"/>
              <a:gd name="connsiteX70" fmla="*/ 599682 w 1508539"/>
              <a:gd name="connsiteY70" fmla="*/ 3901461 h 6858000"/>
              <a:gd name="connsiteX71" fmla="*/ 622276 w 1508539"/>
              <a:gd name="connsiteY71" fmla="*/ 3813873 h 6858000"/>
              <a:gd name="connsiteX72" fmla="*/ 621701 w 1508539"/>
              <a:gd name="connsiteY72" fmla="*/ 3806161 h 6858000"/>
              <a:gd name="connsiteX73" fmla="*/ 622008 w 1508539"/>
              <a:gd name="connsiteY73" fmla="*/ 3805957 h 6858000"/>
              <a:gd name="connsiteX74" fmla="*/ 622035 w 1508539"/>
              <a:gd name="connsiteY74" fmla="*/ 3797724 h 6858000"/>
              <a:gd name="connsiteX75" fmla="*/ 620650 w 1508539"/>
              <a:gd name="connsiteY75" fmla="*/ 3792098 h 6858000"/>
              <a:gd name="connsiteX76" fmla="*/ 619534 w 1508539"/>
              <a:gd name="connsiteY76" fmla="*/ 3777135 h 6858000"/>
              <a:gd name="connsiteX77" fmla="*/ 621267 w 1508539"/>
              <a:gd name="connsiteY77" fmla="*/ 3771656 h 6858000"/>
              <a:gd name="connsiteX78" fmla="*/ 625010 w 1508539"/>
              <a:gd name="connsiteY78" fmla="*/ 3769007 h 6858000"/>
              <a:gd name="connsiteX79" fmla="*/ 624476 w 1508539"/>
              <a:gd name="connsiteY79" fmla="*/ 3767709 h 6858000"/>
              <a:gd name="connsiteX80" fmla="*/ 633172 w 1508539"/>
              <a:gd name="connsiteY80" fmla="*/ 3738082 h 6858000"/>
              <a:gd name="connsiteX81" fmla="*/ 640518 w 1508539"/>
              <a:gd name="connsiteY81" fmla="*/ 3673397 h 6858000"/>
              <a:gd name="connsiteX82" fmla="*/ 639814 w 1508539"/>
              <a:gd name="connsiteY82" fmla="*/ 3637109 h 6858000"/>
              <a:gd name="connsiteX83" fmla="*/ 643257 w 1508539"/>
              <a:gd name="connsiteY83" fmla="*/ 3536883 h 6858000"/>
              <a:gd name="connsiteX84" fmla="*/ 650795 w 1508539"/>
              <a:gd name="connsiteY84" fmla="*/ 3435652 h 6858000"/>
              <a:gd name="connsiteX85" fmla="*/ 652466 w 1508539"/>
              <a:gd name="connsiteY85" fmla="*/ 3307769 h 6858000"/>
              <a:gd name="connsiteX86" fmla="*/ 670029 w 1508539"/>
              <a:gd name="connsiteY86" fmla="*/ 3250522 h 6858000"/>
              <a:gd name="connsiteX87" fmla="*/ 670454 w 1508539"/>
              <a:gd name="connsiteY87" fmla="*/ 3229163 h 6858000"/>
              <a:gd name="connsiteX88" fmla="*/ 672277 w 1508539"/>
              <a:gd name="connsiteY88" fmla="*/ 3217217 h 6858000"/>
              <a:gd name="connsiteX89" fmla="*/ 659112 w 1508539"/>
              <a:gd name="connsiteY89" fmla="*/ 3183755 h 6858000"/>
              <a:gd name="connsiteX90" fmla="*/ 659613 w 1508539"/>
              <a:gd name="connsiteY90" fmla="*/ 3178642 h 6858000"/>
              <a:gd name="connsiteX91" fmla="*/ 647213 w 1508539"/>
              <a:gd name="connsiteY91" fmla="*/ 3158586 h 6858000"/>
              <a:gd name="connsiteX92" fmla="*/ 632398 w 1508539"/>
              <a:gd name="connsiteY92" fmla="*/ 3129034 h 6858000"/>
              <a:gd name="connsiteX93" fmla="*/ 633063 w 1508539"/>
              <a:gd name="connsiteY93" fmla="*/ 3126682 h 6858000"/>
              <a:gd name="connsiteX94" fmla="*/ 623931 w 1508539"/>
              <a:gd name="connsiteY94" fmla="*/ 3114519 h 6858000"/>
              <a:gd name="connsiteX95" fmla="*/ 610540 w 1508539"/>
              <a:gd name="connsiteY95" fmla="*/ 3106272 h 6858000"/>
              <a:gd name="connsiteX96" fmla="*/ 583270 w 1508539"/>
              <a:gd name="connsiteY96" fmla="*/ 2958185 h 6858000"/>
              <a:gd name="connsiteX97" fmla="*/ 525884 w 1508539"/>
              <a:gd name="connsiteY97" fmla="*/ 2762989 h 6858000"/>
              <a:gd name="connsiteX98" fmla="*/ 474802 w 1508539"/>
              <a:gd name="connsiteY98" fmla="*/ 2554718 h 6858000"/>
              <a:gd name="connsiteX99" fmla="*/ 454896 w 1508539"/>
              <a:gd name="connsiteY99" fmla="*/ 2485734 h 6858000"/>
              <a:gd name="connsiteX100" fmla="*/ 445619 w 1508539"/>
              <a:gd name="connsiteY100" fmla="*/ 2447068 h 6858000"/>
              <a:gd name="connsiteX101" fmla="*/ 432580 w 1508539"/>
              <a:gd name="connsiteY101" fmla="*/ 2425819 h 6858000"/>
              <a:gd name="connsiteX102" fmla="*/ 438579 w 1508539"/>
              <a:gd name="connsiteY102" fmla="*/ 2402874 h 6858000"/>
              <a:gd name="connsiteX103" fmla="*/ 441191 w 1508539"/>
              <a:gd name="connsiteY103" fmla="*/ 2381443 h 6858000"/>
              <a:gd name="connsiteX104" fmla="*/ 417520 w 1508539"/>
              <a:gd name="connsiteY104" fmla="*/ 2261920 h 6858000"/>
              <a:gd name="connsiteX105" fmla="*/ 407407 w 1508539"/>
              <a:gd name="connsiteY105" fmla="*/ 2195378 h 6858000"/>
              <a:gd name="connsiteX106" fmla="*/ 391624 w 1508539"/>
              <a:gd name="connsiteY106" fmla="*/ 2155135 h 6858000"/>
              <a:gd name="connsiteX107" fmla="*/ 389082 w 1508539"/>
              <a:gd name="connsiteY107" fmla="*/ 2118008 h 6858000"/>
              <a:gd name="connsiteX108" fmla="*/ 390075 w 1508539"/>
              <a:gd name="connsiteY108" fmla="*/ 2050531 h 6858000"/>
              <a:gd name="connsiteX109" fmla="*/ 381881 w 1508539"/>
              <a:gd name="connsiteY109" fmla="*/ 1963269 h 6858000"/>
              <a:gd name="connsiteX110" fmla="*/ 363059 w 1508539"/>
              <a:gd name="connsiteY110" fmla="*/ 1906352 h 6858000"/>
              <a:gd name="connsiteX111" fmla="*/ 339616 w 1508539"/>
              <a:gd name="connsiteY111" fmla="*/ 1861531 h 6858000"/>
              <a:gd name="connsiteX112" fmla="*/ 293415 w 1508539"/>
              <a:gd name="connsiteY112" fmla="*/ 1732919 h 6858000"/>
              <a:gd name="connsiteX113" fmla="*/ 265726 w 1508539"/>
              <a:gd name="connsiteY113" fmla="*/ 1663540 h 6858000"/>
              <a:gd name="connsiteX114" fmla="*/ 264852 w 1508539"/>
              <a:gd name="connsiteY114" fmla="*/ 1615777 h 6858000"/>
              <a:gd name="connsiteX115" fmla="*/ 245647 w 1508539"/>
              <a:gd name="connsiteY115" fmla="*/ 1563678 h 6858000"/>
              <a:gd name="connsiteX116" fmla="*/ 258727 w 1508539"/>
              <a:gd name="connsiteY116" fmla="*/ 1519474 h 6858000"/>
              <a:gd name="connsiteX117" fmla="*/ 251469 w 1508539"/>
              <a:gd name="connsiteY117" fmla="*/ 1477995 h 6858000"/>
              <a:gd name="connsiteX118" fmla="*/ 237554 w 1508539"/>
              <a:gd name="connsiteY118" fmla="*/ 1373769 h 6858000"/>
              <a:gd name="connsiteX119" fmla="*/ 245861 w 1508539"/>
              <a:gd name="connsiteY119" fmla="*/ 1307086 h 6858000"/>
              <a:gd name="connsiteX120" fmla="*/ 247049 w 1508539"/>
              <a:gd name="connsiteY120" fmla="*/ 1189033 h 6858000"/>
              <a:gd name="connsiteX121" fmla="*/ 251734 w 1508539"/>
              <a:gd name="connsiteY121" fmla="*/ 1168288 h 6858000"/>
              <a:gd name="connsiteX122" fmla="*/ 244016 w 1508539"/>
              <a:gd name="connsiteY122" fmla="*/ 1142577 h 6858000"/>
              <a:gd name="connsiteX123" fmla="*/ 233322 w 1508539"/>
              <a:gd name="connsiteY123" fmla="*/ 1088484 h 6858000"/>
              <a:gd name="connsiteX124" fmla="*/ 222058 w 1508539"/>
              <a:gd name="connsiteY124" fmla="*/ 1016103 h 6858000"/>
              <a:gd name="connsiteX125" fmla="*/ 223514 w 1508539"/>
              <a:gd name="connsiteY125" fmla="*/ 932283 h 6858000"/>
              <a:gd name="connsiteX126" fmla="*/ 225750 w 1508539"/>
              <a:gd name="connsiteY126" fmla="*/ 915925 h 6858000"/>
              <a:gd name="connsiteX127" fmla="*/ 218379 w 1508539"/>
              <a:gd name="connsiteY127" fmla="*/ 896999 h 6858000"/>
              <a:gd name="connsiteX128" fmla="*/ 187787 w 1508539"/>
              <a:gd name="connsiteY128" fmla="*/ 821517 h 6858000"/>
              <a:gd name="connsiteX129" fmla="*/ 166737 w 1508539"/>
              <a:gd name="connsiteY129" fmla="*/ 751353 h 6858000"/>
              <a:gd name="connsiteX130" fmla="*/ 166295 w 1508539"/>
              <a:gd name="connsiteY130" fmla="*/ 721230 h 6858000"/>
              <a:gd name="connsiteX131" fmla="*/ 151966 w 1508539"/>
              <a:gd name="connsiteY131" fmla="*/ 681659 h 6858000"/>
              <a:gd name="connsiteX132" fmla="*/ 137385 w 1508539"/>
              <a:gd name="connsiteY132" fmla="*/ 635218 h 6858000"/>
              <a:gd name="connsiteX133" fmla="*/ 142396 w 1508539"/>
              <a:gd name="connsiteY133" fmla="*/ 613763 h 6858000"/>
              <a:gd name="connsiteX134" fmla="*/ 128338 w 1508539"/>
              <a:gd name="connsiteY134" fmla="*/ 598582 h 6858000"/>
              <a:gd name="connsiteX135" fmla="*/ 128019 w 1508539"/>
              <a:gd name="connsiteY135" fmla="*/ 576846 h 6858000"/>
              <a:gd name="connsiteX136" fmla="*/ 107645 w 1508539"/>
              <a:gd name="connsiteY136" fmla="*/ 530055 h 6858000"/>
              <a:gd name="connsiteX137" fmla="*/ 106893 w 1508539"/>
              <a:gd name="connsiteY137" fmla="*/ 465389 h 6858000"/>
              <a:gd name="connsiteX138" fmla="*/ 89816 w 1508539"/>
              <a:gd name="connsiteY138" fmla="*/ 424699 h 6858000"/>
              <a:gd name="connsiteX139" fmla="*/ 90191 w 1508539"/>
              <a:gd name="connsiteY139" fmla="*/ 404917 h 6858000"/>
              <a:gd name="connsiteX140" fmla="*/ 70148 w 1508539"/>
              <a:gd name="connsiteY140" fmla="*/ 367211 h 6858000"/>
              <a:gd name="connsiteX141" fmla="*/ 36452 w 1508539"/>
              <a:gd name="connsiteY141" fmla="*/ 268519 h 6858000"/>
              <a:gd name="connsiteX142" fmla="*/ 23935 w 1508539"/>
              <a:gd name="connsiteY142" fmla="*/ 160886 h 6858000"/>
              <a:gd name="connsiteX143" fmla="*/ 19312 w 1508539"/>
              <a:gd name="connsiteY143" fmla="*/ 47336 h 6858000"/>
              <a:gd name="connsiteX144" fmla="*/ 0 w 1508539"/>
              <a:gd name="connsiteY144"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45501 w 1508539"/>
              <a:gd name="connsiteY26" fmla="*/ 5934687 h 6858000"/>
              <a:gd name="connsiteX27" fmla="*/ 379513 w 1508539"/>
              <a:gd name="connsiteY27" fmla="*/ 5765594 h 6858000"/>
              <a:gd name="connsiteX28" fmla="*/ 411349 w 1508539"/>
              <a:gd name="connsiteY28" fmla="*/ 5693685 h 6858000"/>
              <a:gd name="connsiteX29" fmla="*/ 431404 w 1508539"/>
              <a:gd name="connsiteY29" fmla="*/ 5665173 h 6858000"/>
              <a:gd name="connsiteX30" fmla="*/ 465121 w 1508539"/>
              <a:gd name="connsiteY30" fmla="*/ 5563435 h 6858000"/>
              <a:gd name="connsiteX31" fmla="*/ 494626 w 1508539"/>
              <a:gd name="connsiteY31" fmla="*/ 5476393 h 6858000"/>
              <a:gd name="connsiteX32" fmla="*/ 525819 w 1508539"/>
              <a:gd name="connsiteY32" fmla="*/ 5396260 h 6858000"/>
              <a:gd name="connsiteX33" fmla="*/ 541800 w 1508539"/>
              <a:gd name="connsiteY33" fmla="*/ 5330009 h 6858000"/>
              <a:gd name="connsiteX34" fmla="*/ 575293 w 1508539"/>
              <a:gd name="connsiteY34" fmla="*/ 5273739 h 6858000"/>
              <a:gd name="connsiteX35" fmla="*/ 584892 w 1508539"/>
              <a:gd name="connsiteY35" fmla="*/ 5241779 h 6858000"/>
              <a:gd name="connsiteX36" fmla="*/ 596118 w 1508539"/>
              <a:gd name="connsiteY36" fmla="*/ 5225268 h 6858000"/>
              <a:gd name="connsiteX37" fmla="*/ 597138 w 1508539"/>
              <a:gd name="connsiteY37" fmla="*/ 5217684 h 6858000"/>
              <a:gd name="connsiteX38" fmla="*/ 604479 w 1508539"/>
              <a:gd name="connsiteY38" fmla="*/ 5193377 h 6858000"/>
              <a:gd name="connsiteX39" fmla="*/ 607782 w 1508539"/>
              <a:gd name="connsiteY39" fmla="*/ 5179288 h 6858000"/>
              <a:gd name="connsiteX40" fmla="*/ 608766 w 1508539"/>
              <a:gd name="connsiteY40" fmla="*/ 5173621 h 6858000"/>
              <a:gd name="connsiteX41" fmla="*/ 604400 w 1508539"/>
              <a:gd name="connsiteY41" fmla="*/ 5159961 h 6858000"/>
              <a:gd name="connsiteX42" fmla="*/ 611077 w 1508539"/>
              <a:gd name="connsiteY42" fmla="*/ 5144295 h 6858000"/>
              <a:gd name="connsiteX43" fmla="*/ 608010 w 1508539"/>
              <a:gd name="connsiteY43" fmla="*/ 5125185 h 6858000"/>
              <a:gd name="connsiteX44" fmla="*/ 614840 w 1508539"/>
              <a:gd name="connsiteY44" fmla="*/ 5121884 h 6858000"/>
              <a:gd name="connsiteX45" fmla="*/ 621876 w 1508539"/>
              <a:gd name="connsiteY45" fmla="*/ 5067850 h 6858000"/>
              <a:gd name="connsiteX46" fmla="*/ 624607 w 1508539"/>
              <a:gd name="connsiteY46" fmla="*/ 5060861 h 6858000"/>
              <a:gd name="connsiteX47" fmla="*/ 621311 w 1508539"/>
              <a:gd name="connsiteY47" fmla="*/ 5034192 h 6858000"/>
              <a:gd name="connsiteX48" fmla="*/ 622865 w 1508539"/>
              <a:gd name="connsiteY48" fmla="*/ 4993030 h 6858000"/>
              <a:gd name="connsiteX49" fmla="*/ 629774 w 1508539"/>
              <a:gd name="connsiteY49" fmla="*/ 4946844 h 6858000"/>
              <a:gd name="connsiteX50" fmla="*/ 625630 w 1508539"/>
              <a:gd name="connsiteY50" fmla="*/ 4932692 h 6858000"/>
              <a:gd name="connsiteX51" fmla="*/ 641033 w 1508539"/>
              <a:gd name="connsiteY51" fmla="*/ 4858827 h 6858000"/>
              <a:gd name="connsiteX52" fmla="*/ 646936 w 1508539"/>
              <a:gd name="connsiteY52" fmla="*/ 4821170 h 6858000"/>
              <a:gd name="connsiteX53" fmla="*/ 651669 w 1508539"/>
              <a:gd name="connsiteY53" fmla="*/ 4780965 h 6858000"/>
              <a:gd name="connsiteX54" fmla="*/ 652962 w 1508539"/>
              <a:gd name="connsiteY54" fmla="*/ 4750867 h 6858000"/>
              <a:gd name="connsiteX55" fmla="*/ 650769 w 1508539"/>
              <a:gd name="connsiteY55" fmla="*/ 4690749 h 6858000"/>
              <a:gd name="connsiteX56" fmla="*/ 646249 w 1508539"/>
              <a:gd name="connsiteY56" fmla="*/ 4584173 h 6858000"/>
              <a:gd name="connsiteX57" fmla="*/ 641332 w 1508539"/>
              <a:gd name="connsiteY57" fmla="*/ 4444346 h 6858000"/>
              <a:gd name="connsiteX58" fmla="*/ 637897 w 1508539"/>
              <a:gd name="connsiteY58" fmla="*/ 4375228 h 6858000"/>
              <a:gd name="connsiteX59" fmla="*/ 618550 w 1508539"/>
              <a:gd name="connsiteY59" fmla="*/ 4214165 h 6858000"/>
              <a:gd name="connsiteX60" fmla="*/ 622623 w 1508539"/>
              <a:gd name="connsiteY60" fmla="*/ 4090296 h 6858000"/>
              <a:gd name="connsiteX61" fmla="*/ 607879 w 1508539"/>
              <a:gd name="connsiteY61" fmla="*/ 4033999 h 6858000"/>
              <a:gd name="connsiteX62" fmla="*/ 609028 w 1508539"/>
              <a:gd name="connsiteY62" fmla="*/ 4031933 h 6858000"/>
              <a:gd name="connsiteX63" fmla="*/ 607604 w 1508539"/>
              <a:gd name="connsiteY63" fmla="*/ 4013953 h 6858000"/>
              <a:gd name="connsiteX64" fmla="*/ 593899 w 1508539"/>
              <a:gd name="connsiteY64" fmla="*/ 3974753 h 6858000"/>
              <a:gd name="connsiteX65" fmla="*/ 595497 w 1508539"/>
              <a:gd name="connsiteY65" fmla="*/ 3969950 h 6858000"/>
              <a:gd name="connsiteX66" fmla="*/ 588919 w 1508539"/>
              <a:gd name="connsiteY66" fmla="*/ 3933779 h 6858000"/>
              <a:gd name="connsiteX67" fmla="*/ 590250 w 1508539"/>
              <a:gd name="connsiteY67" fmla="*/ 3933093 h 6858000"/>
              <a:gd name="connsiteX68" fmla="*/ 594604 w 1508539"/>
              <a:gd name="connsiteY68" fmla="*/ 3922082 h 6858000"/>
              <a:gd name="connsiteX69" fmla="*/ 599682 w 1508539"/>
              <a:gd name="connsiteY69" fmla="*/ 3901461 h 6858000"/>
              <a:gd name="connsiteX70" fmla="*/ 622276 w 1508539"/>
              <a:gd name="connsiteY70" fmla="*/ 3813873 h 6858000"/>
              <a:gd name="connsiteX71" fmla="*/ 621701 w 1508539"/>
              <a:gd name="connsiteY71" fmla="*/ 3806161 h 6858000"/>
              <a:gd name="connsiteX72" fmla="*/ 622008 w 1508539"/>
              <a:gd name="connsiteY72" fmla="*/ 3805957 h 6858000"/>
              <a:gd name="connsiteX73" fmla="*/ 622035 w 1508539"/>
              <a:gd name="connsiteY73" fmla="*/ 3797724 h 6858000"/>
              <a:gd name="connsiteX74" fmla="*/ 620650 w 1508539"/>
              <a:gd name="connsiteY74" fmla="*/ 3792098 h 6858000"/>
              <a:gd name="connsiteX75" fmla="*/ 619534 w 1508539"/>
              <a:gd name="connsiteY75" fmla="*/ 3777135 h 6858000"/>
              <a:gd name="connsiteX76" fmla="*/ 621267 w 1508539"/>
              <a:gd name="connsiteY76" fmla="*/ 3771656 h 6858000"/>
              <a:gd name="connsiteX77" fmla="*/ 625010 w 1508539"/>
              <a:gd name="connsiteY77" fmla="*/ 3769007 h 6858000"/>
              <a:gd name="connsiteX78" fmla="*/ 624476 w 1508539"/>
              <a:gd name="connsiteY78" fmla="*/ 3767709 h 6858000"/>
              <a:gd name="connsiteX79" fmla="*/ 633172 w 1508539"/>
              <a:gd name="connsiteY79" fmla="*/ 3738082 h 6858000"/>
              <a:gd name="connsiteX80" fmla="*/ 640518 w 1508539"/>
              <a:gd name="connsiteY80" fmla="*/ 3673397 h 6858000"/>
              <a:gd name="connsiteX81" fmla="*/ 639814 w 1508539"/>
              <a:gd name="connsiteY81" fmla="*/ 3637109 h 6858000"/>
              <a:gd name="connsiteX82" fmla="*/ 643257 w 1508539"/>
              <a:gd name="connsiteY82" fmla="*/ 3536883 h 6858000"/>
              <a:gd name="connsiteX83" fmla="*/ 650795 w 1508539"/>
              <a:gd name="connsiteY83" fmla="*/ 3435652 h 6858000"/>
              <a:gd name="connsiteX84" fmla="*/ 652466 w 1508539"/>
              <a:gd name="connsiteY84" fmla="*/ 3307769 h 6858000"/>
              <a:gd name="connsiteX85" fmla="*/ 670029 w 1508539"/>
              <a:gd name="connsiteY85" fmla="*/ 3250522 h 6858000"/>
              <a:gd name="connsiteX86" fmla="*/ 670454 w 1508539"/>
              <a:gd name="connsiteY86" fmla="*/ 3229163 h 6858000"/>
              <a:gd name="connsiteX87" fmla="*/ 672277 w 1508539"/>
              <a:gd name="connsiteY87" fmla="*/ 3217217 h 6858000"/>
              <a:gd name="connsiteX88" fmla="*/ 659112 w 1508539"/>
              <a:gd name="connsiteY88" fmla="*/ 3183755 h 6858000"/>
              <a:gd name="connsiteX89" fmla="*/ 659613 w 1508539"/>
              <a:gd name="connsiteY89" fmla="*/ 3178642 h 6858000"/>
              <a:gd name="connsiteX90" fmla="*/ 647213 w 1508539"/>
              <a:gd name="connsiteY90" fmla="*/ 3158586 h 6858000"/>
              <a:gd name="connsiteX91" fmla="*/ 632398 w 1508539"/>
              <a:gd name="connsiteY91" fmla="*/ 3129034 h 6858000"/>
              <a:gd name="connsiteX92" fmla="*/ 633063 w 1508539"/>
              <a:gd name="connsiteY92" fmla="*/ 3126682 h 6858000"/>
              <a:gd name="connsiteX93" fmla="*/ 623931 w 1508539"/>
              <a:gd name="connsiteY93" fmla="*/ 3114519 h 6858000"/>
              <a:gd name="connsiteX94" fmla="*/ 610540 w 1508539"/>
              <a:gd name="connsiteY94" fmla="*/ 3106272 h 6858000"/>
              <a:gd name="connsiteX95" fmla="*/ 583270 w 1508539"/>
              <a:gd name="connsiteY95" fmla="*/ 2958185 h 6858000"/>
              <a:gd name="connsiteX96" fmla="*/ 525884 w 1508539"/>
              <a:gd name="connsiteY96" fmla="*/ 2762989 h 6858000"/>
              <a:gd name="connsiteX97" fmla="*/ 474802 w 1508539"/>
              <a:gd name="connsiteY97" fmla="*/ 2554718 h 6858000"/>
              <a:gd name="connsiteX98" fmla="*/ 454896 w 1508539"/>
              <a:gd name="connsiteY98" fmla="*/ 2485734 h 6858000"/>
              <a:gd name="connsiteX99" fmla="*/ 445619 w 1508539"/>
              <a:gd name="connsiteY99" fmla="*/ 2447068 h 6858000"/>
              <a:gd name="connsiteX100" fmla="*/ 432580 w 1508539"/>
              <a:gd name="connsiteY100" fmla="*/ 2425819 h 6858000"/>
              <a:gd name="connsiteX101" fmla="*/ 438579 w 1508539"/>
              <a:gd name="connsiteY101" fmla="*/ 2402874 h 6858000"/>
              <a:gd name="connsiteX102" fmla="*/ 441191 w 1508539"/>
              <a:gd name="connsiteY102" fmla="*/ 2381443 h 6858000"/>
              <a:gd name="connsiteX103" fmla="*/ 417520 w 1508539"/>
              <a:gd name="connsiteY103" fmla="*/ 2261920 h 6858000"/>
              <a:gd name="connsiteX104" fmla="*/ 407407 w 1508539"/>
              <a:gd name="connsiteY104" fmla="*/ 2195378 h 6858000"/>
              <a:gd name="connsiteX105" fmla="*/ 391624 w 1508539"/>
              <a:gd name="connsiteY105" fmla="*/ 2155135 h 6858000"/>
              <a:gd name="connsiteX106" fmla="*/ 389082 w 1508539"/>
              <a:gd name="connsiteY106" fmla="*/ 2118008 h 6858000"/>
              <a:gd name="connsiteX107" fmla="*/ 390075 w 1508539"/>
              <a:gd name="connsiteY107" fmla="*/ 2050531 h 6858000"/>
              <a:gd name="connsiteX108" fmla="*/ 381881 w 1508539"/>
              <a:gd name="connsiteY108" fmla="*/ 1963269 h 6858000"/>
              <a:gd name="connsiteX109" fmla="*/ 363059 w 1508539"/>
              <a:gd name="connsiteY109" fmla="*/ 1906352 h 6858000"/>
              <a:gd name="connsiteX110" fmla="*/ 339616 w 1508539"/>
              <a:gd name="connsiteY110" fmla="*/ 1861531 h 6858000"/>
              <a:gd name="connsiteX111" fmla="*/ 293415 w 1508539"/>
              <a:gd name="connsiteY111" fmla="*/ 1732919 h 6858000"/>
              <a:gd name="connsiteX112" fmla="*/ 265726 w 1508539"/>
              <a:gd name="connsiteY112" fmla="*/ 1663540 h 6858000"/>
              <a:gd name="connsiteX113" fmla="*/ 264852 w 1508539"/>
              <a:gd name="connsiteY113" fmla="*/ 1615777 h 6858000"/>
              <a:gd name="connsiteX114" fmla="*/ 245647 w 1508539"/>
              <a:gd name="connsiteY114" fmla="*/ 1563678 h 6858000"/>
              <a:gd name="connsiteX115" fmla="*/ 258727 w 1508539"/>
              <a:gd name="connsiteY115" fmla="*/ 1519474 h 6858000"/>
              <a:gd name="connsiteX116" fmla="*/ 251469 w 1508539"/>
              <a:gd name="connsiteY116" fmla="*/ 1477995 h 6858000"/>
              <a:gd name="connsiteX117" fmla="*/ 237554 w 1508539"/>
              <a:gd name="connsiteY117" fmla="*/ 1373769 h 6858000"/>
              <a:gd name="connsiteX118" fmla="*/ 245861 w 1508539"/>
              <a:gd name="connsiteY118" fmla="*/ 1307086 h 6858000"/>
              <a:gd name="connsiteX119" fmla="*/ 247049 w 1508539"/>
              <a:gd name="connsiteY119" fmla="*/ 1189033 h 6858000"/>
              <a:gd name="connsiteX120" fmla="*/ 251734 w 1508539"/>
              <a:gd name="connsiteY120" fmla="*/ 1168288 h 6858000"/>
              <a:gd name="connsiteX121" fmla="*/ 244016 w 1508539"/>
              <a:gd name="connsiteY121" fmla="*/ 1142577 h 6858000"/>
              <a:gd name="connsiteX122" fmla="*/ 233322 w 1508539"/>
              <a:gd name="connsiteY122" fmla="*/ 1088484 h 6858000"/>
              <a:gd name="connsiteX123" fmla="*/ 222058 w 1508539"/>
              <a:gd name="connsiteY123" fmla="*/ 1016103 h 6858000"/>
              <a:gd name="connsiteX124" fmla="*/ 223514 w 1508539"/>
              <a:gd name="connsiteY124" fmla="*/ 932283 h 6858000"/>
              <a:gd name="connsiteX125" fmla="*/ 225750 w 1508539"/>
              <a:gd name="connsiteY125" fmla="*/ 915925 h 6858000"/>
              <a:gd name="connsiteX126" fmla="*/ 218379 w 1508539"/>
              <a:gd name="connsiteY126" fmla="*/ 896999 h 6858000"/>
              <a:gd name="connsiteX127" fmla="*/ 187787 w 1508539"/>
              <a:gd name="connsiteY127" fmla="*/ 821517 h 6858000"/>
              <a:gd name="connsiteX128" fmla="*/ 166737 w 1508539"/>
              <a:gd name="connsiteY128" fmla="*/ 751353 h 6858000"/>
              <a:gd name="connsiteX129" fmla="*/ 166295 w 1508539"/>
              <a:gd name="connsiteY129" fmla="*/ 721230 h 6858000"/>
              <a:gd name="connsiteX130" fmla="*/ 151966 w 1508539"/>
              <a:gd name="connsiteY130" fmla="*/ 681659 h 6858000"/>
              <a:gd name="connsiteX131" fmla="*/ 137385 w 1508539"/>
              <a:gd name="connsiteY131" fmla="*/ 635218 h 6858000"/>
              <a:gd name="connsiteX132" fmla="*/ 142396 w 1508539"/>
              <a:gd name="connsiteY132" fmla="*/ 613763 h 6858000"/>
              <a:gd name="connsiteX133" fmla="*/ 128338 w 1508539"/>
              <a:gd name="connsiteY133" fmla="*/ 598582 h 6858000"/>
              <a:gd name="connsiteX134" fmla="*/ 128019 w 1508539"/>
              <a:gd name="connsiteY134" fmla="*/ 576846 h 6858000"/>
              <a:gd name="connsiteX135" fmla="*/ 107645 w 1508539"/>
              <a:gd name="connsiteY135" fmla="*/ 530055 h 6858000"/>
              <a:gd name="connsiteX136" fmla="*/ 106893 w 1508539"/>
              <a:gd name="connsiteY136" fmla="*/ 465389 h 6858000"/>
              <a:gd name="connsiteX137" fmla="*/ 89816 w 1508539"/>
              <a:gd name="connsiteY137" fmla="*/ 424699 h 6858000"/>
              <a:gd name="connsiteX138" fmla="*/ 90191 w 1508539"/>
              <a:gd name="connsiteY138" fmla="*/ 404917 h 6858000"/>
              <a:gd name="connsiteX139" fmla="*/ 70148 w 1508539"/>
              <a:gd name="connsiteY139" fmla="*/ 367211 h 6858000"/>
              <a:gd name="connsiteX140" fmla="*/ 36452 w 1508539"/>
              <a:gd name="connsiteY140" fmla="*/ 268519 h 6858000"/>
              <a:gd name="connsiteX141" fmla="*/ 23935 w 1508539"/>
              <a:gd name="connsiteY141" fmla="*/ 160886 h 6858000"/>
              <a:gd name="connsiteX142" fmla="*/ 19312 w 1508539"/>
              <a:gd name="connsiteY142" fmla="*/ 47336 h 6858000"/>
              <a:gd name="connsiteX143" fmla="*/ 0 w 1508539"/>
              <a:gd name="connsiteY143"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45501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08411 w 1508539"/>
              <a:gd name="connsiteY27" fmla="*/ 570490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90557 w 1508539"/>
              <a:gd name="connsiteY23" fmla="*/ 6153037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08411 w 1508539"/>
              <a:gd name="connsiteY27" fmla="*/ 570490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64248 w 1508539"/>
              <a:gd name="connsiteY7" fmla="*/ 6574442 h 6858000"/>
              <a:gd name="connsiteX8" fmla="*/ 164588 w 1508539"/>
              <a:gd name="connsiteY8" fmla="*/ 6568530 h 6858000"/>
              <a:gd name="connsiteX9" fmla="*/ 166997 w 1508539"/>
              <a:gd name="connsiteY9" fmla="*/ 6560674 h 6858000"/>
              <a:gd name="connsiteX10" fmla="*/ 167342 w 1508539"/>
              <a:gd name="connsiteY10" fmla="*/ 6560598 h 6858000"/>
              <a:gd name="connsiteX11" fmla="*/ 201349 w 1508539"/>
              <a:gd name="connsiteY11" fmla="*/ 6530567 h 6858000"/>
              <a:gd name="connsiteX12" fmla="*/ 215389 w 1508539"/>
              <a:gd name="connsiteY12" fmla="*/ 6478062 h 6858000"/>
              <a:gd name="connsiteX13" fmla="*/ 226078 w 1508539"/>
              <a:gd name="connsiteY13" fmla="*/ 6460325 h 6858000"/>
              <a:gd name="connsiteX14" fmla="*/ 233311 w 1508539"/>
              <a:gd name="connsiteY14" fmla="*/ 6451488 h 6858000"/>
              <a:gd name="connsiteX15" fmla="*/ 234746 w 1508539"/>
              <a:gd name="connsiteY15" fmla="*/ 6451348 h 6858000"/>
              <a:gd name="connsiteX16" fmla="*/ 239104 w 1508539"/>
              <a:gd name="connsiteY16" fmla="*/ 6414240 h 6858000"/>
              <a:gd name="connsiteX17" fmla="*/ 241880 w 1508539"/>
              <a:gd name="connsiteY17" fmla="*/ 6384857 h 6858000"/>
              <a:gd name="connsiteX18" fmla="*/ 240591 w 1508539"/>
              <a:gd name="connsiteY18" fmla="*/ 6367510 h 6858000"/>
              <a:gd name="connsiteX19" fmla="*/ 244471 w 1508539"/>
              <a:gd name="connsiteY19" fmla="*/ 6349778 h 6858000"/>
              <a:gd name="connsiteX20" fmla="*/ 246136 w 1508539"/>
              <a:gd name="connsiteY20" fmla="*/ 6348250 h 6858000"/>
              <a:gd name="connsiteX21" fmla="*/ 262170 w 1508539"/>
              <a:gd name="connsiteY21" fmla="*/ 6281972 h 6858000"/>
              <a:gd name="connsiteX22" fmla="*/ 290557 w 1508539"/>
              <a:gd name="connsiteY22" fmla="*/ 6153037 h 6858000"/>
              <a:gd name="connsiteX23" fmla="*/ 314428 w 1508539"/>
              <a:gd name="connsiteY23" fmla="*/ 6113913 h 6858000"/>
              <a:gd name="connsiteX24" fmla="*/ 318721 w 1508539"/>
              <a:gd name="connsiteY24" fmla="*/ 6028119 h 6858000"/>
              <a:gd name="connsiteX25" fmla="*/ 363126 w 1508539"/>
              <a:gd name="connsiteY25" fmla="*/ 5934687 h 6858000"/>
              <a:gd name="connsiteX26" fmla="*/ 408411 w 1508539"/>
              <a:gd name="connsiteY26" fmla="*/ 5704905 h 6858000"/>
              <a:gd name="connsiteX27" fmla="*/ 431404 w 1508539"/>
              <a:gd name="connsiteY27" fmla="*/ 5665173 h 6858000"/>
              <a:gd name="connsiteX28" fmla="*/ 465121 w 1508539"/>
              <a:gd name="connsiteY28" fmla="*/ 5563435 h 6858000"/>
              <a:gd name="connsiteX29" fmla="*/ 494626 w 1508539"/>
              <a:gd name="connsiteY29" fmla="*/ 5476393 h 6858000"/>
              <a:gd name="connsiteX30" fmla="*/ 525819 w 1508539"/>
              <a:gd name="connsiteY30" fmla="*/ 5396260 h 6858000"/>
              <a:gd name="connsiteX31" fmla="*/ 541800 w 1508539"/>
              <a:gd name="connsiteY31" fmla="*/ 5330009 h 6858000"/>
              <a:gd name="connsiteX32" fmla="*/ 575293 w 1508539"/>
              <a:gd name="connsiteY32" fmla="*/ 5273739 h 6858000"/>
              <a:gd name="connsiteX33" fmla="*/ 584892 w 1508539"/>
              <a:gd name="connsiteY33" fmla="*/ 5241779 h 6858000"/>
              <a:gd name="connsiteX34" fmla="*/ 596118 w 1508539"/>
              <a:gd name="connsiteY34" fmla="*/ 5225268 h 6858000"/>
              <a:gd name="connsiteX35" fmla="*/ 597138 w 1508539"/>
              <a:gd name="connsiteY35" fmla="*/ 5217684 h 6858000"/>
              <a:gd name="connsiteX36" fmla="*/ 604479 w 1508539"/>
              <a:gd name="connsiteY36" fmla="*/ 5193377 h 6858000"/>
              <a:gd name="connsiteX37" fmla="*/ 607782 w 1508539"/>
              <a:gd name="connsiteY37" fmla="*/ 5179288 h 6858000"/>
              <a:gd name="connsiteX38" fmla="*/ 608766 w 1508539"/>
              <a:gd name="connsiteY38" fmla="*/ 5173621 h 6858000"/>
              <a:gd name="connsiteX39" fmla="*/ 604400 w 1508539"/>
              <a:gd name="connsiteY39" fmla="*/ 5159961 h 6858000"/>
              <a:gd name="connsiteX40" fmla="*/ 611077 w 1508539"/>
              <a:gd name="connsiteY40" fmla="*/ 5144295 h 6858000"/>
              <a:gd name="connsiteX41" fmla="*/ 608010 w 1508539"/>
              <a:gd name="connsiteY41" fmla="*/ 5125185 h 6858000"/>
              <a:gd name="connsiteX42" fmla="*/ 614840 w 1508539"/>
              <a:gd name="connsiteY42" fmla="*/ 5121884 h 6858000"/>
              <a:gd name="connsiteX43" fmla="*/ 621876 w 1508539"/>
              <a:gd name="connsiteY43" fmla="*/ 5067850 h 6858000"/>
              <a:gd name="connsiteX44" fmla="*/ 624607 w 1508539"/>
              <a:gd name="connsiteY44" fmla="*/ 5060861 h 6858000"/>
              <a:gd name="connsiteX45" fmla="*/ 621311 w 1508539"/>
              <a:gd name="connsiteY45" fmla="*/ 5034192 h 6858000"/>
              <a:gd name="connsiteX46" fmla="*/ 622865 w 1508539"/>
              <a:gd name="connsiteY46" fmla="*/ 4993030 h 6858000"/>
              <a:gd name="connsiteX47" fmla="*/ 629774 w 1508539"/>
              <a:gd name="connsiteY47" fmla="*/ 4946844 h 6858000"/>
              <a:gd name="connsiteX48" fmla="*/ 625630 w 1508539"/>
              <a:gd name="connsiteY48" fmla="*/ 4932692 h 6858000"/>
              <a:gd name="connsiteX49" fmla="*/ 641033 w 1508539"/>
              <a:gd name="connsiteY49" fmla="*/ 4858827 h 6858000"/>
              <a:gd name="connsiteX50" fmla="*/ 646936 w 1508539"/>
              <a:gd name="connsiteY50" fmla="*/ 4821170 h 6858000"/>
              <a:gd name="connsiteX51" fmla="*/ 651669 w 1508539"/>
              <a:gd name="connsiteY51" fmla="*/ 4780965 h 6858000"/>
              <a:gd name="connsiteX52" fmla="*/ 652962 w 1508539"/>
              <a:gd name="connsiteY52" fmla="*/ 4750867 h 6858000"/>
              <a:gd name="connsiteX53" fmla="*/ 650769 w 1508539"/>
              <a:gd name="connsiteY53" fmla="*/ 4690749 h 6858000"/>
              <a:gd name="connsiteX54" fmla="*/ 646249 w 1508539"/>
              <a:gd name="connsiteY54" fmla="*/ 4584173 h 6858000"/>
              <a:gd name="connsiteX55" fmla="*/ 641332 w 1508539"/>
              <a:gd name="connsiteY55" fmla="*/ 4444346 h 6858000"/>
              <a:gd name="connsiteX56" fmla="*/ 637897 w 1508539"/>
              <a:gd name="connsiteY56" fmla="*/ 4375228 h 6858000"/>
              <a:gd name="connsiteX57" fmla="*/ 618550 w 1508539"/>
              <a:gd name="connsiteY57" fmla="*/ 4214165 h 6858000"/>
              <a:gd name="connsiteX58" fmla="*/ 622623 w 1508539"/>
              <a:gd name="connsiteY58" fmla="*/ 4090296 h 6858000"/>
              <a:gd name="connsiteX59" fmla="*/ 607879 w 1508539"/>
              <a:gd name="connsiteY59" fmla="*/ 4033999 h 6858000"/>
              <a:gd name="connsiteX60" fmla="*/ 609028 w 1508539"/>
              <a:gd name="connsiteY60" fmla="*/ 4031933 h 6858000"/>
              <a:gd name="connsiteX61" fmla="*/ 607604 w 1508539"/>
              <a:gd name="connsiteY61" fmla="*/ 4013953 h 6858000"/>
              <a:gd name="connsiteX62" fmla="*/ 593899 w 1508539"/>
              <a:gd name="connsiteY62" fmla="*/ 3974753 h 6858000"/>
              <a:gd name="connsiteX63" fmla="*/ 595497 w 1508539"/>
              <a:gd name="connsiteY63" fmla="*/ 3969950 h 6858000"/>
              <a:gd name="connsiteX64" fmla="*/ 588919 w 1508539"/>
              <a:gd name="connsiteY64" fmla="*/ 3933779 h 6858000"/>
              <a:gd name="connsiteX65" fmla="*/ 590250 w 1508539"/>
              <a:gd name="connsiteY65" fmla="*/ 3933093 h 6858000"/>
              <a:gd name="connsiteX66" fmla="*/ 594604 w 1508539"/>
              <a:gd name="connsiteY66" fmla="*/ 3922082 h 6858000"/>
              <a:gd name="connsiteX67" fmla="*/ 599682 w 1508539"/>
              <a:gd name="connsiteY67" fmla="*/ 3901461 h 6858000"/>
              <a:gd name="connsiteX68" fmla="*/ 622276 w 1508539"/>
              <a:gd name="connsiteY68" fmla="*/ 3813873 h 6858000"/>
              <a:gd name="connsiteX69" fmla="*/ 621701 w 1508539"/>
              <a:gd name="connsiteY69" fmla="*/ 3806161 h 6858000"/>
              <a:gd name="connsiteX70" fmla="*/ 622008 w 1508539"/>
              <a:gd name="connsiteY70" fmla="*/ 3805957 h 6858000"/>
              <a:gd name="connsiteX71" fmla="*/ 622035 w 1508539"/>
              <a:gd name="connsiteY71" fmla="*/ 3797724 h 6858000"/>
              <a:gd name="connsiteX72" fmla="*/ 620650 w 1508539"/>
              <a:gd name="connsiteY72" fmla="*/ 3792098 h 6858000"/>
              <a:gd name="connsiteX73" fmla="*/ 619534 w 1508539"/>
              <a:gd name="connsiteY73" fmla="*/ 3777135 h 6858000"/>
              <a:gd name="connsiteX74" fmla="*/ 621267 w 1508539"/>
              <a:gd name="connsiteY74" fmla="*/ 3771656 h 6858000"/>
              <a:gd name="connsiteX75" fmla="*/ 625010 w 1508539"/>
              <a:gd name="connsiteY75" fmla="*/ 3769007 h 6858000"/>
              <a:gd name="connsiteX76" fmla="*/ 624476 w 1508539"/>
              <a:gd name="connsiteY76" fmla="*/ 3767709 h 6858000"/>
              <a:gd name="connsiteX77" fmla="*/ 633172 w 1508539"/>
              <a:gd name="connsiteY77" fmla="*/ 3738082 h 6858000"/>
              <a:gd name="connsiteX78" fmla="*/ 640518 w 1508539"/>
              <a:gd name="connsiteY78" fmla="*/ 3673397 h 6858000"/>
              <a:gd name="connsiteX79" fmla="*/ 639814 w 1508539"/>
              <a:gd name="connsiteY79" fmla="*/ 3637109 h 6858000"/>
              <a:gd name="connsiteX80" fmla="*/ 643257 w 1508539"/>
              <a:gd name="connsiteY80" fmla="*/ 3536883 h 6858000"/>
              <a:gd name="connsiteX81" fmla="*/ 650795 w 1508539"/>
              <a:gd name="connsiteY81" fmla="*/ 3435652 h 6858000"/>
              <a:gd name="connsiteX82" fmla="*/ 652466 w 1508539"/>
              <a:gd name="connsiteY82" fmla="*/ 3307769 h 6858000"/>
              <a:gd name="connsiteX83" fmla="*/ 670029 w 1508539"/>
              <a:gd name="connsiteY83" fmla="*/ 3250522 h 6858000"/>
              <a:gd name="connsiteX84" fmla="*/ 670454 w 1508539"/>
              <a:gd name="connsiteY84" fmla="*/ 3229163 h 6858000"/>
              <a:gd name="connsiteX85" fmla="*/ 672277 w 1508539"/>
              <a:gd name="connsiteY85" fmla="*/ 3217217 h 6858000"/>
              <a:gd name="connsiteX86" fmla="*/ 659112 w 1508539"/>
              <a:gd name="connsiteY86" fmla="*/ 3183755 h 6858000"/>
              <a:gd name="connsiteX87" fmla="*/ 659613 w 1508539"/>
              <a:gd name="connsiteY87" fmla="*/ 3178642 h 6858000"/>
              <a:gd name="connsiteX88" fmla="*/ 647213 w 1508539"/>
              <a:gd name="connsiteY88" fmla="*/ 3158586 h 6858000"/>
              <a:gd name="connsiteX89" fmla="*/ 632398 w 1508539"/>
              <a:gd name="connsiteY89" fmla="*/ 3129034 h 6858000"/>
              <a:gd name="connsiteX90" fmla="*/ 633063 w 1508539"/>
              <a:gd name="connsiteY90" fmla="*/ 3126682 h 6858000"/>
              <a:gd name="connsiteX91" fmla="*/ 623931 w 1508539"/>
              <a:gd name="connsiteY91" fmla="*/ 3114519 h 6858000"/>
              <a:gd name="connsiteX92" fmla="*/ 610540 w 1508539"/>
              <a:gd name="connsiteY92" fmla="*/ 3106272 h 6858000"/>
              <a:gd name="connsiteX93" fmla="*/ 583270 w 1508539"/>
              <a:gd name="connsiteY93" fmla="*/ 2958185 h 6858000"/>
              <a:gd name="connsiteX94" fmla="*/ 525884 w 1508539"/>
              <a:gd name="connsiteY94" fmla="*/ 2762989 h 6858000"/>
              <a:gd name="connsiteX95" fmla="*/ 474802 w 1508539"/>
              <a:gd name="connsiteY95" fmla="*/ 2554718 h 6858000"/>
              <a:gd name="connsiteX96" fmla="*/ 454896 w 1508539"/>
              <a:gd name="connsiteY96" fmla="*/ 2485734 h 6858000"/>
              <a:gd name="connsiteX97" fmla="*/ 445619 w 1508539"/>
              <a:gd name="connsiteY97" fmla="*/ 2447068 h 6858000"/>
              <a:gd name="connsiteX98" fmla="*/ 432580 w 1508539"/>
              <a:gd name="connsiteY98" fmla="*/ 2425819 h 6858000"/>
              <a:gd name="connsiteX99" fmla="*/ 438579 w 1508539"/>
              <a:gd name="connsiteY99" fmla="*/ 2402874 h 6858000"/>
              <a:gd name="connsiteX100" fmla="*/ 441191 w 1508539"/>
              <a:gd name="connsiteY100" fmla="*/ 2381443 h 6858000"/>
              <a:gd name="connsiteX101" fmla="*/ 417520 w 1508539"/>
              <a:gd name="connsiteY101" fmla="*/ 2261920 h 6858000"/>
              <a:gd name="connsiteX102" fmla="*/ 407407 w 1508539"/>
              <a:gd name="connsiteY102" fmla="*/ 2195378 h 6858000"/>
              <a:gd name="connsiteX103" fmla="*/ 391624 w 1508539"/>
              <a:gd name="connsiteY103" fmla="*/ 2155135 h 6858000"/>
              <a:gd name="connsiteX104" fmla="*/ 389082 w 1508539"/>
              <a:gd name="connsiteY104" fmla="*/ 2118008 h 6858000"/>
              <a:gd name="connsiteX105" fmla="*/ 390075 w 1508539"/>
              <a:gd name="connsiteY105" fmla="*/ 2050531 h 6858000"/>
              <a:gd name="connsiteX106" fmla="*/ 381881 w 1508539"/>
              <a:gd name="connsiteY106" fmla="*/ 1963269 h 6858000"/>
              <a:gd name="connsiteX107" fmla="*/ 363059 w 1508539"/>
              <a:gd name="connsiteY107" fmla="*/ 1906352 h 6858000"/>
              <a:gd name="connsiteX108" fmla="*/ 339616 w 1508539"/>
              <a:gd name="connsiteY108" fmla="*/ 1861531 h 6858000"/>
              <a:gd name="connsiteX109" fmla="*/ 293415 w 1508539"/>
              <a:gd name="connsiteY109" fmla="*/ 1732919 h 6858000"/>
              <a:gd name="connsiteX110" fmla="*/ 265726 w 1508539"/>
              <a:gd name="connsiteY110" fmla="*/ 1663540 h 6858000"/>
              <a:gd name="connsiteX111" fmla="*/ 264852 w 1508539"/>
              <a:gd name="connsiteY111" fmla="*/ 1615777 h 6858000"/>
              <a:gd name="connsiteX112" fmla="*/ 245647 w 1508539"/>
              <a:gd name="connsiteY112" fmla="*/ 1563678 h 6858000"/>
              <a:gd name="connsiteX113" fmla="*/ 258727 w 1508539"/>
              <a:gd name="connsiteY113" fmla="*/ 1519474 h 6858000"/>
              <a:gd name="connsiteX114" fmla="*/ 251469 w 1508539"/>
              <a:gd name="connsiteY114" fmla="*/ 1477995 h 6858000"/>
              <a:gd name="connsiteX115" fmla="*/ 237554 w 1508539"/>
              <a:gd name="connsiteY115" fmla="*/ 1373769 h 6858000"/>
              <a:gd name="connsiteX116" fmla="*/ 245861 w 1508539"/>
              <a:gd name="connsiteY116" fmla="*/ 1307086 h 6858000"/>
              <a:gd name="connsiteX117" fmla="*/ 247049 w 1508539"/>
              <a:gd name="connsiteY117" fmla="*/ 1189033 h 6858000"/>
              <a:gd name="connsiteX118" fmla="*/ 251734 w 1508539"/>
              <a:gd name="connsiteY118" fmla="*/ 1168288 h 6858000"/>
              <a:gd name="connsiteX119" fmla="*/ 244016 w 1508539"/>
              <a:gd name="connsiteY119" fmla="*/ 1142577 h 6858000"/>
              <a:gd name="connsiteX120" fmla="*/ 233322 w 1508539"/>
              <a:gd name="connsiteY120" fmla="*/ 1088484 h 6858000"/>
              <a:gd name="connsiteX121" fmla="*/ 222058 w 1508539"/>
              <a:gd name="connsiteY121" fmla="*/ 1016103 h 6858000"/>
              <a:gd name="connsiteX122" fmla="*/ 223514 w 1508539"/>
              <a:gd name="connsiteY122" fmla="*/ 932283 h 6858000"/>
              <a:gd name="connsiteX123" fmla="*/ 225750 w 1508539"/>
              <a:gd name="connsiteY123" fmla="*/ 915925 h 6858000"/>
              <a:gd name="connsiteX124" fmla="*/ 218379 w 1508539"/>
              <a:gd name="connsiteY124" fmla="*/ 896999 h 6858000"/>
              <a:gd name="connsiteX125" fmla="*/ 187787 w 1508539"/>
              <a:gd name="connsiteY125" fmla="*/ 821517 h 6858000"/>
              <a:gd name="connsiteX126" fmla="*/ 166737 w 1508539"/>
              <a:gd name="connsiteY126" fmla="*/ 751353 h 6858000"/>
              <a:gd name="connsiteX127" fmla="*/ 166295 w 1508539"/>
              <a:gd name="connsiteY127" fmla="*/ 721230 h 6858000"/>
              <a:gd name="connsiteX128" fmla="*/ 151966 w 1508539"/>
              <a:gd name="connsiteY128" fmla="*/ 681659 h 6858000"/>
              <a:gd name="connsiteX129" fmla="*/ 137385 w 1508539"/>
              <a:gd name="connsiteY129" fmla="*/ 635218 h 6858000"/>
              <a:gd name="connsiteX130" fmla="*/ 142396 w 1508539"/>
              <a:gd name="connsiteY130" fmla="*/ 613763 h 6858000"/>
              <a:gd name="connsiteX131" fmla="*/ 128338 w 1508539"/>
              <a:gd name="connsiteY131" fmla="*/ 598582 h 6858000"/>
              <a:gd name="connsiteX132" fmla="*/ 128019 w 1508539"/>
              <a:gd name="connsiteY132" fmla="*/ 576846 h 6858000"/>
              <a:gd name="connsiteX133" fmla="*/ 107645 w 1508539"/>
              <a:gd name="connsiteY133" fmla="*/ 530055 h 6858000"/>
              <a:gd name="connsiteX134" fmla="*/ 106893 w 1508539"/>
              <a:gd name="connsiteY134" fmla="*/ 465389 h 6858000"/>
              <a:gd name="connsiteX135" fmla="*/ 89816 w 1508539"/>
              <a:gd name="connsiteY135" fmla="*/ 424699 h 6858000"/>
              <a:gd name="connsiteX136" fmla="*/ 90191 w 1508539"/>
              <a:gd name="connsiteY136" fmla="*/ 404917 h 6858000"/>
              <a:gd name="connsiteX137" fmla="*/ 70148 w 1508539"/>
              <a:gd name="connsiteY137" fmla="*/ 367211 h 6858000"/>
              <a:gd name="connsiteX138" fmla="*/ 36452 w 1508539"/>
              <a:gd name="connsiteY138" fmla="*/ 268519 h 6858000"/>
              <a:gd name="connsiteX139" fmla="*/ 23935 w 1508539"/>
              <a:gd name="connsiteY139" fmla="*/ 160886 h 6858000"/>
              <a:gd name="connsiteX140" fmla="*/ 19312 w 1508539"/>
              <a:gd name="connsiteY140" fmla="*/ 47336 h 6858000"/>
              <a:gd name="connsiteX141" fmla="*/ 0 w 1508539"/>
              <a:gd name="connsiteY141"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64248 w 1508539"/>
              <a:gd name="connsiteY7" fmla="*/ 6574442 h 6858000"/>
              <a:gd name="connsiteX8" fmla="*/ 164588 w 1508539"/>
              <a:gd name="connsiteY8" fmla="*/ 6568530 h 6858000"/>
              <a:gd name="connsiteX9" fmla="*/ 166997 w 1508539"/>
              <a:gd name="connsiteY9" fmla="*/ 6560674 h 6858000"/>
              <a:gd name="connsiteX10" fmla="*/ 201349 w 1508539"/>
              <a:gd name="connsiteY10" fmla="*/ 6530567 h 6858000"/>
              <a:gd name="connsiteX11" fmla="*/ 215389 w 1508539"/>
              <a:gd name="connsiteY11" fmla="*/ 6478062 h 6858000"/>
              <a:gd name="connsiteX12" fmla="*/ 226078 w 1508539"/>
              <a:gd name="connsiteY12" fmla="*/ 6460325 h 6858000"/>
              <a:gd name="connsiteX13" fmla="*/ 233311 w 1508539"/>
              <a:gd name="connsiteY13" fmla="*/ 6451488 h 6858000"/>
              <a:gd name="connsiteX14" fmla="*/ 234746 w 1508539"/>
              <a:gd name="connsiteY14" fmla="*/ 6451348 h 6858000"/>
              <a:gd name="connsiteX15" fmla="*/ 239104 w 1508539"/>
              <a:gd name="connsiteY15" fmla="*/ 6414240 h 6858000"/>
              <a:gd name="connsiteX16" fmla="*/ 241880 w 1508539"/>
              <a:gd name="connsiteY16" fmla="*/ 6384857 h 6858000"/>
              <a:gd name="connsiteX17" fmla="*/ 240591 w 1508539"/>
              <a:gd name="connsiteY17" fmla="*/ 6367510 h 6858000"/>
              <a:gd name="connsiteX18" fmla="*/ 244471 w 1508539"/>
              <a:gd name="connsiteY18" fmla="*/ 6349778 h 6858000"/>
              <a:gd name="connsiteX19" fmla="*/ 246136 w 1508539"/>
              <a:gd name="connsiteY19" fmla="*/ 6348250 h 6858000"/>
              <a:gd name="connsiteX20" fmla="*/ 262170 w 1508539"/>
              <a:gd name="connsiteY20" fmla="*/ 6281972 h 6858000"/>
              <a:gd name="connsiteX21" fmla="*/ 290557 w 1508539"/>
              <a:gd name="connsiteY21" fmla="*/ 6153037 h 6858000"/>
              <a:gd name="connsiteX22" fmla="*/ 314428 w 1508539"/>
              <a:gd name="connsiteY22" fmla="*/ 6113913 h 6858000"/>
              <a:gd name="connsiteX23" fmla="*/ 318721 w 1508539"/>
              <a:gd name="connsiteY23" fmla="*/ 6028119 h 6858000"/>
              <a:gd name="connsiteX24" fmla="*/ 363126 w 1508539"/>
              <a:gd name="connsiteY24" fmla="*/ 5934687 h 6858000"/>
              <a:gd name="connsiteX25" fmla="*/ 408411 w 1508539"/>
              <a:gd name="connsiteY25" fmla="*/ 5704905 h 6858000"/>
              <a:gd name="connsiteX26" fmla="*/ 431404 w 1508539"/>
              <a:gd name="connsiteY26" fmla="*/ 5665173 h 6858000"/>
              <a:gd name="connsiteX27" fmla="*/ 465121 w 1508539"/>
              <a:gd name="connsiteY27" fmla="*/ 5563435 h 6858000"/>
              <a:gd name="connsiteX28" fmla="*/ 494626 w 1508539"/>
              <a:gd name="connsiteY28" fmla="*/ 5476393 h 6858000"/>
              <a:gd name="connsiteX29" fmla="*/ 525819 w 1508539"/>
              <a:gd name="connsiteY29" fmla="*/ 5396260 h 6858000"/>
              <a:gd name="connsiteX30" fmla="*/ 541800 w 1508539"/>
              <a:gd name="connsiteY30" fmla="*/ 5330009 h 6858000"/>
              <a:gd name="connsiteX31" fmla="*/ 575293 w 1508539"/>
              <a:gd name="connsiteY31" fmla="*/ 5273739 h 6858000"/>
              <a:gd name="connsiteX32" fmla="*/ 584892 w 1508539"/>
              <a:gd name="connsiteY32" fmla="*/ 5241779 h 6858000"/>
              <a:gd name="connsiteX33" fmla="*/ 596118 w 1508539"/>
              <a:gd name="connsiteY33" fmla="*/ 5225268 h 6858000"/>
              <a:gd name="connsiteX34" fmla="*/ 597138 w 1508539"/>
              <a:gd name="connsiteY34" fmla="*/ 5217684 h 6858000"/>
              <a:gd name="connsiteX35" fmla="*/ 604479 w 1508539"/>
              <a:gd name="connsiteY35" fmla="*/ 5193377 h 6858000"/>
              <a:gd name="connsiteX36" fmla="*/ 607782 w 1508539"/>
              <a:gd name="connsiteY36" fmla="*/ 5179288 h 6858000"/>
              <a:gd name="connsiteX37" fmla="*/ 608766 w 1508539"/>
              <a:gd name="connsiteY37" fmla="*/ 5173621 h 6858000"/>
              <a:gd name="connsiteX38" fmla="*/ 604400 w 1508539"/>
              <a:gd name="connsiteY38" fmla="*/ 5159961 h 6858000"/>
              <a:gd name="connsiteX39" fmla="*/ 611077 w 1508539"/>
              <a:gd name="connsiteY39" fmla="*/ 5144295 h 6858000"/>
              <a:gd name="connsiteX40" fmla="*/ 608010 w 1508539"/>
              <a:gd name="connsiteY40" fmla="*/ 5125185 h 6858000"/>
              <a:gd name="connsiteX41" fmla="*/ 614840 w 1508539"/>
              <a:gd name="connsiteY41" fmla="*/ 5121884 h 6858000"/>
              <a:gd name="connsiteX42" fmla="*/ 621876 w 1508539"/>
              <a:gd name="connsiteY42" fmla="*/ 5067850 h 6858000"/>
              <a:gd name="connsiteX43" fmla="*/ 624607 w 1508539"/>
              <a:gd name="connsiteY43" fmla="*/ 5060861 h 6858000"/>
              <a:gd name="connsiteX44" fmla="*/ 621311 w 1508539"/>
              <a:gd name="connsiteY44" fmla="*/ 5034192 h 6858000"/>
              <a:gd name="connsiteX45" fmla="*/ 622865 w 1508539"/>
              <a:gd name="connsiteY45" fmla="*/ 4993030 h 6858000"/>
              <a:gd name="connsiteX46" fmla="*/ 629774 w 1508539"/>
              <a:gd name="connsiteY46" fmla="*/ 4946844 h 6858000"/>
              <a:gd name="connsiteX47" fmla="*/ 625630 w 1508539"/>
              <a:gd name="connsiteY47" fmla="*/ 4932692 h 6858000"/>
              <a:gd name="connsiteX48" fmla="*/ 641033 w 1508539"/>
              <a:gd name="connsiteY48" fmla="*/ 4858827 h 6858000"/>
              <a:gd name="connsiteX49" fmla="*/ 646936 w 1508539"/>
              <a:gd name="connsiteY49" fmla="*/ 4821170 h 6858000"/>
              <a:gd name="connsiteX50" fmla="*/ 651669 w 1508539"/>
              <a:gd name="connsiteY50" fmla="*/ 4780965 h 6858000"/>
              <a:gd name="connsiteX51" fmla="*/ 652962 w 1508539"/>
              <a:gd name="connsiteY51" fmla="*/ 4750867 h 6858000"/>
              <a:gd name="connsiteX52" fmla="*/ 650769 w 1508539"/>
              <a:gd name="connsiteY52" fmla="*/ 4690749 h 6858000"/>
              <a:gd name="connsiteX53" fmla="*/ 646249 w 1508539"/>
              <a:gd name="connsiteY53" fmla="*/ 4584173 h 6858000"/>
              <a:gd name="connsiteX54" fmla="*/ 641332 w 1508539"/>
              <a:gd name="connsiteY54" fmla="*/ 4444346 h 6858000"/>
              <a:gd name="connsiteX55" fmla="*/ 637897 w 1508539"/>
              <a:gd name="connsiteY55" fmla="*/ 4375228 h 6858000"/>
              <a:gd name="connsiteX56" fmla="*/ 618550 w 1508539"/>
              <a:gd name="connsiteY56" fmla="*/ 4214165 h 6858000"/>
              <a:gd name="connsiteX57" fmla="*/ 622623 w 1508539"/>
              <a:gd name="connsiteY57" fmla="*/ 4090296 h 6858000"/>
              <a:gd name="connsiteX58" fmla="*/ 607879 w 1508539"/>
              <a:gd name="connsiteY58" fmla="*/ 4033999 h 6858000"/>
              <a:gd name="connsiteX59" fmla="*/ 609028 w 1508539"/>
              <a:gd name="connsiteY59" fmla="*/ 4031933 h 6858000"/>
              <a:gd name="connsiteX60" fmla="*/ 607604 w 1508539"/>
              <a:gd name="connsiteY60" fmla="*/ 4013953 h 6858000"/>
              <a:gd name="connsiteX61" fmla="*/ 593899 w 1508539"/>
              <a:gd name="connsiteY61" fmla="*/ 3974753 h 6858000"/>
              <a:gd name="connsiteX62" fmla="*/ 595497 w 1508539"/>
              <a:gd name="connsiteY62" fmla="*/ 3969950 h 6858000"/>
              <a:gd name="connsiteX63" fmla="*/ 588919 w 1508539"/>
              <a:gd name="connsiteY63" fmla="*/ 3933779 h 6858000"/>
              <a:gd name="connsiteX64" fmla="*/ 590250 w 1508539"/>
              <a:gd name="connsiteY64" fmla="*/ 3933093 h 6858000"/>
              <a:gd name="connsiteX65" fmla="*/ 594604 w 1508539"/>
              <a:gd name="connsiteY65" fmla="*/ 3922082 h 6858000"/>
              <a:gd name="connsiteX66" fmla="*/ 599682 w 1508539"/>
              <a:gd name="connsiteY66" fmla="*/ 3901461 h 6858000"/>
              <a:gd name="connsiteX67" fmla="*/ 622276 w 1508539"/>
              <a:gd name="connsiteY67" fmla="*/ 3813873 h 6858000"/>
              <a:gd name="connsiteX68" fmla="*/ 621701 w 1508539"/>
              <a:gd name="connsiteY68" fmla="*/ 3806161 h 6858000"/>
              <a:gd name="connsiteX69" fmla="*/ 622008 w 1508539"/>
              <a:gd name="connsiteY69" fmla="*/ 3805957 h 6858000"/>
              <a:gd name="connsiteX70" fmla="*/ 622035 w 1508539"/>
              <a:gd name="connsiteY70" fmla="*/ 3797724 h 6858000"/>
              <a:gd name="connsiteX71" fmla="*/ 620650 w 1508539"/>
              <a:gd name="connsiteY71" fmla="*/ 3792098 h 6858000"/>
              <a:gd name="connsiteX72" fmla="*/ 619534 w 1508539"/>
              <a:gd name="connsiteY72" fmla="*/ 3777135 h 6858000"/>
              <a:gd name="connsiteX73" fmla="*/ 621267 w 1508539"/>
              <a:gd name="connsiteY73" fmla="*/ 3771656 h 6858000"/>
              <a:gd name="connsiteX74" fmla="*/ 625010 w 1508539"/>
              <a:gd name="connsiteY74" fmla="*/ 3769007 h 6858000"/>
              <a:gd name="connsiteX75" fmla="*/ 624476 w 1508539"/>
              <a:gd name="connsiteY75" fmla="*/ 3767709 h 6858000"/>
              <a:gd name="connsiteX76" fmla="*/ 633172 w 1508539"/>
              <a:gd name="connsiteY76" fmla="*/ 3738082 h 6858000"/>
              <a:gd name="connsiteX77" fmla="*/ 640518 w 1508539"/>
              <a:gd name="connsiteY77" fmla="*/ 3673397 h 6858000"/>
              <a:gd name="connsiteX78" fmla="*/ 639814 w 1508539"/>
              <a:gd name="connsiteY78" fmla="*/ 3637109 h 6858000"/>
              <a:gd name="connsiteX79" fmla="*/ 643257 w 1508539"/>
              <a:gd name="connsiteY79" fmla="*/ 3536883 h 6858000"/>
              <a:gd name="connsiteX80" fmla="*/ 650795 w 1508539"/>
              <a:gd name="connsiteY80" fmla="*/ 3435652 h 6858000"/>
              <a:gd name="connsiteX81" fmla="*/ 652466 w 1508539"/>
              <a:gd name="connsiteY81" fmla="*/ 3307769 h 6858000"/>
              <a:gd name="connsiteX82" fmla="*/ 670029 w 1508539"/>
              <a:gd name="connsiteY82" fmla="*/ 3250522 h 6858000"/>
              <a:gd name="connsiteX83" fmla="*/ 670454 w 1508539"/>
              <a:gd name="connsiteY83" fmla="*/ 3229163 h 6858000"/>
              <a:gd name="connsiteX84" fmla="*/ 672277 w 1508539"/>
              <a:gd name="connsiteY84" fmla="*/ 3217217 h 6858000"/>
              <a:gd name="connsiteX85" fmla="*/ 659112 w 1508539"/>
              <a:gd name="connsiteY85" fmla="*/ 3183755 h 6858000"/>
              <a:gd name="connsiteX86" fmla="*/ 659613 w 1508539"/>
              <a:gd name="connsiteY86" fmla="*/ 3178642 h 6858000"/>
              <a:gd name="connsiteX87" fmla="*/ 647213 w 1508539"/>
              <a:gd name="connsiteY87" fmla="*/ 3158586 h 6858000"/>
              <a:gd name="connsiteX88" fmla="*/ 632398 w 1508539"/>
              <a:gd name="connsiteY88" fmla="*/ 3129034 h 6858000"/>
              <a:gd name="connsiteX89" fmla="*/ 633063 w 1508539"/>
              <a:gd name="connsiteY89" fmla="*/ 3126682 h 6858000"/>
              <a:gd name="connsiteX90" fmla="*/ 623931 w 1508539"/>
              <a:gd name="connsiteY90" fmla="*/ 3114519 h 6858000"/>
              <a:gd name="connsiteX91" fmla="*/ 610540 w 1508539"/>
              <a:gd name="connsiteY91" fmla="*/ 3106272 h 6858000"/>
              <a:gd name="connsiteX92" fmla="*/ 583270 w 1508539"/>
              <a:gd name="connsiteY92" fmla="*/ 2958185 h 6858000"/>
              <a:gd name="connsiteX93" fmla="*/ 525884 w 1508539"/>
              <a:gd name="connsiteY93" fmla="*/ 2762989 h 6858000"/>
              <a:gd name="connsiteX94" fmla="*/ 474802 w 1508539"/>
              <a:gd name="connsiteY94" fmla="*/ 2554718 h 6858000"/>
              <a:gd name="connsiteX95" fmla="*/ 454896 w 1508539"/>
              <a:gd name="connsiteY95" fmla="*/ 2485734 h 6858000"/>
              <a:gd name="connsiteX96" fmla="*/ 445619 w 1508539"/>
              <a:gd name="connsiteY96" fmla="*/ 2447068 h 6858000"/>
              <a:gd name="connsiteX97" fmla="*/ 432580 w 1508539"/>
              <a:gd name="connsiteY97" fmla="*/ 2425819 h 6858000"/>
              <a:gd name="connsiteX98" fmla="*/ 438579 w 1508539"/>
              <a:gd name="connsiteY98" fmla="*/ 2402874 h 6858000"/>
              <a:gd name="connsiteX99" fmla="*/ 441191 w 1508539"/>
              <a:gd name="connsiteY99" fmla="*/ 2381443 h 6858000"/>
              <a:gd name="connsiteX100" fmla="*/ 417520 w 1508539"/>
              <a:gd name="connsiteY100" fmla="*/ 2261920 h 6858000"/>
              <a:gd name="connsiteX101" fmla="*/ 407407 w 1508539"/>
              <a:gd name="connsiteY101" fmla="*/ 2195378 h 6858000"/>
              <a:gd name="connsiteX102" fmla="*/ 391624 w 1508539"/>
              <a:gd name="connsiteY102" fmla="*/ 2155135 h 6858000"/>
              <a:gd name="connsiteX103" fmla="*/ 389082 w 1508539"/>
              <a:gd name="connsiteY103" fmla="*/ 2118008 h 6858000"/>
              <a:gd name="connsiteX104" fmla="*/ 390075 w 1508539"/>
              <a:gd name="connsiteY104" fmla="*/ 2050531 h 6858000"/>
              <a:gd name="connsiteX105" fmla="*/ 381881 w 1508539"/>
              <a:gd name="connsiteY105" fmla="*/ 1963269 h 6858000"/>
              <a:gd name="connsiteX106" fmla="*/ 363059 w 1508539"/>
              <a:gd name="connsiteY106" fmla="*/ 1906352 h 6858000"/>
              <a:gd name="connsiteX107" fmla="*/ 339616 w 1508539"/>
              <a:gd name="connsiteY107" fmla="*/ 1861531 h 6858000"/>
              <a:gd name="connsiteX108" fmla="*/ 293415 w 1508539"/>
              <a:gd name="connsiteY108" fmla="*/ 1732919 h 6858000"/>
              <a:gd name="connsiteX109" fmla="*/ 265726 w 1508539"/>
              <a:gd name="connsiteY109" fmla="*/ 1663540 h 6858000"/>
              <a:gd name="connsiteX110" fmla="*/ 264852 w 1508539"/>
              <a:gd name="connsiteY110" fmla="*/ 1615777 h 6858000"/>
              <a:gd name="connsiteX111" fmla="*/ 245647 w 1508539"/>
              <a:gd name="connsiteY111" fmla="*/ 1563678 h 6858000"/>
              <a:gd name="connsiteX112" fmla="*/ 258727 w 1508539"/>
              <a:gd name="connsiteY112" fmla="*/ 1519474 h 6858000"/>
              <a:gd name="connsiteX113" fmla="*/ 251469 w 1508539"/>
              <a:gd name="connsiteY113" fmla="*/ 1477995 h 6858000"/>
              <a:gd name="connsiteX114" fmla="*/ 237554 w 1508539"/>
              <a:gd name="connsiteY114" fmla="*/ 1373769 h 6858000"/>
              <a:gd name="connsiteX115" fmla="*/ 245861 w 1508539"/>
              <a:gd name="connsiteY115" fmla="*/ 1307086 h 6858000"/>
              <a:gd name="connsiteX116" fmla="*/ 247049 w 1508539"/>
              <a:gd name="connsiteY116" fmla="*/ 1189033 h 6858000"/>
              <a:gd name="connsiteX117" fmla="*/ 251734 w 1508539"/>
              <a:gd name="connsiteY117" fmla="*/ 1168288 h 6858000"/>
              <a:gd name="connsiteX118" fmla="*/ 244016 w 1508539"/>
              <a:gd name="connsiteY118" fmla="*/ 1142577 h 6858000"/>
              <a:gd name="connsiteX119" fmla="*/ 233322 w 1508539"/>
              <a:gd name="connsiteY119" fmla="*/ 1088484 h 6858000"/>
              <a:gd name="connsiteX120" fmla="*/ 222058 w 1508539"/>
              <a:gd name="connsiteY120" fmla="*/ 1016103 h 6858000"/>
              <a:gd name="connsiteX121" fmla="*/ 223514 w 1508539"/>
              <a:gd name="connsiteY121" fmla="*/ 932283 h 6858000"/>
              <a:gd name="connsiteX122" fmla="*/ 225750 w 1508539"/>
              <a:gd name="connsiteY122" fmla="*/ 915925 h 6858000"/>
              <a:gd name="connsiteX123" fmla="*/ 218379 w 1508539"/>
              <a:gd name="connsiteY123" fmla="*/ 896999 h 6858000"/>
              <a:gd name="connsiteX124" fmla="*/ 187787 w 1508539"/>
              <a:gd name="connsiteY124" fmla="*/ 821517 h 6858000"/>
              <a:gd name="connsiteX125" fmla="*/ 166737 w 1508539"/>
              <a:gd name="connsiteY125" fmla="*/ 751353 h 6858000"/>
              <a:gd name="connsiteX126" fmla="*/ 166295 w 1508539"/>
              <a:gd name="connsiteY126" fmla="*/ 721230 h 6858000"/>
              <a:gd name="connsiteX127" fmla="*/ 151966 w 1508539"/>
              <a:gd name="connsiteY127" fmla="*/ 681659 h 6858000"/>
              <a:gd name="connsiteX128" fmla="*/ 137385 w 1508539"/>
              <a:gd name="connsiteY128" fmla="*/ 635218 h 6858000"/>
              <a:gd name="connsiteX129" fmla="*/ 142396 w 1508539"/>
              <a:gd name="connsiteY129" fmla="*/ 613763 h 6858000"/>
              <a:gd name="connsiteX130" fmla="*/ 128338 w 1508539"/>
              <a:gd name="connsiteY130" fmla="*/ 598582 h 6858000"/>
              <a:gd name="connsiteX131" fmla="*/ 128019 w 1508539"/>
              <a:gd name="connsiteY131" fmla="*/ 576846 h 6858000"/>
              <a:gd name="connsiteX132" fmla="*/ 107645 w 1508539"/>
              <a:gd name="connsiteY132" fmla="*/ 530055 h 6858000"/>
              <a:gd name="connsiteX133" fmla="*/ 106893 w 1508539"/>
              <a:gd name="connsiteY133" fmla="*/ 465389 h 6858000"/>
              <a:gd name="connsiteX134" fmla="*/ 89816 w 1508539"/>
              <a:gd name="connsiteY134" fmla="*/ 424699 h 6858000"/>
              <a:gd name="connsiteX135" fmla="*/ 90191 w 1508539"/>
              <a:gd name="connsiteY135" fmla="*/ 404917 h 6858000"/>
              <a:gd name="connsiteX136" fmla="*/ 70148 w 1508539"/>
              <a:gd name="connsiteY136" fmla="*/ 367211 h 6858000"/>
              <a:gd name="connsiteX137" fmla="*/ 36452 w 1508539"/>
              <a:gd name="connsiteY137" fmla="*/ 268519 h 6858000"/>
              <a:gd name="connsiteX138" fmla="*/ 23935 w 1508539"/>
              <a:gd name="connsiteY138" fmla="*/ 160886 h 6858000"/>
              <a:gd name="connsiteX139" fmla="*/ 19312 w 1508539"/>
              <a:gd name="connsiteY139" fmla="*/ 47336 h 6858000"/>
              <a:gd name="connsiteX140" fmla="*/ 0 w 1508539"/>
              <a:gd name="connsiteY140"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4248 w 1508539"/>
              <a:gd name="connsiteY6" fmla="*/ 6574442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164588 w 1508539"/>
              <a:gd name="connsiteY7" fmla="*/ 6568530 h 6858000"/>
              <a:gd name="connsiteX8" fmla="*/ 340301 w 1508539"/>
              <a:gd name="connsiteY8" fmla="*/ 657260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40301 w 1508539"/>
              <a:gd name="connsiteY8" fmla="*/ 657260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233311 w 1508539"/>
              <a:gd name="connsiteY12" fmla="*/ 6451488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504057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14428 w 1508539"/>
              <a:gd name="connsiteY21" fmla="*/ 6113913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93326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93326 w 1508539"/>
              <a:gd name="connsiteY5" fmla="*/ 6737706 h 6858000"/>
              <a:gd name="connsiteX6" fmla="*/ 318065 w 1508539"/>
              <a:gd name="connsiteY6" fmla="*/ 6691589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164830 w 1491612"/>
              <a:gd name="connsiteY0" fmla="*/ 0 h 6858000"/>
              <a:gd name="connsiteX1" fmla="*/ 1491612 w 1491612"/>
              <a:gd name="connsiteY1" fmla="*/ 0 h 6858000"/>
              <a:gd name="connsiteX2" fmla="*/ 1491612 w 1491612"/>
              <a:gd name="connsiteY2" fmla="*/ 6858000 h 6858000"/>
              <a:gd name="connsiteX3" fmla="*/ 228306 w 1491612"/>
              <a:gd name="connsiteY3" fmla="*/ 6857735 h 6858000"/>
              <a:gd name="connsiteX4" fmla="*/ 264899 w 1491612"/>
              <a:gd name="connsiteY4" fmla="*/ 6776847 h 6858000"/>
              <a:gd name="connsiteX5" fmla="*/ 276399 w 1491612"/>
              <a:gd name="connsiteY5" fmla="*/ 6737706 h 6858000"/>
              <a:gd name="connsiteX6" fmla="*/ 301138 w 1491612"/>
              <a:gd name="connsiteY6" fmla="*/ 6691589 h 6858000"/>
              <a:gd name="connsiteX7" fmla="*/ 278695 w 1491612"/>
              <a:gd name="connsiteY7" fmla="*/ 6659970 h 6858000"/>
              <a:gd name="connsiteX8" fmla="*/ 293786 w 1491612"/>
              <a:gd name="connsiteY8" fmla="*/ 6636211 h 6858000"/>
              <a:gd name="connsiteX9" fmla="*/ 311230 w 1491612"/>
              <a:gd name="connsiteY9" fmla="*/ 6594177 h 6858000"/>
              <a:gd name="connsiteX10" fmla="*/ 325270 w 1491612"/>
              <a:gd name="connsiteY10" fmla="*/ 6557575 h 6858000"/>
              <a:gd name="connsiteX11" fmla="*/ 378227 w 1491612"/>
              <a:gd name="connsiteY11" fmla="*/ 6492130 h 6858000"/>
              <a:gd name="connsiteX12" fmla="*/ 393914 w 1491612"/>
              <a:gd name="connsiteY12" fmla="*/ 6431610 h 6858000"/>
              <a:gd name="connsiteX13" fmla="*/ 437619 w 1491612"/>
              <a:gd name="connsiteY13" fmla="*/ 6379786 h 6858000"/>
              <a:gd name="connsiteX14" fmla="*/ 420842 w 1491612"/>
              <a:gd name="connsiteY14" fmla="*/ 6334727 h 6858000"/>
              <a:gd name="connsiteX15" fmla="*/ 398257 w 1491612"/>
              <a:gd name="connsiteY15" fmla="*/ 6313295 h 6858000"/>
              <a:gd name="connsiteX16" fmla="*/ 405421 w 1491612"/>
              <a:gd name="connsiteY16" fmla="*/ 6280046 h 6858000"/>
              <a:gd name="connsiteX17" fmla="*/ 388166 w 1491612"/>
              <a:gd name="connsiteY17" fmla="*/ 6270265 h 6858000"/>
              <a:gd name="connsiteX18" fmla="*/ 415194 w 1491612"/>
              <a:gd name="connsiteY18" fmla="*/ 6252834 h 6858000"/>
              <a:gd name="connsiteX19" fmla="*/ 393186 w 1491612"/>
              <a:gd name="connsiteY19" fmla="*/ 6202459 h 6858000"/>
              <a:gd name="connsiteX20" fmla="*/ 391984 w 1491612"/>
              <a:gd name="connsiteY20" fmla="*/ 6153037 h 6858000"/>
              <a:gd name="connsiteX21" fmla="*/ 407399 w 1491612"/>
              <a:gd name="connsiteY21" fmla="*/ 6078132 h 6858000"/>
              <a:gd name="connsiteX22" fmla="*/ 394786 w 1491612"/>
              <a:gd name="connsiteY22" fmla="*/ 6028119 h 6858000"/>
              <a:gd name="connsiteX23" fmla="*/ 380015 w 1491612"/>
              <a:gd name="connsiteY23" fmla="*/ 5926735 h 6858000"/>
              <a:gd name="connsiteX24" fmla="*/ 429527 w 1491612"/>
              <a:gd name="connsiteY24" fmla="*/ 5712857 h 6858000"/>
              <a:gd name="connsiteX25" fmla="*/ 408602 w 1491612"/>
              <a:gd name="connsiteY25" fmla="*/ 5676393 h 6858000"/>
              <a:gd name="connsiteX26" fmla="*/ 448194 w 1491612"/>
              <a:gd name="connsiteY26" fmla="*/ 5563435 h 6858000"/>
              <a:gd name="connsiteX27" fmla="*/ 495324 w 1491612"/>
              <a:gd name="connsiteY27" fmla="*/ 5437125 h 6858000"/>
              <a:gd name="connsiteX28" fmla="*/ 508892 w 1491612"/>
              <a:gd name="connsiteY28" fmla="*/ 5396260 h 6858000"/>
              <a:gd name="connsiteX29" fmla="*/ 524873 w 1491612"/>
              <a:gd name="connsiteY29" fmla="*/ 5330009 h 6858000"/>
              <a:gd name="connsiteX30" fmla="*/ 558366 w 1491612"/>
              <a:gd name="connsiteY30" fmla="*/ 5273739 h 6858000"/>
              <a:gd name="connsiteX31" fmla="*/ 567965 w 1491612"/>
              <a:gd name="connsiteY31" fmla="*/ 5241779 h 6858000"/>
              <a:gd name="connsiteX32" fmla="*/ 579191 w 1491612"/>
              <a:gd name="connsiteY32" fmla="*/ 5225268 h 6858000"/>
              <a:gd name="connsiteX33" fmla="*/ 580211 w 1491612"/>
              <a:gd name="connsiteY33" fmla="*/ 5217684 h 6858000"/>
              <a:gd name="connsiteX34" fmla="*/ 587552 w 1491612"/>
              <a:gd name="connsiteY34" fmla="*/ 5193377 h 6858000"/>
              <a:gd name="connsiteX35" fmla="*/ 590855 w 1491612"/>
              <a:gd name="connsiteY35" fmla="*/ 5179288 h 6858000"/>
              <a:gd name="connsiteX36" fmla="*/ 591839 w 1491612"/>
              <a:gd name="connsiteY36" fmla="*/ 5173621 h 6858000"/>
              <a:gd name="connsiteX37" fmla="*/ 587473 w 1491612"/>
              <a:gd name="connsiteY37" fmla="*/ 5159961 h 6858000"/>
              <a:gd name="connsiteX38" fmla="*/ 594150 w 1491612"/>
              <a:gd name="connsiteY38" fmla="*/ 5144295 h 6858000"/>
              <a:gd name="connsiteX39" fmla="*/ 591083 w 1491612"/>
              <a:gd name="connsiteY39" fmla="*/ 5125185 h 6858000"/>
              <a:gd name="connsiteX40" fmla="*/ 597913 w 1491612"/>
              <a:gd name="connsiteY40" fmla="*/ 5121884 h 6858000"/>
              <a:gd name="connsiteX41" fmla="*/ 604949 w 1491612"/>
              <a:gd name="connsiteY41" fmla="*/ 5067850 h 6858000"/>
              <a:gd name="connsiteX42" fmla="*/ 607680 w 1491612"/>
              <a:gd name="connsiteY42" fmla="*/ 5060861 h 6858000"/>
              <a:gd name="connsiteX43" fmla="*/ 604384 w 1491612"/>
              <a:gd name="connsiteY43" fmla="*/ 5034192 h 6858000"/>
              <a:gd name="connsiteX44" fmla="*/ 605938 w 1491612"/>
              <a:gd name="connsiteY44" fmla="*/ 4993030 h 6858000"/>
              <a:gd name="connsiteX45" fmla="*/ 612847 w 1491612"/>
              <a:gd name="connsiteY45" fmla="*/ 4946844 h 6858000"/>
              <a:gd name="connsiteX46" fmla="*/ 608703 w 1491612"/>
              <a:gd name="connsiteY46" fmla="*/ 4932692 h 6858000"/>
              <a:gd name="connsiteX47" fmla="*/ 624106 w 1491612"/>
              <a:gd name="connsiteY47" fmla="*/ 4858827 h 6858000"/>
              <a:gd name="connsiteX48" fmla="*/ 630009 w 1491612"/>
              <a:gd name="connsiteY48" fmla="*/ 4821170 h 6858000"/>
              <a:gd name="connsiteX49" fmla="*/ 634742 w 1491612"/>
              <a:gd name="connsiteY49" fmla="*/ 4780965 h 6858000"/>
              <a:gd name="connsiteX50" fmla="*/ 636035 w 1491612"/>
              <a:gd name="connsiteY50" fmla="*/ 4750867 h 6858000"/>
              <a:gd name="connsiteX51" fmla="*/ 633842 w 1491612"/>
              <a:gd name="connsiteY51" fmla="*/ 4690749 h 6858000"/>
              <a:gd name="connsiteX52" fmla="*/ 629322 w 1491612"/>
              <a:gd name="connsiteY52" fmla="*/ 4584173 h 6858000"/>
              <a:gd name="connsiteX53" fmla="*/ 624405 w 1491612"/>
              <a:gd name="connsiteY53" fmla="*/ 4444346 h 6858000"/>
              <a:gd name="connsiteX54" fmla="*/ 620970 w 1491612"/>
              <a:gd name="connsiteY54" fmla="*/ 4375228 h 6858000"/>
              <a:gd name="connsiteX55" fmla="*/ 601623 w 1491612"/>
              <a:gd name="connsiteY55" fmla="*/ 4214165 h 6858000"/>
              <a:gd name="connsiteX56" fmla="*/ 605696 w 1491612"/>
              <a:gd name="connsiteY56" fmla="*/ 4090296 h 6858000"/>
              <a:gd name="connsiteX57" fmla="*/ 590952 w 1491612"/>
              <a:gd name="connsiteY57" fmla="*/ 4033999 h 6858000"/>
              <a:gd name="connsiteX58" fmla="*/ 592101 w 1491612"/>
              <a:gd name="connsiteY58" fmla="*/ 4031933 h 6858000"/>
              <a:gd name="connsiteX59" fmla="*/ 590677 w 1491612"/>
              <a:gd name="connsiteY59" fmla="*/ 4013953 h 6858000"/>
              <a:gd name="connsiteX60" fmla="*/ 576972 w 1491612"/>
              <a:gd name="connsiteY60" fmla="*/ 3974753 h 6858000"/>
              <a:gd name="connsiteX61" fmla="*/ 578570 w 1491612"/>
              <a:gd name="connsiteY61" fmla="*/ 3969950 h 6858000"/>
              <a:gd name="connsiteX62" fmla="*/ 571992 w 1491612"/>
              <a:gd name="connsiteY62" fmla="*/ 3933779 h 6858000"/>
              <a:gd name="connsiteX63" fmla="*/ 573323 w 1491612"/>
              <a:gd name="connsiteY63" fmla="*/ 3933093 h 6858000"/>
              <a:gd name="connsiteX64" fmla="*/ 577677 w 1491612"/>
              <a:gd name="connsiteY64" fmla="*/ 3922082 h 6858000"/>
              <a:gd name="connsiteX65" fmla="*/ 582755 w 1491612"/>
              <a:gd name="connsiteY65" fmla="*/ 3901461 h 6858000"/>
              <a:gd name="connsiteX66" fmla="*/ 605349 w 1491612"/>
              <a:gd name="connsiteY66" fmla="*/ 3813873 h 6858000"/>
              <a:gd name="connsiteX67" fmla="*/ 604774 w 1491612"/>
              <a:gd name="connsiteY67" fmla="*/ 3806161 h 6858000"/>
              <a:gd name="connsiteX68" fmla="*/ 605081 w 1491612"/>
              <a:gd name="connsiteY68" fmla="*/ 3805957 h 6858000"/>
              <a:gd name="connsiteX69" fmla="*/ 605108 w 1491612"/>
              <a:gd name="connsiteY69" fmla="*/ 3797724 h 6858000"/>
              <a:gd name="connsiteX70" fmla="*/ 603723 w 1491612"/>
              <a:gd name="connsiteY70" fmla="*/ 3792098 h 6858000"/>
              <a:gd name="connsiteX71" fmla="*/ 602607 w 1491612"/>
              <a:gd name="connsiteY71" fmla="*/ 3777135 h 6858000"/>
              <a:gd name="connsiteX72" fmla="*/ 604340 w 1491612"/>
              <a:gd name="connsiteY72" fmla="*/ 3771656 h 6858000"/>
              <a:gd name="connsiteX73" fmla="*/ 608083 w 1491612"/>
              <a:gd name="connsiteY73" fmla="*/ 3769007 h 6858000"/>
              <a:gd name="connsiteX74" fmla="*/ 607549 w 1491612"/>
              <a:gd name="connsiteY74" fmla="*/ 3767709 h 6858000"/>
              <a:gd name="connsiteX75" fmla="*/ 616245 w 1491612"/>
              <a:gd name="connsiteY75" fmla="*/ 3738082 h 6858000"/>
              <a:gd name="connsiteX76" fmla="*/ 623591 w 1491612"/>
              <a:gd name="connsiteY76" fmla="*/ 3673397 h 6858000"/>
              <a:gd name="connsiteX77" fmla="*/ 622887 w 1491612"/>
              <a:gd name="connsiteY77" fmla="*/ 3637109 h 6858000"/>
              <a:gd name="connsiteX78" fmla="*/ 626330 w 1491612"/>
              <a:gd name="connsiteY78" fmla="*/ 3536883 h 6858000"/>
              <a:gd name="connsiteX79" fmla="*/ 633868 w 1491612"/>
              <a:gd name="connsiteY79" fmla="*/ 3435652 h 6858000"/>
              <a:gd name="connsiteX80" fmla="*/ 635539 w 1491612"/>
              <a:gd name="connsiteY80" fmla="*/ 3307769 h 6858000"/>
              <a:gd name="connsiteX81" fmla="*/ 653102 w 1491612"/>
              <a:gd name="connsiteY81" fmla="*/ 3250522 h 6858000"/>
              <a:gd name="connsiteX82" fmla="*/ 653527 w 1491612"/>
              <a:gd name="connsiteY82" fmla="*/ 3229163 h 6858000"/>
              <a:gd name="connsiteX83" fmla="*/ 655350 w 1491612"/>
              <a:gd name="connsiteY83" fmla="*/ 3217217 h 6858000"/>
              <a:gd name="connsiteX84" fmla="*/ 642185 w 1491612"/>
              <a:gd name="connsiteY84" fmla="*/ 3183755 h 6858000"/>
              <a:gd name="connsiteX85" fmla="*/ 642686 w 1491612"/>
              <a:gd name="connsiteY85" fmla="*/ 3178642 h 6858000"/>
              <a:gd name="connsiteX86" fmla="*/ 630286 w 1491612"/>
              <a:gd name="connsiteY86" fmla="*/ 3158586 h 6858000"/>
              <a:gd name="connsiteX87" fmla="*/ 615471 w 1491612"/>
              <a:gd name="connsiteY87" fmla="*/ 3129034 h 6858000"/>
              <a:gd name="connsiteX88" fmla="*/ 616136 w 1491612"/>
              <a:gd name="connsiteY88" fmla="*/ 3126682 h 6858000"/>
              <a:gd name="connsiteX89" fmla="*/ 607004 w 1491612"/>
              <a:gd name="connsiteY89" fmla="*/ 3114519 h 6858000"/>
              <a:gd name="connsiteX90" fmla="*/ 593613 w 1491612"/>
              <a:gd name="connsiteY90" fmla="*/ 3106272 h 6858000"/>
              <a:gd name="connsiteX91" fmla="*/ 566343 w 1491612"/>
              <a:gd name="connsiteY91" fmla="*/ 2958185 h 6858000"/>
              <a:gd name="connsiteX92" fmla="*/ 508957 w 1491612"/>
              <a:gd name="connsiteY92" fmla="*/ 2762989 h 6858000"/>
              <a:gd name="connsiteX93" fmla="*/ 457875 w 1491612"/>
              <a:gd name="connsiteY93" fmla="*/ 2554718 h 6858000"/>
              <a:gd name="connsiteX94" fmla="*/ 437969 w 1491612"/>
              <a:gd name="connsiteY94" fmla="*/ 2485734 h 6858000"/>
              <a:gd name="connsiteX95" fmla="*/ 428692 w 1491612"/>
              <a:gd name="connsiteY95" fmla="*/ 2447068 h 6858000"/>
              <a:gd name="connsiteX96" fmla="*/ 415653 w 1491612"/>
              <a:gd name="connsiteY96" fmla="*/ 2425819 h 6858000"/>
              <a:gd name="connsiteX97" fmla="*/ 421652 w 1491612"/>
              <a:gd name="connsiteY97" fmla="*/ 2402874 h 6858000"/>
              <a:gd name="connsiteX98" fmla="*/ 424264 w 1491612"/>
              <a:gd name="connsiteY98" fmla="*/ 2381443 h 6858000"/>
              <a:gd name="connsiteX99" fmla="*/ 400593 w 1491612"/>
              <a:gd name="connsiteY99" fmla="*/ 2261920 h 6858000"/>
              <a:gd name="connsiteX100" fmla="*/ 390480 w 1491612"/>
              <a:gd name="connsiteY100" fmla="*/ 2195378 h 6858000"/>
              <a:gd name="connsiteX101" fmla="*/ 374697 w 1491612"/>
              <a:gd name="connsiteY101" fmla="*/ 2155135 h 6858000"/>
              <a:gd name="connsiteX102" fmla="*/ 372155 w 1491612"/>
              <a:gd name="connsiteY102" fmla="*/ 2118008 h 6858000"/>
              <a:gd name="connsiteX103" fmla="*/ 373148 w 1491612"/>
              <a:gd name="connsiteY103" fmla="*/ 2050531 h 6858000"/>
              <a:gd name="connsiteX104" fmla="*/ 364954 w 1491612"/>
              <a:gd name="connsiteY104" fmla="*/ 1963269 h 6858000"/>
              <a:gd name="connsiteX105" fmla="*/ 346132 w 1491612"/>
              <a:gd name="connsiteY105" fmla="*/ 1906352 h 6858000"/>
              <a:gd name="connsiteX106" fmla="*/ 322689 w 1491612"/>
              <a:gd name="connsiteY106" fmla="*/ 1861531 h 6858000"/>
              <a:gd name="connsiteX107" fmla="*/ 276488 w 1491612"/>
              <a:gd name="connsiteY107" fmla="*/ 1732919 h 6858000"/>
              <a:gd name="connsiteX108" fmla="*/ 248799 w 1491612"/>
              <a:gd name="connsiteY108" fmla="*/ 1663540 h 6858000"/>
              <a:gd name="connsiteX109" fmla="*/ 247925 w 1491612"/>
              <a:gd name="connsiteY109" fmla="*/ 1615777 h 6858000"/>
              <a:gd name="connsiteX110" fmla="*/ 228720 w 1491612"/>
              <a:gd name="connsiteY110" fmla="*/ 1563678 h 6858000"/>
              <a:gd name="connsiteX111" fmla="*/ 241800 w 1491612"/>
              <a:gd name="connsiteY111" fmla="*/ 1519474 h 6858000"/>
              <a:gd name="connsiteX112" fmla="*/ 234542 w 1491612"/>
              <a:gd name="connsiteY112" fmla="*/ 1477995 h 6858000"/>
              <a:gd name="connsiteX113" fmla="*/ 220627 w 1491612"/>
              <a:gd name="connsiteY113" fmla="*/ 1373769 h 6858000"/>
              <a:gd name="connsiteX114" fmla="*/ 228934 w 1491612"/>
              <a:gd name="connsiteY114" fmla="*/ 1307086 h 6858000"/>
              <a:gd name="connsiteX115" fmla="*/ 230122 w 1491612"/>
              <a:gd name="connsiteY115" fmla="*/ 1189033 h 6858000"/>
              <a:gd name="connsiteX116" fmla="*/ 234807 w 1491612"/>
              <a:gd name="connsiteY116" fmla="*/ 1168288 h 6858000"/>
              <a:gd name="connsiteX117" fmla="*/ 227089 w 1491612"/>
              <a:gd name="connsiteY117" fmla="*/ 1142577 h 6858000"/>
              <a:gd name="connsiteX118" fmla="*/ 216395 w 1491612"/>
              <a:gd name="connsiteY118" fmla="*/ 1088484 h 6858000"/>
              <a:gd name="connsiteX119" fmla="*/ 205131 w 1491612"/>
              <a:gd name="connsiteY119" fmla="*/ 1016103 h 6858000"/>
              <a:gd name="connsiteX120" fmla="*/ 206587 w 1491612"/>
              <a:gd name="connsiteY120" fmla="*/ 932283 h 6858000"/>
              <a:gd name="connsiteX121" fmla="*/ 208823 w 1491612"/>
              <a:gd name="connsiteY121" fmla="*/ 915925 h 6858000"/>
              <a:gd name="connsiteX122" fmla="*/ 201452 w 1491612"/>
              <a:gd name="connsiteY122" fmla="*/ 896999 h 6858000"/>
              <a:gd name="connsiteX123" fmla="*/ 170860 w 1491612"/>
              <a:gd name="connsiteY123" fmla="*/ 821517 h 6858000"/>
              <a:gd name="connsiteX124" fmla="*/ 149810 w 1491612"/>
              <a:gd name="connsiteY124" fmla="*/ 751353 h 6858000"/>
              <a:gd name="connsiteX125" fmla="*/ 149368 w 1491612"/>
              <a:gd name="connsiteY125" fmla="*/ 721230 h 6858000"/>
              <a:gd name="connsiteX126" fmla="*/ 135039 w 1491612"/>
              <a:gd name="connsiteY126" fmla="*/ 681659 h 6858000"/>
              <a:gd name="connsiteX127" fmla="*/ 120458 w 1491612"/>
              <a:gd name="connsiteY127" fmla="*/ 635218 h 6858000"/>
              <a:gd name="connsiteX128" fmla="*/ 125469 w 1491612"/>
              <a:gd name="connsiteY128" fmla="*/ 613763 h 6858000"/>
              <a:gd name="connsiteX129" fmla="*/ 111411 w 1491612"/>
              <a:gd name="connsiteY129" fmla="*/ 598582 h 6858000"/>
              <a:gd name="connsiteX130" fmla="*/ 111092 w 1491612"/>
              <a:gd name="connsiteY130" fmla="*/ 576846 h 6858000"/>
              <a:gd name="connsiteX131" fmla="*/ 90718 w 1491612"/>
              <a:gd name="connsiteY131" fmla="*/ 530055 h 6858000"/>
              <a:gd name="connsiteX132" fmla="*/ 89966 w 1491612"/>
              <a:gd name="connsiteY132" fmla="*/ 465389 h 6858000"/>
              <a:gd name="connsiteX133" fmla="*/ 72889 w 1491612"/>
              <a:gd name="connsiteY133" fmla="*/ 424699 h 6858000"/>
              <a:gd name="connsiteX134" fmla="*/ 73264 w 1491612"/>
              <a:gd name="connsiteY134" fmla="*/ 404917 h 6858000"/>
              <a:gd name="connsiteX135" fmla="*/ 53221 w 1491612"/>
              <a:gd name="connsiteY135" fmla="*/ 367211 h 6858000"/>
              <a:gd name="connsiteX136" fmla="*/ 19525 w 1491612"/>
              <a:gd name="connsiteY136" fmla="*/ 268519 h 6858000"/>
              <a:gd name="connsiteX137" fmla="*/ 7008 w 1491612"/>
              <a:gd name="connsiteY137" fmla="*/ 160886 h 6858000"/>
              <a:gd name="connsiteX138" fmla="*/ 2385 w 1491612"/>
              <a:gd name="connsiteY138" fmla="*/ 47336 h 6858000"/>
              <a:gd name="connsiteX139" fmla="*/ 164830 w 1491612"/>
              <a:gd name="connsiteY139" fmla="*/ 0 h 6858000"/>
              <a:gd name="connsiteX0" fmla="*/ 158408 w 1485190"/>
              <a:gd name="connsiteY0" fmla="*/ 0 h 6858000"/>
              <a:gd name="connsiteX1" fmla="*/ 1485190 w 1485190"/>
              <a:gd name="connsiteY1" fmla="*/ 0 h 6858000"/>
              <a:gd name="connsiteX2" fmla="*/ 1485190 w 1485190"/>
              <a:gd name="connsiteY2" fmla="*/ 6858000 h 6858000"/>
              <a:gd name="connsiteX3" fmla="*/ 221884 w 1485190"/>
              <a:gd name="connsiteY3" fmla="*/ 6857735 h 6858000"/>
              <a:gd name="connsiteX4" fmla="*/ 258477 w 1485190"/>
              <a:gd name="connsiteY4" fmla="*/ 6776847 h 6858000"/>
              <a:gd name="connsiteX5" fmla="*/ 269977 w 1485190"/>
              <a:gd name="connsiteY5" fmla="*/ 6737706 h 6858000"/>
              <a:gd name="connsiteX6" fmla="*/ 294716 w 1485190"/>
              <a:gd name="connsiteY6" fmla="*/ 6691589 h 6858000"/>
              <a:gd name="connsiteX7" fmla="*/ 272273 w 1485190"/>
              <a:gd name="connsiteY7" fmla="*/ 6659970 h 6858000"/>
              <a:gd name="connsiteX8" fmla="*/ 287364 w 1485190"/>
              <a:gd name="connsiteY8" fmla="*/ 6636211 h 6858000"/>
              <a:gd name="connsiteX9" fmla="*/ 304808 w 1485190"/>
              <a:gd name="connsiteY9" fmla="*/ 6594177 h 6858000"/>
              <a:gd name="connsiteX10" fmla="*/ 318848 w 1485190"/>
              <a:gd name="connsiteY10" fmla="*/ 6557575 h 6858000"/>
              <a:gd name="connsiteX11" fmla="*/ 371805 w 1485190"/>
              <a:gd name="connsiteY11" fmla="*/ 6492130 h 6858000"/>
              <a:gd name="connsiteX12" fmla="*/ 387492 w 1485190"/>
              <a:gd name="connsiteY12" fmla="*/ 6431610 h 6858000"/>
              <a:gd name="connsiteX13" fmla="*/ 431197 w 1485190"/>
              <a:gd name="connsiteY13" fmla="*/ 6379786 h 6858000"/>
              <a:gd name="connsiteX14" fmla="*/ 414420 w 1485190"/>
              <a:gd name="connsiteY14" fmla="*/ 6334727 h 6858000"/>
              <a:gd name="connsiteX15" fmla="*/ 391835 w 1485190"/>
              <a:gd name="connsiteY15" fmla="*/ 6313295 h 6858000"/>
              <a:gd name="connsiteX16" fmla="*/ 398999 w 1485190"/>
              <a:gd name="connsiteY16" fmla="*/ 6280046 h 6858000"/>
              <a:gd name="connsiteX17" fmla="*/ 381744 w 1485190"/>
              <a:gd name="connsiteY17" fmla="*/ 6270265 h 6858000"/>
              <a:gd name="connsiteX18" fmla="*/ 408772 w 1485190"/>
              <a:gd name="connsiteY18" fmla="*/ 6252834 h 6858000"/>
              <a:gd name="connsiteX19" fmla="*/ 386764 w 1485190"/>
              <a:gd name="connsiteY19" fmla="*/ 6202459 h 6858000"/>
              <a:gd name="connsiteX20" fmla="*/ 385562 w 1485190"/>
              <a:gd name="connsiteY20" fmla="*/ 6153037 h 6858000"/>
              <a:gd name="connsiteX21" fmla="*/ 400977 w 1485190"/>
              <a:gd name="connsiteY21" fmla="*/ 6078132 h 6858000"/>
              <a:gd name="connsiteX22" fmla="*/ 388364 w 1485190"/>
              <a:gd name="connsiteY22" fmla="*/ 6028119 h 6858000"/>
              <a:gd name="connsiteX23" fmla="*/ 373593 w 1485190"/>
              <a:gd name="connsiteY23" fmla="*/ 5926735 h 6858000"/>
              <a:gd name="connsiteX24" fmla="*/ 423105 w 1485190"/>
              <a:gd name="connsiteY24" fmla="*/ 5712857 h 6858000"/>
              <a:gd name="connsiteX25" fmla="*/ 402180 w 1485190"/>
              <a:gd name="connsiteY25" fmla="*/ 5676393 h 6858000"/>
              <a:gd name="connsiteX26" fmla="*/ 441772 w 1485190"/>
              <a:gd name="connsiteY26" fmla="*/ 5563435 h 6858000"/>
              <a:gd name="connsiteX27" fmla="*/ 488902 w 1485190"/>
              <a:gd name="connsiteY27" fmla="*/ 5437125 h 6858000"/>
              <a:gd name="connsiteX28" fmla="*/ 502470 w 1485190"/>
              <a:gd name="connsiteY28" fmla="*/ 5396260 h 6858000"/>
              <a:gd name="connsiteX29" fmla="*/ 518451 w 1485190"/>
              <a:gd name="connsiteY29" fmla="*/ 5330009 h 6858000"/>
              <a:gd name="connsiteX30" fmla="*/ 551944 w 1485190"/>
              <a:gd name="connsiteY30" fmla="*/ 5273739 h 6858000"/>
              <a:gd name="connsiteX31" fmla="*/ 561543 w 1485190"/>
              <a:gd name="connsiteY31" fmla="*/ 5241779 h 6858000"/>
              <a:gd name="connsiteX32" fmla="*/ 572769 w 1485190"/>
              <a:gd name="connsiteY32" fmla="*/ 5225268 h 6858000"/>
              <a:gd name="connsiteX33" fmla="*/ 573789 w 1485190"/>
              <a:gd name="connsiteY33" fmla="*/ 5217684 h 6858000"/>
              <a:gd name="connsiteX34" fmla="*/ 581130 w 1485190"/>
              <a:gd name="connsiteY34" fmla="*/ 5193377 h 6858000"/>
              <a:gd name="connsiteX35" fmla="*/ 584433 w 1485190"/>
              <a:gd name="connsiteY35" fmla="*/ 5179288 h 6858000"/>
              <a:gd name="connsiteX36" fmla="*/ 585417 w 1485190"/>
              <a:gd name="connsiteY36" fmla="*/ 5173621 h 6858000"/>
              <a:gd name="connsiteX37" fmla="*/ 581051 w 1485190"/>
              <a:gd name="connsiteY37" fmla="*/ 5159961 h 6858000"/>
              <a:gd name="connsiteX38" fmla="*/ 587728 w 1485190"/>
              <a:gd name="connsiteY38" fmla="*/ 5144295 h 6858000"/>
              <a:gd name="connsiteX39" fmla="*/ 584661 w 1485190"/>
              <a:gd name="connsiteY39" fmla="*/ 5125185 h 6858000"/>
              <a:gd name="connsiteX40" fmla="*/ 591491 w 1485190"/>
              <a:gd name="connsiteY40" fmla="*/ 5121884 h 6858000"/>
              <a:gd name="connsiteX41" fmla="*/ 598527 w 1485190"/>
              <a:gd name="connsiteY41" fmla="*/ 5067850 h 6858000"/>
              <a:gd name="connsiteX42" fmla="*/ 601258 w 1485190"/>
              <a:gd name="connsiteY42" fmla="*/ 5060861 h 6858000"/>
              <a:gd name="connsiteX43" fmla="*/ 597962 w 1485190"/>
              <a:gd name="connsiteY43" fmla="*/ 5034192 h 6858000"/>
              <a:gd name="connsiteX44" fmla="*/ 599516 w 1485190"/>
              <a:gd name="connsiteY44" fmla="*/ 4993030 h 6858000"/>
              <a:gd name="connsiteX45" fmla="*/ 606425 w 1485190"/>
              <a:gd name="connsiteY45" fmla="*/ 4946844 h 6858000"/>
              <a:gd name="connsiteX46" fmla="*/ 602281 w 1485190"/>
              <a:gd name="connsiteY46" fmla="*/ 4932692 h 6858000"/>
              <a:gd name="connsiteX47" fmla="*/ 617684 w 1485190"/>
              <a:gd name="connsiteY47" fmla="*/ 4858827 h 6858000"/>
              <a:gd name="connsiteX48" fmla="*/ 623587 w 1485190"/>
              <a:gd name="connsiteY48" fmla="*/ 4821170 h 6858000"/>
              <a:gd name="connsiteX49" fmla="*/ 628320 w 1485190"/>
              <a:gd name="connsiteY49" fmla="*/ 4780965 h 6858000"/>
              <a:gd name="connsiteX50" fmla="*/ 629613 w 1485190"/>
              <a:gd name="connsiteY50" fmla="*/ 4750867 h 6858000"/>
              <a:gd name="connsiteX51" fmla="*/ 627420 w 1485190"/>
              <a:gd name="connsiteY51" fmla="*/ 4690749 h 6858000"/>
              <a:gd name="connsiteX52" fmla="*/ 622900 w 1485190"/>
              <a:gd name="connsiteY52" fmla="*/ 4584173 h 6858000"/>
              <a:gd name="connsiteX53" fmla="*/ 617983 w 1485190"/>
              <a:gd name="connsiteY53" fmla="*/ 4444346 h 6858000"/>
              <a:gd name="connsiteX54" fmla="*/ 614548 w 1485190"/>
              <a:gd name="connsiteY54" fmla="*/ 4375228 h 6858000"/>
              <a:gd name="connsiteX55" fmla="*/ 595201 w 1485190"/>
              <a:gd name="connsiteY55" fmla="*/ 4214165 h 6858000"/>
              <a:gd name="connsiteX56" fmla="*/ 599274 w 1485190"/>
              <a:gd name="connsiteY56" fmla="*/ 4090296 h 6858000"/>
              <a:gd name="connsiteX57" fmla="*/ 584530 w 1485190"/>
              <a:gd name="connsiteY57" fmla="*/ 4033999 h 6858000"/>
              <a:gd name="connsiteX58" fmla="*/ 585679 w 1485190"/>
              <a:gd name="connsiteY58" fmla="*/ 4031933 h 6858000"/>
              <a:gd name="connsiteX59" fmla="*/ 584255 w 1485190"/>
              <a:gd name="connsiteY59" fmla="*/ 4013953 h 6858000"/>
              <a:gd name="connsiteX60" fmla="*/ 570550 w 1485190"/>
              <a:gd name="connsiteY60" fmla="*/ 3974753 h 6858000"/>
              <a:gd name="connsiteX61" fmla="*/ 572148 w 1485190"/>
              <a:gd name="connsiteY61" fmla="*/ 3969950 h 6858000"/>
              <a:gd name="connsiteX62" fmla="*/ 565570 w 1485190"/>
              <a:gd name="connsiteY62" fmla="*/ 3933779 h 6858000"/>
              <a:gd name="connsiteX63" fmla="*/ 566901 w 1485190"/>
              <a:gd name="connsiteY63" fmla="*/ 3933093 h 6858000"/>
              <a:gd name="connsiteX64" fmla="*/ 571255 w 1485190"/>
              <a:gd name="connsiteY64" fmla="*/ 3922082 h 6858000"/>
              <a:gd name="connsiteX65" fmla="*/ 576333 w 1485190"/>
              <a:gd name="connsiteY65" fmla="*/ 3901461 h 6858000"/>
              <a:gd name="connsiteX66" fmla="*/ 598927 w 1485190"/>
              <a:gd name="connsiteY66" fmla="*/ 3813873 h 6858000"/>
              <a:gd name="connsiteX67" fmla="*/ 598352 w 1485190"/>
              <a:gd name="connsiteY67" fmla="*/ 3806161 h 6858000"/>
              <a:gd name="connsiteX68" fmla="*/ 598659 w 1485190"/>
              <a:gd name="connsiteY68" fmla="*/ 3805957 h 6858000"/>
              <a:gd name="connsiteX69" fmla="*/ 598686 w 1485190"/>
              <a:gd name="connsiteY69" fmla="*/ 3797724 h 6858000"/>
              <a:gd name="connsiteX70" fmla="*/ 597301 w 1485190"/>
              <a:gd name="connsiteY70" fmla="*/ 3792098 h 6858000"/>
              <a:gd name="connsiteX71" fmla="*/ 596185 w 1485190"/>
              <a:gd name="connsiteY71" fmla="*/ 3777135 h 6858000"/>
              <a:gd name="connsiteX72" fmla="*/ 597918 w 1485190"/>
              <a:gd name="connsiteY72" fmla="*/ 3771656 h 6858000"/>
              <a:gd name="connsiteX73" fmla="*/ 601661 w 1485190"/>
              <a:gd name="connsiteY73" fmla="*/ 3769007 h 6858000"/>
              <a:gd name="connsiteX74" fmla="*/ 601127 w 1485190"/>
              <a:gd name="connsiteY74" fmla="*/ 3767709 h 6858000"/>
              <a:gd name="connsiteX75" fmla="*/ 609823 w 1485190"/>
              <a:gd name="connsiteY75" fmla="*/ 3738082 h 6858000"/>
              <a:gd name="connsiteX76" fmla="*/ 617169 w 1485190"/>
              <a:gd name="connsiteY76" fmla="*/ 3673397 h 6858000"/>
              <a:gd name="connsiteX77" fmla="*/ 616465 w 1485190"/>
              <a:gd name="connsiteY77" fmla="*/ 3637109 h 6858000"/>
              <a:gd name="connsiteX78" fmla="*/ 619908 w 1485190"/>
              <a:gd name="connsiteY78" fmla="*/ 3536883 h 6858000"/>
              <a:gd name="connsiteX79" fmla="*/ 627446 w 1485190"/>
              <a:gd name="connsiteY79" fmla="*/ 3435652 h 6858000"/>
              <a:gd name="connsiteX80" fmla="*/ 629117 w 1485190"/>
              <a:gd name="connsiteY80" fmla="*/ 3307769 h 6858000"/>
              <a:gd name="connsiteX81" fmla="*/ 646680 w 1485190"/>
              <a:gd name="connsiteY81" fmla="*/ 3250522 h 6858000"/>
              <a:gd name="connsiteX82" fmla="*/ 647105 w 1485190"/>
              <a:gd name="connsiteY82" fmla="*/ 3229163 h 6858000"/>
              <a:gd name="connsiteX83" fmla="*/ 648928 w 1485190"/>
              <a:gd name="connsiteY83" fmla="*/ 3217217 h 6858000"/>
              <a:gd name="connsiteX84" fmla="*/ 635763 w 1485190"/>
              <a:gd name="connsiteY84" fmla="*/ 3183755 h 6858000"/>
              <a:gd name="connsiteX85" fmla="*/ 636264 w 1485190"/>
              <a:gd name="connsiteY85" fmla="*/ 3178642 h 6858000"/>
              <a:gd name="connsiteX86" fmla="*/ 623864 w 1485190"/>
              <a:gd name="connsiteY86" fmla="*/ 3158586 h 6858000"/>
              <a:gd name="connsiteX87" fmla="*/ 609049 w 1485190"/>
              <a:gd name="connsiteY87" fmla="*/ 3129034 h 6858000"/>
              <a:gd name="connsiteX88" fmla="*/ 609714 w 1485190"/>
              <a:gd name="connsiteY88" fmla="*/ 3126682 h 6858000"/>
              <a:gd name="connsiteX89" fmla="*/ 600582 w 1485190"/>
              <a:gd name="connsiteY89" fmla="*/ 3114519 h 6858000"/>
              <a:gd name="connsiteX90" fmla="*/ 587191 w 1485190"/>
              <a:gd name="connsiteY90" fmla="*/ 3106272 h 6858000"/>
              <a:gd name="connsiteX91" fmla="*/ 559921 w 1485190"/>
              <a:gd name="connsiteY91" fmla="*/ 2958185 h 6858000"/>
              <a:gd name="connsiteX92" fmla="*/ 502535 w 1485190"/>
              <a:gd name="connsiteY92" fmla="*/ 2762989 h 6858000"/>
              <a:gd name="connsiteX93" fmla="*/ 451453 w 1485190"/>
              <a:gd name="connsiteY93" fmla="*/ 2554718 h 6858000"/>
              <a:gd name="connsiteX94" fmla="*/ 431547 w 1485190"/>
              <a:gd name="connsiteY94" fmla="*/ 2485734 h 6858000"/>
              <a:gd name="connsiteX95" fmla="*/ 422270 w 1485190"/>
              <a:gd name="connsiteY95" fmla="*/ 2447068 h 6858000"/>
              <a:gd name="connsiteX96" fmla="*/ 409231 w 1485190"/>
              <a:gd name="connsiteY96" fmla="*/ 2425819 h 6858000"/>
              <a:gd name="connsiteX97" fmla="*/ 415230 w 1485190"/>
              <a:gd name="connsiteY97" fmla="*/ 2402874 h 6858000"/>
              <a:gd name="connsiteX98" fmla="*/ 417842 w 1485190"/>
              <a:gd name="connsiteY98" fmla="*/ 2381443 h 6858000"/>
              <a:gd name="connsiteX99" fmla="*/ 394171 w 1485190"/>
              <a:gd name="connsiteY99" fmla="*/ 2261920 h 6858000"/>
              <a:gd name="connsiteX100" fmla="*/ 384058 w 1485190"/>
              <a:gd name="connsiteY100" fmla="*/ 2195378 h 6858000"/>
              <a:gd name="connsiteX101" fmla="*/ 368275 w 1485190"/>
              <a:gd name="connsiteY101" fmla="*/ 2155135 h 6858000"/>
              <a:gd name="connsiteX102" fmla="*/ 365733 w 1485190"/>
              <a:gd name="connsiteY102" fmla="*/ 2118008 h 6858000"/>
              <a:gd name="connsiteX103" fmla="*/ 366726 w 1485190"/>
              <a:gd name="connsiteY103" fmla="*/ 2050531 h 6858000"/>
              <a:gd name="connsiteX104" fmla="*/ 358532 w 1485190"/>
              <a:gd name="connsiteY104" fmla="*/ 1963269 h 6858000"/>
              <a:gd name="connsiteX105" fmla="*/ 339710 w 1485190"/>
              <a:gd name="connsiteY105" fmla="*/ 1906352 h 6858000"/>
              <a:gd name="connsiteX106" fmla="*/ 316267 w 1485190"/>
              <a:gd name="connsiteY106" fmla="*/ 1861531 h 6858000"/>
              <a:gd name="connsiteX107" fmla="*/ 270066 w 1485190"/>
              <a:gd name="connsiteY107" fmla="*/ 1732919 h 6858000"/>
              <a:gd name="connsiteX108" fmla="*/ 242377 w 1485190"/>
              <a:gd name="connsiteY108" fmla="*/ 1663540 h 6858000"/>
              <a:gd name="connsiteX109" fmla="*/ 241503 w 1485190"/>
              <a:gd name="connsiteY109" fmla="*/ 1615777 h 6858000"/>
              <a:gd name="connsiteX110" fmla="*/ 222298 w 1485190"/>
              <a:gd name="connsiteY110" fmla="*/ 1563678 h 6858000"/>
              <a:gd name="connsiteX111" fmla="*/ 235378 w 1485190"/>
              <a:gd name="connsiteY111" fmla="*/ 1519474 h 6858000"/>
              <a:gd name="connsiteX112" fmla="*/ 228120 w 1485190"/>
              <a:gd name="connsiteY112" fmla="*/ 1477995 h 6858000"/>
              <a:gd name="connsiteX113" fmla="*/ 214205 w 1485190"/>
              <a:gd name="connsiteY113" fmla="*/ 1373769 h 6858000"/>
              <a:gd name="connsiteX114" fmla="*/ 222512 w 1485190"/>
              <a:gd name="connsiteY114" fmla="*/ 1307086 h 6858000"/>
              <a:gd name="connsiteX115" fmla="*/ 223700 w 1485190"/>
              <a:gd name="connsiteY115" fmla="*/ 1189033 h 6858000"/>
              <a:gd name="connsiteX116" fmla="*/ 228385 w 1485190"/>
              <a:gd name="connsiteY116" fmla="*/ 1168288 h 6858000"/>
              <a:gd name="connsiteX117" fmla="*/ 220667 w 1485190"/>
              <a:gd name="connsiteY117" fmla="*/ 1142577 h 6858000"/>
              <a:gd name="connsiteX118" fmla="*/ 209973 w 1485190"/>
              <a:gd name="connsiteY118" fmla="*/ 1088484 h 6858000"/>
              <a:gd name="connsiteX119" fmla="*/ 198709 w 1485190"/>
              <a:gd name="connsiteY119" fmla="*/ 1016103 h 6858000"/>
              <a:gd name="connsiteX120" fmla="*/ 200165 w 1485190"/>
              <a:gd name="connsiteY120" fmla="*/ 932283 h 6858000"/>
              <a:gd name="connsiteX121" fmla="*/ 202401 w 1485190"/>
              <a:gd name="connsiteY121" fmla="*/ 915925 h 6858000"/>
              <a:gd name="connsiteX122" fmla="*/ 195030 w 1485190"/>
              <a:gd name="connsiteY122" fmla="*/ 896999 h 6858000"/>
              <a:gd name="connsiteX123" fmla="*/ 164438 w 1485190"/>
              <a:gd name="connsiteY123" fmla="*/ 821517 h 6858000"/>
              <a:gd name="connsiteX124" fmla="*/ 143388 w 1485190"/>
              <a:gd name="connsiteY124" fmla="*/ 751353 h 6858000"/>
              <a:gd name="connsiteX125" fmla="*/ 142946 w 1485190"/>
              <a:gd name="connsiteY125" fmla="*/ 721230 h 6858000"/>
              <a:gd name="connsiteX126" fmla="*/ 128617 w 1485190"/>
              <a:gd name="connsiteY126" fmla="*/ 681659 h 6858000"/>
              <a:gd name="connsiteX127" fmla="*/ 114036 w 1485190"/>
              <a:gd name="connsiteY127" fmla="*/ 635218 h 6858000"/>
              <a:gd name="connsiteX128" fmla="*/ 119047 w 1485190"/>
              <a:gd name="connsiteY128" fmla="*/ 613763 h 6858000"/>
              <a:gd name="connsiteX129" fmla="*/ 104989 w 1485190"/>
              <a:gd name="connsiteY129" fmla="*/ 598582 h 6858000"/>
              <a:gd name="connsiteX130" fmla="*/ 104670 w 1485190"/>
              <a:gd name="connsiteY130" fmla="*/ 576846 h 6858000"/>
              <a:gd name="connsiteX131" fmla="*/ 84296 w 1485190"/>
              <a:gd name="connsiteY131" fmla="*/ 530055 h 6858000"/>
              <a:gd name="connsiteX132" fmla="*/ 83544 w 1485190"/>
              <a:gd name="connsiteY132" fmla="*/ 465389 h 6858000"/>
              <a:gd name="connsiteX133" fmla="*/ 66467 w 1485190"/>
              <a:gd name="connsiteY133" fmla="*/ 424699 h 6858000"/>
              <a:gd name="connsiteX134" fmla="*/ 66842 w 1485190"/>
              <a:gd name="connsiteY134" fmla="*/ 404917 h 6858000"/>
              <a:gd name="connsiteX135" fmla="*/ 46799 w 1485190"/>
              <a:gd name="connsiteY135" fmla="*/ 367211 h 6858000"/>
              <a:gd name="connsiteX136" fmla="*/ 13103 w 1485190"/>
              <a:gd name="connsiteY136" fmla="*/ 268519 h 6858000"/>
              <a:gd name="connsiteX137" fmla="*/ 586 w 1485190"/>
              <a:gd name="connsiteY137" fmla="*/ 160886 h 6858000"/>
              <a:gd name="connsiteX138" fmla="*/ 198854 w 1485190"/>
              <a:gd name="connsiteY138" fmla="*/ 55288 h 6858000"/>
              <a:gd name="connsiteX139" fmla="*/ 158408 w 1485190"/>
              <a:gd name="connsiteY139" fmla="*/ 0 h 6858000"/>
              <a:gd name="connsiteX0" fmla="*/ 145305 w 1472087"/>
              <a:gd name="connsiteY0" fmla="*/ 0 h 6858000"/>
              <a:gd name="connsiteX1" fmla="*/ 1472087 w 1472087"/>
              <a:gd name="connsiteY1" fmla="*/ 0 h 6858000"/>
              <a:gd name="connsiteX2" fmla="*/ 1472087 w 1472087"/>
              <a:gd name="connsiteY2" fmla="*/ 6858000 h 6858000"/>
              <a:gd name="connsiteX3" fmla="*/ 208781 w 1472087"/>
              <a:gd name="connsiteY3" fmla="*/ 6857735 h 6858000"/>
              <a:gd name="connsiteX4" fmla="*/ 245374 w 1472087"/>
              <a:gd name="connsiteY4" fmla="*/ 6776847 h 6858000"/>
              <a:gd name="connsiteX5" fmla="*/ 256874 w 1472087"/>
              <a:gd name="connsiteY5" fmla="*/ 6737706 h 6858000"/>
              <a:gd name="connsiteX6" fmla="*/ 281613 w 1472087"/>
              <a:gd name="connsiteY6" fmla="*/ 6691589 h 6858000"/>
              <a:gd name="connsiteX7" fmla="*/ 259170 w 1472087"/>
              <a:gd name="connsiteY7" fmla="*/ 6659970 h 6858000"/>
              <a:gd name="connsiteX8" fmla="*/ 274261 w 1472087"/>
              <a:gd name="connsiteY8" fmla="*/ 6636211 h 6858000"/>
              <a:gd name="connsiteX9" fmla="*/ 291705 w 1472087"/>
              <a:gd name="connsiteY9" fmla="*/ 6594177 h 6858000"/>
              <a:gd name="connsiteX10" fmla="*/ 305745 w 1472087"/>
              <a:gd name="connsiteY10" fmla="*/ 6557575 h 6858000"/>
              <a:gd name="connsiteX11" fmla="*/ 358702 w 1472087"/>
              <a:gd name="connsiteY11" fmla="*/ 6492130 h 6858000"/>
              <a:gd name="connsiteX12" fmla="*/ 374389 w 1472087"/>
              <a:gd name="connsiteY12" fmla="*/ 6431610 h 6858000"/>
              <a:gd name="connsiteX13" fmla="*/ 418094 w 1472087"/>
              <a:gd name="connsiteY13" fmla="*/ 6379786 h 6858000"/>
              <a:gd name="connsiteX14" fmla="*/ 401317 w 1472087"/>
              <a:gd name="connsiteY14" fmla="*/ 6334727 h 6858000"/>
              <a:gd name="connsiteX15" fmla="*/ 378732 w 1472087"/>
              <a:gd name="connsiteY15" fmla="*/ 6313295 h 6858000"/>
              <a:gd name="connsiteX16" fmla="*/ 385896 w 1472087"/>
              <a:gd name="connsiteY16" fmla="*/ 6280046 h 6858000"/>
              <a:gd name="connsiteX17" fmla="*/ 368641 w 1472087"/>
              <a:gd name="connsiteY17" fmla="*/ 6270265 h 6858000"/>
              <a:gd name="connsiteX18" fmla="*/ 395669 w 1472087"/>
              <a:gd name="connsiteY18" fmla="*/ 6252834 h 6858000"/>
              <a:gd name="connsiteX19" fmla="*/ 373661 w 1472087"/>
              <a:gd name="connsiteY19" fmla="*/ 6202459 h 6858000"/>
              <a:gd name="connsiteX20" fmla="*/ 372459 w 1472087"/>
              <a:gd name="connsiteY20" fmla="*/ 6153037 h 6858000"/>
              <a:gd name="connsiteX21" fmla="*/ 387874 w 1472087"/>
              <a:gd name="connsiteY21" fmla="*/ 6078132 h 6858000"/>
              <a:gd name="connsiteX22" fmla="*/ 375261 w 1472087"/>
              <a:gd name="connsiteY22" fmla="*/ 6028119 h 6858000"/>
              <a:gd name="connsiteX23" fmla="*/ 360490 w 1472087"/>
              <a:gd name="connsiteY23" fmla="*/ 5926735 h 6858000"/>
              <a:gd name="connsiteX24" fmla="*/ 410002 w 1472087"/>
              <a:gd name="connsiteY24" fmla="*/ 5712857 h 6858000"/>
              <a:gd name="connsiteX25" fmla="*/ 389077 w 1472087"/>
              <a:gd name="connsiteY25" fmla="*/ 5676393 h 6858000"/>
              <a:gd name="connsiteX26" fmla="*/ 428669 w 1472087"/>
              <a:gd name="connsiteY26" fmla="*/ 5563435 h 6858000"/>
              <a:gd name="connsiteX27" fmla="*/ 475799 w 1472087"/>
              <a:gd name="connsiteY27" fmla="*/ 5437125 h 6858000"/>
              <a:gd name="connsiteX28" fmla="*/ 489367 w 1472087"/>
              <a:gd name="connsiteY28" fmla="*/ 5396260 h 6858000"/>
              <a:gd name="connsiteX29" fmla="*/ 505348 w 1472087"/>
              <a:gd name="connsiteY29" fmla="*/ 5330009 h 6858000"/>
              <a:gd name="connsiteX30" fmla="*/ 538841 w 1472087"/>
              <a:gd name="connsiteY30" fmla="*/ 5273739 h 6858000"/>
              <a:gd name="connsiteX31" fmla="*/ 548440 w 1472087"/>
              <a:gd name="connsiteY31" fmla="*/ 5241779 h 6858000"/>
              <a:gd name="connsiteX32" fmla="*/ 559666 w 1472087"/>
              <a:gd name="connsiteY32" fmla="*/ 5225268 h 6858000"/>
              <a:gd name="connsiteX33" fmla="*/ 560686 w 1472087"/>
              <a:gd name="connsiteY33" fmla="*/ 5217684 h 6858000"/>
              <a:gd name="connsiteX34" fmla="*/ 568027 w 1472087"/>
              <a:gd name="connsiteY34" fmla="*/ 5193377 h 6858000"/>
              <a:gd name="connsiteX35" fmla="*/ 571330 w 1472087"/>
              <a:gd name="connsiteY35" fmla="*/ 5179288 h 6858000"/>
              <a:gd name="connsiteX36" fmla="*/ 572314 w 1472087"/>
              <a:gd name="connsiteY36" fmla="*/ 5173621 h 6858000"/>
              <a:gd name="connsiteX37" fmla="*/ 567948 w 1472087"/>
              <a:gd name="connsiteY37" fmla="*/ 5159961 h 6858000"/>
              <a:gd name="connsiteX38" fmla="*/ 574625 w 1472087"/>
              <a:gd name="connsiteY38" fmla="*/ 5144295 h 6858000"/>
              <a:gd name="connsiteX39" fmla="*/ 571558 w 1472087"/>
              <a:gd name="connsiteY39" fmla="*/ 5125185 h 6858000"/>
              <a:gd name="connsiteX40" fmla="*/ 578388 w 1472087"/>
              <a:gd name="connsiteY40" fmla="*/ 5121884 h 6858000"/>
              <a:gd name="connsiteX41" fmla="*/ 585424 w 1472087"/>
              <a:gd name="connsiteY41" fmla="*/ 5067850 h 6858000"/>
              <a:gd name="connsiteX42" fmla="*/ 588155 w 1472087"/>
              <a:gd name="connsiteY42" fmla="*/ 5060861 h 6858000"/>
              <a:gd name="connsiteX43" fmla="*/ 584859 w 1472087"/>
              <a:gd name="connsiteY43" fmla="*/ 5034192 h 6858000"/>
              <a:gd name="connsiteX44" fmla="*/ 586413 w 1472087"/>
              <a:gd name="connsiteY44" fmla="*/ 4993030 h 6858000"/>
              <a:gd name="connsiteX45" fmla="*/ 593322 w 1472087"/>
              <a:gd name="connsiteY45" fmla="*/ 4946844 h 6858000"/>
              <a:gd name="connsiteX46" fmla="*/ 589178 w 1472087"/>
              <a:gd name="connsiteY46" fmla="*/ 4932692 h 6858000"/>
              <a:gd name="connsiteX47" fmla="*/ 604581 w 1472087"/>
              <a:gd name="connsiteY47" fmla="*/ 4858827 h 6858000"/>
              <a:gd name="connsiteX48" fmla="*/ 610484 w 1472087"/>
              <a:gd name="connsiteY48" fmla="*/ 4821170 h 6858000"/>
              <a:gd name="connsiteX49" fmla="*/ 615217 w 1472087"/>
              <a:gd name="connsiteY49" fmla="*/ 4780965 h 6858000"/>
              <a:gd name="connsiteX50" fmla="*/ 616510 w 1472087"/>
              <a:gd name="connsiteY50" fmla="*/ 4750867 h 6858000"/>
              <a:gd name="connsiteX51" fmla="*/ 614317 w 1472087"/>
              <a:gd name="connsiteY51" fmla="*/ 4690749 h 6858000"/>
              <a:gd name="connsiteX52" fmla="*/ 609797 w 1472087"/>
              <a:gd name="connsiteY52" fmla="*/ 4584173 h 6858000"/>
              <a:gd name="connsiteX53" fmla="*/ 604880 w 1472087"/>
              <a:gd name="connsiteY53" fmla="*/ 4444346 h 6858000"/>
              <a:gd name="connsiteX54" fmla="*/ 601445 w 1472087"/>
              <a:gd name="connsiteY54" fmla="*/ 4375228 h 6858000"/>
              <a:gd name="connsiteX55" fmla="*/ 582098 w 1472087"/>
              <a:gd name="connsiteY55" fmla="*/ 4214165 h 6858000"/>
              <a:gd name="connsiteX56" fmla="*/ 586171 w 1472087"/>
              <a:gd name="connsiteY56" fmla="*/ 4090296 h 6858000"/>
              <a:gd name="connsiteX57" fmla="*/ 571427 w 1472087"/>
              <a:gd name="connsiteY57" fmla="*/ 4033999 h 6858000"/>
              <a:gd name="connsiteX58" fmla="*/ 572576 w 1472087"/>
              <a:gd name="connsiteY58" fmla="*/ 4031933 h 6858000"/>
              <a:gd name="connsiteX59" fmla="*/ 571152 w 1472087"/>
              <a:gd name="connsiteY59" fmla="*/ 4013953 h 6858000"/>
              <a:gd name="connsiteX60" fmla="*/ 557447 w 1472087"/>
              <a:gd name="connsiteY60" fmla="*/ 3974753 h 6858000"/>
              <a:gd name="connsiteX61" fmla="*/ 559045 w 1472087"/>
              <a:gd name="connsiteY61" fmla="*/ 3969950 h 6858000"/>
              <a:gd name="connsiteX62" fmla="*/ 552467 w 1472087"/>
              <a:gd name="connsiteY62" fmla="*/ 3933779 h 6858000"/>
              <a:gd name="connsiteX63" fmla="*/ 553798 w 1472087"/>
              <a:gd name="connsiteY63" fmla="*/ 3933093 h 6858000"/>
              <a:gd name="connsiteX64" fmla="*/ 558152 w 1472087"/>
              <a:gd name="connsiteY64" fmla="*/ 3922082 h 6858000"/>
              <a:gd name="connsiteX65" fmla="*/ 563230 w 1472087"/>
              <a:gd name="connsiteY65" fmla="*/ 3901461 h 6858000"/>
              <a:gd name="connsiteX66" fmla="*/ 585824 w 1472087"/>
              <a:gd name="connsiteY66" fmla="*/ 3813873 h 6858000"/>
              <a:gd name="connsiteX67" fmla="*/ 585249 w 1472087"/>
              <a:gd name="connsiteY67" fmla="*/ 3806161 h 6858000"/>
              <a:gd name="connsiteX68" fmla="*/ 585556 w 1472087"/>
              <a:gd name="connsiteY68" fmla="*/ 3805957 h 6858000"/>
              <a:gd name="connsiteX69" fmla="*/ 585583 w 1472087"/>
              <a:gd name="connsiteY69" fmla="*/ 3797724 h 6858000"/>
              <a:gd name="connsiteX70" fmla="*/ 584198 w 1472087"/>
              <a:gd name="connsiteY70" fmla="*/ 3792098 h 6858000"/>
              <a:gd name="connsiteX71" fmla="*/ 583082 w 1472087"/>
              <a:gd name="connsiteY71" fmla="*/ 3777135 h 6858000"/>
              <a:gd name="connsiteX72" fmla="*/ 584815 w 1472087"/>
              <a:gd name="connsiteY72" fmla="*/ 3771656 h 6858000"/>
              <a:gd name="connsiteX73" fmla="*/ 588558 w 1472087"/>
              <a:gd name="connsiteY73" fmla="*/ 3769007 h 6858000"/>
              <a:gd name="connsiteX74" fmla="*/ 588024 w 1472087"/>
              <a:gd name="connsiteY74" fmla="*/ 3767709 h 6858000"/>
              <a:gd name="connsiteX75" fmla="*/ 596720 w 1472087"/>
              <a:gd name="connsiteY75" fmla="*/ 3738082 h 6858000"/>
              <a:gd name="connsiteX76" fmla="*/ 604066 w 1472087"/>
              <a:gd name="connsiteY76" fmla="*/ 3673397 h 6858000"/>
              <a:gd name="connsiteX77" fmla="*/ 603362 w 1472087"/>
              <a:gd name="connsiteY77" fmla="*/ 3637109 h 6858000"/>
              <a:gd name="connsiteX78" fmla="*/ 606805 w 1472087"/>
              <a:gd name="connsiteY78" fmla="*/ 3536883 h 6858000"/>
              <a:gd name="connsiteX79" fmla="*/ 614343 w 1472087"/>
              <a:gd name="connsiteY79" fmla="*/ 3435652 h 6858000"/>
              <a:gd name="connsiteX80" fmla="*/ 616014 w 1472087"/>
              <a:gd name="connsiteY80" fmla="*/ 3307769 h 6858000"/>
              <a:gd name="connsiteX81" fmla="*/ 633577 w 1472087"/>
              <a:gd name="connsiteY81" fmla="*/ 3250522 h 6858000"/>
              <a:gd name="connsiteX82" fmla="*/ 634002 w 1472087"/>
              <a:gd name="connsiteY82" fmla="*/ 3229163 h 6858000"/>
              <a:gd name="connsiteX83" fmla="*/ 635825 w 1472087"/>
              <a:gd name="connsiteY83" fmla="*/ 3217217 h 6858000"/>
              <a:gd name="connsiteX84" fmla="*/ 622660 w 1472087"/>
              <a:gd name="connsiteY84" fmla="*/ 3183755 h 6858000"/>
              <a:gd name="connsiteX85" fmla="*/ 623161 w 1472087"/>
              <a:gd name="connsiteY85" fmla="*/ 3178642 h 6858000"/>
              <a:gd name="connsiteX86" fmla="*/ 610761 w 1472087"/>
              <a:gd name="connsiteY86" fmla="*/ 3158586 h 6858000"/>
              <a:gd name="connsiteX87" fmla="*/ 595946 w 1472087"/>
              <a:gd name="connsiteY87" fmla="*/ 3129034 h 6858000"/>
              <a:gd name="connsiteX88" fmla="*/ 596611 w 1472087"/>
              <a:gd name="connsiteY88" fmla="*/ 3126682 h 6858000"/>
              <a:gd name="connsiteX89" fmla="*/ 587479 w 1472087"/>
              <a:gd name="connsiteY89" fmla="*/ 3114519 h 6858000"/>
              <a:gd name="connsiteX90" fmla="*/ 574088 w 1472087"/>
              <a:gd name="connsiteY90" fmla="*/ 3106272 h 6858000"/>
              <a:gd name="connsiteX91" fmla="*/ 546818 w 1472087"/>
              <a:gd name="connsiteY91" fmla="*/ 2958185 h 6858000"/>
              <a:gd name="connsiteX92" fmla="*/ 489432 w 1472087"/>
              <a:gd name="connsiteY92" fmla="*/ 2762989 h 6858000"/>
              <a:gd name="connsiteX93" fmla="*/ 438350 w 1472087"/>
              <a:gd name="connsiteY93" fmla="*/ 2554718 h 6858000"/>
              <a:gd name="connsiteX94" fmla="*/ 418444 w 1472087"/>
              <a:gd name="connsiteY94" fmla="*/ 2485734 h 6858000"/>
              <a:gd name="connsiteX95" fmla="*/ 409167 w 1472087"/>
              <a:gd name="connsiteY95" fmla="*/ 2447068 h 6858000"/>
              <a:gd name="connsiteX96" fmla="*/ 396128 w 1472087"/>
              <a:gd name="connsiteY96" fmla="*/ 2425819 h 6858000"/>
              <a:gd name="connsiteX97" fmla="*/ 402127 w 1472087"/>
              <a:gd name="connsiteY97" fmla="*/ 2402874 h 6858000"/>
              <a:gd name="connsiteX98" fmla="*/ 404739 w 1472087"/>
              <a:gd name="connsiteY98" fmla="*/ 2381443 h 6858000"/>
              <a:gd name="connsiteX99" fmla="*/ 381068 w 1472087"/>
              <a:gd name="connsiteY99" fmla="*/ 2261920 h 6858000"/>
              <a:gd name="connsiteX100" fmla="*/ 370955 w 1472087"/>
              <a:gd name="connsiteY100" fmla="*/ 2195378 h 6858000"/>
              <a:gd name="connsiteX101" fmla="*/ 355172 w 1472087"/>
              <a:gd name="connsiteY101" fmla="*/ 2155135 h 6858000"/>
              <a:gd name="connsiteX102" fmla="*/ 352630 w 1472087"/>
              <a:gd name="connsiteY102" fmla="*/ 2118008 h 6858000"/>
              <a:gd name="connsiteX103" fmla="*/ 353623 w 1472087"/>
              <a:gd name="connsiteY103" fmla="*/ 2050531 h 6858000"/>
              <a:gd name="connsiteX104" fmla="*/ 345429 w 1472087"/>
              <a:gd name="connsiteY104" fmla="*/ 1963269 h 6858000"/>
              <a:gd name="connsiteX105" fmla="*/ 326607 w 1472087"/>
              <a:gd name="connsiteY105" fmla="*/ 1906352 h 6858000"/>
              <a:gd name="connsiteX106" fmla="*/ 303164 w 1472087"/>
              <a:gd name="connsiteY106" fmla="*/ 1861531 h 6858000"/>
              <a:gd name="connsiteX107" fmla="*/ 256963 w 1472087"/>
              <a:gd name="connsiteY107" fmla="*/ 1732919 h 6858000"/>
              <a:gd name="connsiteX108" fmla="*/ 229274 w 1472087"/>
              <a:gd name="connsiteY108" fmla="*/ 1663540 h 6858000"/>
              <a:gd name="connsiteX109" fmla="*/ 228400 w 1472087"/>
              <a:gd name="connsiteY109" fmla="*/ 1615777 h 6858000"/>
              <a:gd name="connsiteX110" fmla="*/ 209195 w 1472087"/>
              <a:gd name="connsiteY110" fmla="*/ 1563678 h 6858000"/>
              <a:gd name="connsiteX111" fmla="*/ 222275 w 1472087"/>
              <a:gd name="connsiteY111" fmla="*/ 1519474 h 6858000"/>
              <a:gd name="connsiteX112" fmla="*/ 215017 w 1472087"/>
              <a:gd name="connsiteY112" fmla="*/ 1477995 h 6858000"/>
              <a:gd name="connsiteX113" fmla="*/ 201102 w 1472087"/>
              <a:gd name="connsiteY113" fmla="*/ 1373769 h 6858000"/>
              <a:gd name="connsiteX114" fmla="*/ 209409 w 1472087"/>
              <a:gd name="connsiteY114" fmla="*/ 1307086 h 6858000"/>
              <a:gd name="connsiteX115" fmla="*/ 210597 w 1472087"/>
              <a:gd name="connsiteY115" fmla="*/ 1189033 h 6858000"/>
              <a:gd name="connsiteX116" fmla="*/ 215282 w 1472087"/>
              <a:gd name="connsiteY116" fmla="*/ 1168288 h 6858000"/>
              <a:gd name="connsiteX117" fmla="*/ 207564 w 1472087"/>
              <a:gd name="connsiteY117" fmla="*/ 1142577 h 6858000"/>
              <a:gd name="connsiteX118" fmla="*/ 196870 w 1472087"/>
              <a:gd name="connsiteY118" fmla="*/ 1088484 h 6858000"/>
              <a:gd name="connsiteX119" fmla="*/ 185606 w 1472087"/>
              <a:gd name="connsiteY119" fmla="*/ 1016103 h 6858000"/>
              <a:gd name="connsiteX120" fmla="*/ 187062 w 1472087"/>
              <a:gd name="connsiteY120" fmla="*/ 932283 h 6858000"/>
              <a:gd name="connsiteX121" fmla="*/ 189298 w 1472087"/>
              <a:gd name="connsiteY121" fmla="*/ 915925 h 6858000"/>
              <a:gd name="connsiteX122" fmla="*/ 181927 w 1472087"/>
              <a:gd name="connsiteY122" fmla="*/ 896999 h 6858000"/>
              <a:gd name="connsiteX123" fmla="*/ 151335 w 1472087"/>
              <a:gd name="connsiteY123" fmla="*/ 821517 h 6858000"/>
              <a:gd name="connsiteX124" fmla="*/ 130285 w 1472087"/>
              <a:gd name="connsiteY124" fmla="*/ 751353 h 6858000"/>
              <a:gd name="connsiteX125" fmla="*/ 129843 w 1472087"/>
              <a:gd name="connsiteY125" fmla="*/ 721230 h 6858000"/>
              <a:gd name="connsiteX126" fmla="*/ 115514 w 1472087"/>
              <a:gd name="connsiteY126" fmla="*/ 681659 h 6858000"/>
              <a:gd name="connsiteX127" fmla="*/ 100933 w 1472087"/>
              <a:gd name="connsiteY127" fmla="*/ 635218 h 6858000"/>
              <a:gd name="connsiteX128" fmla="*/ 105944 w 1472087"/>
              <a:gd name="connsiteY128" fmla="*/ 613763 h 6858000"/>
              <a:gd name="connsiteX129" fmla="*/ 91886 w 1472087"/>
              <a:gd name="connsiteY129" fmla="*/ 598582 h 6858000"/>
              <a:gd name="connsiteX130" fmla="*/ 91567 w 1472087"/>
              <a:gd name="connsiteY130" fmla="*/ 576846 h 6858000"/>
              <a:gd name="connsiteX131" fmla="*/ 71193 w 1472087"/>
              <a:gd name="connsiteY131" fmla="*/ 530055 h 6858000"/>
              <a:gd name="connsiteX132" fmla="*/ 70441 w 1472087"/>
              <a:gd name="connsiteY132" fmla="*/ 465389 h 6858000"/>
              <a:gd name="connsiteX133" fmla="*/ 53364 w 1472087"/>
              <a:gd name="connsiteY133" fmla="*/ 424699 h 6858000"/>
              <a:gd name="connsiteX134" fmla="*/ 53739 w 1472087"/>
              <a:gd name="connsiteY134" fmla="*/ 404917 h 6858000"/>
              <a:gd name="connsiteX135" fmla="*/ 33696 w 1472087"/>
              <a:gd name="connsiteY135" fmla="*/ 367211 h 6858000"/>
              <a:gd name="connsiteX136" fmla="*/ 0 w 1472087"/>
              <a:gd name="connsiteY136" fmla="*/ 268519 h 6858000"/>
              <a:gd name="connsiteX137" fmla="*/ 173467 w 1472087"/>
              <a:gd name="connsiteY137" fmla="*/ 144983 h 6858000"/>
              <a:gd name="connsiteX138" fmla="*/ 185751 w 1472087"/>
              <a:gd name="connsiteY138" fmla="*/ 55288 h 6858000"/>
              <a:gd name="connsiteX139" fmla="*/ 145305 w 1472087"/>
              <a:gd name="connsiteY139" fmla="*/ 0 h 6858000"/>
              <a:gd name="connsiteX0" fmla="*/ 112107 w 1438889"/>
              <a:gd name="connsiteY0" fmla="*/ 0 h 6858000"/>
              <a:gd name="connsiteX1" fmla="*/ 1438889 w 1438889"/>
              <a:gd name="connsiteY1" fmla="*/ 0 h 6858000"/>
              <a:gd name="connsiteX2" fmla="*/ 1438889 w 1438889"/>
              <a:gd name="connsiteY2" fmla="*/ 6858000 h 6858000"/>
              <a:gd name="connsiteX3" fmla="*/ 175583 w 1438889"/>
              <a:gd name="connsiteY3" fmla="*/ 6857735 h 6858000"/>
              <a:gd name="connsiteX4" fmla="*/ 212176 w 1438889"/>
              <a:gd name="connsiteY4" fmla="*/ 6776847 h 6858000"/>
              <a:gd name="connsiteX5" fmla="*/ 223676 w 1438889"/>
              <a:gd name="connsiteY5" fmla="*/ 6737706 h 6858000"/>
              <a:gd name="connsiteX6" fmla="*/ 248415 w 1438889"/>
              <a:gd name="connsiteY6" fmla="*/ 6691589 h 6858000"/>
              <a:gd name="connsiteX7" fmla="*/ 225972 w 1438889"/>
              <a:gd name="connsiteY7" fmla="*/ 6659970 h 6858000"/>
              <a:gd name="connsiteX8" fmla="*/ 241063 w 1438889"/>
              <a:gd name="connsiteY8" fmla="*/ 6636211 h 6858000"/>
              <a:gd name="connsiteX9" fmla="*/ 258507 w 1438889"/>
              <a:gd name="connsiteY9" fmla="*/ 6594177 h 6858000"/>
              <a:gd name="connsiteX10" fmla="*/ 272547 w 1438889"/>
              <a:gd name="connsiteY10" fmla="*/ 6557575 h 6858000"/>
              <a:gd name="connsiteX11" fmla="*/ 325504 w 1438889"/>
              <a:gd name="connsiteY11" fmla="*/ 6492130 h 6858000"/>
              <a:gd name="connsiteX12" fmla="*/ 341191 w 1438889"/>
              <a:gd name="connsiteY12" fmla="*/ 6431610 h 6858000"/>
              <a:gd name="connsiteX13" fmla="*/ 384896 w 1438889"/>
              <a:gd name="connsiteY13" fmla="*/ 6379786 h 6858000"/>
              <a:gd name="connsiteX14" fmla="*/ 368119 w 1438889"/>
              <a:gd name="connsiteY14" fmla="*/ 6334727 h 6858000"/>
              <a:gd name="connsiteX15" fmla="*/ 345534 w 1438889"/>
              <a:gd name="connsiteY15" fmla="*/ 6313295 h 6858000"/>
              <a:gd name="connsiteX16" fmla="*/ 352698 w 1438889"/>
              <a:gd name="connsiteY16" fmla="*/ 6280046 h 6858000"/>
              <a:gd name="connsiteX17" fmla="*/ 335443 w 1438889"/>
              <a:gd name="connsiteY17" fmla="*/ 6270265 h 6858000"/>
              <a:gd name="connsiteX18" fmla="*/ 362471 w 1438889"/>
              <a:gd name="connsiteY18" fmla="*/ 6252834 h 6858000"/>
              <a:gd name="connsiteX19" fmla="*/ 340463 w 1438889"/>
              <a:gd name="connsiteY19" fmla="*/ 6202459 h 6858000"/>
              <a:gd name="connsiteX20" fmla="*/ 339261 w 1438889"/>
              <a:gd name="connsiteY20" fmla="*/ 6153037 h 6858000"/>
              <a:gd name="connsiteX21" fmla="*/ 354676 w 1438889"/>
              <a:gd name="connsiteY21" fmla="*/ 6078132 h 6858000"/>
              <a:gd name="connsiteX22" fmla="*/ 342063 w 1438889"/>
              <a:gd name="connsiteY22" fmla="*/ 6028119 h 6858000"/>
              <a:gd name="connsiteX23" fmla="*/ 327292 w 1438889"/>
              <a:gd name="connsiteY23" fmla="*/ 5926735 h 6858000"/>
              <a:gd name="connsiteX24" fmla="*/ 376804 w 1438889"/>
              <a:gd name="connsiteY24" fmla="*/ 5712857 h 6858000"/>
              <a:gd name="connsiteX25" fmla="*/ 355879 w 1438889"/>
              <a:gd name="connsiteY25" fmla="*/ 5676393 h 6858000"/>
              <a:gd name="connsiteX26" fmla="*/ 395471 w 1438889"/>
              <a:gd name="connsiteY26" fmla="*/ 5563435 h 6858000"/>
              <a:gd name="connsiteX27" fmla="*/ 442601 w 1438889"/>
              <a:gd name="connsiteY27" fmla="*/ 5437125 h 6858000"/>
              <a:gd name="connsiteX28" fmla="*/ 456169 w 1438889"/>
              <a:gd name="connsiteY28" fmla="*/ 5396260 h 6858000"/>
              <a:gd name="connsiteX29" fmla="*/ 472150 w 1438889"/>
              <a:gd name="connsiteY29" fmla="*/ 5330009 h 6858000"/>
              <a:gd name="connsiteX30" fmla="*/ 505643 w 1438889"/>
              <a:gd name="connsiteY30" fmla="*/ 5273739 h 6858000"/>
              <a:gd name="connsiteX31" fmla="*/ 515242 w 1438889"/>
              <a:gd name="connsiteY31" fmla="*/ 5241779 h 6858000"/>
              <a:gd name="connsiteX32" fmla="*/ 526468 w 1438889"/>
              <a:gd name="connsiteY32" fmla="*/ 5225268 h 6858000"/>
              <a:gd name="connsiteX33" fmla="*/ 527488 w 1438889"/>
              <a:gd name="connsiteY33" fmla="*/ 5217684 h 6858000"/>
              <a:gd name="connsiteX34" fmla="*/ 534829 w 1438889"/>
              <a:gd name="connsiteY34" fmla="*/ 5193377 h 6858000"/>
              <a:gd name="connsiteX35" fmla="*/ 538132 w 1438889"/>
              <a:gd name="connsiteY35" fmla="*/ 5179288 h 6858000"/>
              <a:gd name="connsiteX36" fmla="*/ 539116 w 1438889"/>
              <a:gd name="connsiteY36" fmla="*/ 5173621 h 6858000"/>
              <a:gd name="connsiteX37" fmla="*/ 534750 w 1438889"/>
              <a:gd name="connsiteY37" fmla="*/ 5159961 h 6858000"/>
              <a:gd name="connsiteX38" fmla="*/ 541427 w 1438889"/>
              <a:gd name="connsiteY38" fmla="*/ 5144295 h 6858000"/>
              <a:gd name="connsiteX39" fmla="*/ 538360 w 1438889"/>
              <a:gd name="connsiteY39" fmla="*/ 5125185 h 6858000"/>
              <a:gd name="connsiteX40" fmla="*/ 545190 w 1438889"/>
              <a:gd name="connsiteY40" fmla="*/ 5121884 h 6858000"/>
              <a:gd name="connsiteX41" fmla="*/ 552226 w 1438889"/>
              <a:gd name="connsiteY41" fmla="*/ 5067850 h 6858000"/>
              <a:gd name="connsiteX42" fmla="*/ 554957 w 1438889"/>
              <a:gd name="connsiteY42" fmla="*/ 5060861 h 6858000"/>
              <a:gd name="connsiteX43" fmla="*/ 551661 w 1438889"/>
              <a:gd name="connsiteY43" fmla="*/ 5034192 h 6858000"/>
              <a:gd name="connsiteX44" fmla="*/ 553215 w 1438889"/>
              <a:gd name="connsiteY44" fmla="*/ 4993030 h 6858000"/>
              <a:gd name="connsiteX45" fmla="*/ 560124 w 1438889"/>
              <a:gd name="connsiteY45" fmla="*/ 4946844 h 6858000"/>
              <a:gd name="connsiteX46" fmla="*/ 555980 w 1438889"/>
              <a:gd name="connsiteY46" fmla="*/ 4932692 h 6858000"/>
              <a:gd name="connsiteX47" fmla="*/ 571383 w 1438889"/>
              <a:gd name="connsiteY47" fmla="*/ 4858827 h 6858000"/>
              <a:gd name="connsiteX48" fmla="*/ 577286 w 1438889"/>
              <a:gd name="connsiteY48" fmla="*/ 4821170 h 6858000"/>
              <a:gd name="connsiteX49" fmla="*/ 582019 w 1438889"/>
              <a:gd name="connsiteY49" fmla="*/ 4780965 h 6858000"/>
              <a:gd name="connsiteX50" fmla="*/ 583312 w 1438889"/>
              <a:gd name="connsiteY50" fmla="*/ 4750867 h 6858000"/>
              <a:gd name="connsiteX51" fmla="*/ 581119 w 1438889"/>
              <a:gd name="connsiteY51" fmla="*/ 4690749 h 6858000"/>
              <a:gd name="connsiteX52" fmla="*/ 576599 w 1438889"/>
              <a:gd name="connsiteY52" fmla="*/ 4584173 h 6858000"/>
              <a:gd name="connsiteX53" fmla="*/ 571682 w 1438889"/>
              <a:gd name="connsiteY53" fmla="*/ 4444346 h 6858000"/>
              <a:gd name="connsiteX54" fmla="*/ 568247 w 1438889"/>
              <a:gd name="connsiteY54" fmla="*/ 4375228 h 6858000"/>
              <a:gd name="connsiteX55" fmla="*/ 548900 w 1438889"/>
              <a:gd name="connsiteY55" fmla="*/ 4214165 h 6858000"/>
              <a:gd name="connsiteX56" fmla="*/ 552973 w 1438889"/>
              <a:gd name="connsiteY56" fmla="*/ 4090296 h 6858000"/>
              <a:gd name="connsiteX57" fmla="*/ 538229 w 1438889"/>
              <a:gd name="connsiteY57" fmla="*/ 4033999 h 6858000"/>
              <a:gd name="connsiteX58" fmla="*/ 539378 w 1438889"/>
              <a:gd name="connsiteY58" fmla="*/ 4031933 h 6858000"/>
              <a:gd name="connsiteX59" fmla="*/ 537954 w 1438889"/>
              <a:gd name="connsiteY59" fmla="*/ 4013953 h 6858000"/>
              <a:gd name="connsiteX60" fmla="*/ 524249 w 1438889"/>
              <a:gd name="connsiteY60" fmla="*/ 3974753 h 6858000"/>
              <a:gd name="connsiteX61" fmla="*/ 525847 w 1438889"/>
              <a:gd name="connsiteY61" fmla="*/ 3969950 h 6858000"/>
              <a:gd name="connsiteX62" fmla="*/ 519269 w 1438889"/>
              <a:gd name="connsiteY62" fmla="*/ 3933779 h 6858000"/>
              <a:gd name="connsiteX63" fmla="*/ 520600 w 1438889"/>
              <a:gd name="connsiteY63" fmla="*/ 3933093 h 6858000"/>
              <a:gd name="connsiteX64" fmla="*/ 524954 w 1438889"/>
              <a:gd name="connsiteY64" fmla="*/ 3922082 h 6858000"/>
              <a:gd name="connsiteX65" fmla="*/ 530032 w 1438889"/>
              <a:gd name="connsiteY65" fmla="*/ 3901461 h 6858000"/>
              <a:gd name="connsiteX66" fmla="*/ 552626 w 1438889"/>
              <a:gd name="connsiteY66" fmla="*/ 3813873 h 6858000"/>
              <a:gd name="connsiteX67" fmla="*/ 552051 w 1438889"/>
              <a:gd name="connsiteY67" fmla="*/ 3806161 h 6858000"/>
              <a:gd name="connsiteX68" fmla="*/ 552358 w 1438889"/>
              <a:gd name="connsiteY68" fmla="*/ 3805957 h 6858000"/>
              <a:gd name="connsiteX69" fmla="*/ 552385 w 1438889"/>
              <a:gd name="connsiteY69" fmla="*/ 3797724 h 6858000"/>
              <a:gd name="connsiteX70" fmla="*/ 551000 w 1438889"/>
              <a:gd name="connsiteY70" fmla="*/ 3792098 h 6858000"/>
              <a:gd name="connsiteX71" fmla="*/ 549884 w 1438889"/>
              <a:gd name="connsiteY71" fmla="*/ 3777135 h 6858000"/>
              <a:gd name="connsiteX72" fmla="*/ 551617 w 1438889"/>
              <a:gd name="connsiteY72" fmla="*/ 3771656 h 6858000"/>
              <a:gd name="connsiteX73" fmla="*/ 555360 w 1438889"/>
              <a:gd name="connsiteY73" fmla="*/ 3769007 h 6858000"/>
              <a:gd name="connsiteX74" fmla="*/ 554826 w 1438889"/>
              <a:gd name="connsiteY74" fmla="*/ 3767709 h 6858000"/>
              <a:gd name="connsiteX75" fmla="*/ 563522 w 1438889"/>
              <a:gd name="connsiteY75" fmla="*/ 3738082 h 6858000"/>
              <a:gd name="connsiteX76" fmla="*/ 570868 w 1438889"/>
              <a:gd name="connsiteY76" fmla="*/ 3673397 h 6858000"/>
              <a:gd name="connsiteX77" fmla="*/ 570164 w 1438889"/>
              <a:gd name="connsiteY77" fmla="*/ 3637109 h 6858000"/>
              <a:gd name="connsiteX78" fmla="*/ 573607 w 1438889"/>
              <a:gd name="connsiteY78" fmla="*/ 3536883 h 6858000"/>
              <a:gd name="connsiteX79" fmla="*/ 581145 w 1438889"/>
              <a:gd name="connsiteY79" fmla="*/ 3435652 h 6858000"/>
              <a:gd name="connsiteX80" fmla="*/ 582816 w 1438889"/>
              <a:gd name="connsiteY80" fmla="*/ 3307769 h 6858000"/>
              <a:gd name="connsiteX81" fmla="*/ 600379 w 1438889"/>
              <a:gd name="connsiteY81" fmla="*/ 3250522 h 6858000"/>
              <a:gd name="connsiteX82" fmla="*/ 600804 w 1438889"/>
              <a:gd name="connsiteY82" fmla="*/ 3229163 h 6858000"/>
              <a:gd name="connsiteX83" fmla="*/ 602627 w 1438889"/>
              <a:gd name="connsiteY83" fmla="*/ 3217217 h 6858000"/>
              <a:gd name="connsiteX84" fmla="*/ 589462 w 1438889"/>
              <a:gd name="connsiteY84" fmla="*/ 3183755 h 6858000"/>
              <a:gd name="connsiteX85" fmla="*/ 589963 w 1438889"/>
              <a:gd name="connsiteY85" fmla="*/ 3178642 h 6858000"/>
              <a:gd name="connsiteX86" fmla="*/ 577563 w 1438889"/>
              <a:gd name="connsiteY86" fmla="*/ 3158586 h 6858000"/>
              <a:gd name="connsiteX87" fmla="*/ 562748 w 1438889"/>
              <a:gd name="connsiteY87" fmla="*/ 3129034 h 6858000"/>
              <a:gd name="connsiteX88" fmla="*/ 563413 w 1438889"/>
              <a:gd name="connsiteY88" fmla="*/ 3126682 h 6858000"/>
              <a:gd name="connsiteX89" fmla="*/ 554281 w 1438889"/>
              <a:gd name="connsiteY89" fmla="*/ 3114519 h 6858000"/>
              <a:gd name="connsiteX90" fmla="*/ 540890 w 1438889"/>
              <a:gd name="connsiteY90" fmla="*/ 3106272 h 6858000"/>
              <a:gd name="connsiteX91" fmla="*/ 513620 w 1438889"/>
              <a:gd name="connsiteY91" fmla="*/ 2958185 h 6858000"/>
              <a:gd name="connsiteX92" fmla="*/ 456234 w 1438889"/>
              <a:gd name="connsiteY92" fmla="*/ 2762989 h 6858000"/>
              <a:gd name="connsiteX93" fmla="*/ 405152 w 1438889"/>
              <a:gd name="connsiteY93" fmla="*/ 2554718 h 6858000"/>
              <a:gd name="connsiteX94" fmla="*/ 385246 w 1438889"/>
              <a:gd name="connsiteY94" fmla="*/ 2485734 h 6858000"/>
              <a:gd name="connsiteX95" fmla="*/ 375969 w 1438889"/>
              <a:gd name="connsiteY95" fmla="*/ 2447068 h 6858000"/>
              <a:gd name="connsiteX96" fmla="*/ 362930 w 1438889"/>
              <a:gd name="connsiteY96" fmla="*/ 2425819 h 6858000"/>
              <a:gd name="connsiteX97" fmla="*/ 368929 w 1438889"/>
              <a:gd name="connsiteY97" fmla="*/ 2402874 h 6858000"/>
              <a:gd name="connsiteX98" fmla="*/ 371541 w 1438889"/>
              <a:gd name="connsiteY98" fmla="*/ 2381443 h 6858000"/>
              <a:gd name="connsiteX99" fmla="*/ 347870 w 1438889"/>
              <a:gd name="connsiteY99" fmla="*/ 2261920 h 6858000"/>
              <a:gd name="connsiteX100" fmla="*/ 337757 w 1438889"/>
              <a:gd name="connsiteY100" fmla="*/ 2195378 h 6858000"/>
              <a:gd name="connsiteX101" fmla="*/ 321974 w 1438889"/>
              <a:gd name="connsiteY101" fmla="*/ 2155135 h 6858000"/>
              <a:gd name="connsiteX102" fmla="*/ 319432 w 1438889"/>
              <a:gd name="connsiteY102" fmla="*/ 2118008 h 6858000"/>
              <a:gd name="connsiteX103" fmla="*/ 320425 w 1438889"/>
              <a:gd name="connsiteY103" fmla="*/ 2050531 h 6858000"/>
              <a:gd name="connsiteX104" fmla="*/ 312231 w 1438889"/>
              <a:gd name="connsiteY104" fmla="*/ 1963269 h 6858000"/>
              <a:gd name="connsiteX105" fmla="*/ 293409 w 1438889"/>
              <a:gd name="connsiteY105" fmla="*/ 1906352 h 6858000"/>
              <a:gd name="connsiteX106" fmla="*/ 269966 w 1438889"/>
              <a:gd name="connsiteY106" fmla="*/ 1861531 h 6858000"/>
              <a:gd name="connsiteX107" fmla="*/ 223765 w 1438889"/>
              <a:gd name="connsiteY107" fmla="*/ 1732919 h 6858000"/>
              <a:gd name="connsiteX108" fmla="*/ 196076 w 1438889"/>
              <a:gd name="connsiteY108" fmla="*/ 1663540 h 6858000"/>
              <a:gd name="connsiteX109" fmla="*/ 195202 w 1438889"/>
              <a:gd name="connsiteY109" fmla="*/ 1615777 h 6858000"/>
              <a:gd name="connsiteX110" fmla="*/ 175997 w 1438889"/>
              <a:gd name="connsiteY110" fmla="*/ 1563678 h 6858000"/>
              <a:gd name="connsiteX111" fmla="*/ 189077 w 1438889"/>
              <a:gd name="connsiteY111" fmla="*/ 1519474 h 6858000"/>
              <a:gd name="connsiteX112" fmla="*/ 181819 w 1438889"/>
              <a:gd name="connsiteY112" fmla="*/ 1477995 h 6858000"/>
              <a:gd name="connsiteX113" fmla="*/ 167904 w 1438889"/>
              <a:gd name="connsiteY113" fmla="*/ 1373769 h 6858000"/>
              <a:gd name="connsiteX114" fmla="*/ 176211 w 1438889"/>
              <a:gd name="connsiteY114" fmla="*/ 1307086 h 6858000"/>
              <a:gd name="connsiteX115" fmla="*/ 177399 w 1438889"/>
              <a:gd name="connsiteY115" fmla="*/ 1189033 h 6858000"/>
              <a:gd name="connsiteX116" fmla="*/ 182084 w 1438889"/>
              <a:gd name="connsiteY116" fmla="*/ 1168288 h 6858000"/>
              <a:gd name="connsiteX117" fmla="*/ 174366 w 1438889"/>
              <a:gd name="connsiteY117" fmla="*/ 1142577 h 6858000"/>
              <a:gd name="connsiteX118" fmla="*/ 163672 w 1438889"/>
              <a:gd name="connsiteY118" fmla="*/ 1088484 h 6858000"/>
              <a:gd name="connsiteX119" fmla="*/ 152408 w 1438889"/>
              <a:gd name="connsiteY119" fmla="*/ 1016103 h 6858000"/>
              <a:gd name="connsiteX120" fmla="*/ 153864 w 1438889"/>
              <a:gd name="connsiteY120" fmla="*/ 932283 h 6858000"/>
              <a:gd name="connsiteX121" fmla="*/ 156100 w 1438889"/>
              <a:gd name="connsiteY121" fmla="*/ 915925 h 6858000"/>
              <a:gd name="connsiteX122" fmla="*/ 148729 w 1438889"/>
              <a:gd name="connsiteY122" fmla="*/ 896999 h 6858000"/>
              <a:gd name="connsiteX123" fmla="*/ 118137 w 1438889"/>
              <a:gd name="connsiteY123" fmla="*/ 821517 h 6858000"/>
              <a:gd name="connsiteX124" fmla="*/ 97087 w 1438889"/>
              <a:gd name="connsiteY124" fmla="*/ 751353 h 6858000"/>
              <a:gd name="connsiteX125" fmla="*/ 96645 w 1438889"/>
              <a:gd name="connsiteY125" fmla="*/ 721230 h 6858000"/>
              <a:gd name="connsiteX126" fmla="*/ 82316 w 1438889"/>
              <a:gd name="connsiteY126" fmla="*/ 681659 h 6858000"/>
              <a:gd name="connsiteX127" fmla="*/ 67735 w 1438889"/>
              <a:gd name="connsiteY127" fmla="*/ 635218 h 6858000"/>
              <a:gd name="connsiteX128" fmla="*/ 72746 w 1438889"/>
              <a:gd name="connsiteY128" fmla="*/ 613763 h 6858000"/>
              <a:gd name="connsiteX129" fmla="*/ 58688 w 1438889"/>
              <a:gd name="connsiteY129" fmla="*/ 598582 h 6858000"/>
              <a:gd name="connsiteX130" fmla="*/ 58369 w 1438889"/>
              <a:gd name="connsiteY130" fmla="*/ 576846 h 6858000"/>
              <a:gd name="connsiteX131" fmla="*/ 37995 w 1438889"/>
              <a:gd name="connsiteY131" fmla="*/ 530055 h 6858000"/>
              <a:gd name="connsiteX132" fmla="*/ 37243 w 1438889"/>
              <a:gd name="connsiteY132" fmla="*/ 465389 h 6858000"/>
              <a:gd name="connsiteX133" fmla="*/ 20166 w 1438889"/>
              <a:gd name="connsiteY133" fmla="*/ 424699 h 6858000"/>
              <a:gd name="connsiteX134" fmla="*/ 20541 w 1438889"/>
              <a:gd name="connsiteY134" fmla="*/ 404917 h 6858000"/>
              <a:gd name="connsiteX135" fmla="*/ 498 w 1438889"/>
              <a:gd name="connsiteY135" fmla="*/ 367211 h 6858000"/>
              <a:gd name="connsiteX136" fmla="*/ 148559 w 1438889"/>
              <a:gd name="connsiteY136" fmla="*/ 212860 h 6858000"/>
              <a:gd name="connsiteX137" fmla="*/ 140269 w 1438889"/>
              <a:gd name="connsiteY137" fmla="*/ 144983 h 6858000"/>
              <a:gd name="connsiteX138" fmla="*/ 152553 w 1438889"/>
              <a:gd name="connsiteY138" fmla="*/ 55288 h 6858000"/>
              <a:gd name="connsiteX139" fmla="*/ 112107 w 1438889"/>
              <a:gd name="connsiteY139" fmla="*/ 0 h 6858000"/>
              <a:gd name="connsiteX0" fmla="*/ 92101 w 1418883"/>
              <a:gd name="connsiteY0" fmla="*/ 0 h 6858000"/>
              <a:gd name="connsiteX1" fmla="*/ 1418883 w 1418883"/>
              <a:gd name="connsiteY1" fmla="*/ 0 h 6858000"/>
              <a:gd name="connsiteX2" fmla="*/ 1418883 w 1418883"/>
              <a:gd name="connsiteY2" fmla="*/ 6858000 h 6858000"/>
              <a:gd name="connsiteX3" fmla="*/ 155577 w 1418883"/>
              <a:gd name="connsiteY3" fmla="*/ 6857735 h 6858000"/>
              <a:gd name="connsiteX4" fmla="*/ 192170 w 1418883"/>
              <a:gd name="connsiteY4" fmla="*/ 6776847 h 6858000"/>
              <a:gd name="connsiteX5" fmla="*/ 203670 w 1418883"/>
              <a:gd name="connsiteY5" fmla="*/ 6737706 h 6858000"/>
              <a:gd name="connsiteX6" fmla="*/ 228409 w 1418883"/>
              <a:gd name="connsiteY6" fmla="*/ 6691589 h 6858000"/>
              <a:gd name="connsiteX7" fmla="*/ 205966 w 1418883"/>
              <a:gd name="connsiteY7" fmla="*/ 6659970 h 6858000"/>
              <a:gd name="connsiteX8" fmla="*/ 221057 w 1418883"/>
              <a:gd name="connsiteY8" fmla="*/ 6636211 h 6858000"/>
              <a:gd name="connsiteX9" fmla="*/ 238501 w 1418883"/>
              <a:gd name="connsiteY9" fmla="*/ 6594177 h 6858000"/>
              <a:gd name="connsiteX10" fmla="*/ 252541 w 1418883"/>
              <a:gd name="connsiteY10" fmla="*/ 6557575 h 6858000"/>
              <a:gd name="connsiteX11" fmla="*/ 305498 w 1418883"/>
              <a:gd name="connsiteY11" fmla="*/ 6492130 h 6858000"/>
              <a:gd name="connsiteX12" fmla="*/ 321185 w 1418883"/>
              <a:gd name="connsiteY12" fmla="*/ 6431610 h 6858000"/>
              <a:gd name="connsiteX13" fmla="*/ 364890 w 1418883"/>
              <a:gd name="connsiteY13" fmla="*/ 6379786 h 6858000"/>
              <a:gd name="connsiteX14" fmla="*/ 348113 w 1418883"/>
              <a:gd name="connsiteY14" fmla="*/ 6334727 h 6858000"/>
              <a:gd name="connsiteX15" fmla="*/ 325528 w 1418883"/>
              <a:gd name="connsiteY15" fmla="*/ 6313295 h 6858000"/>
              <a:gd name="connsiteX16" fmla="*/ 332692 w 1418883"/>
              <a:gd name="connsiteY16" fmla="*/ 6280046 h 6858000"/>
              <a:gd name="connsiteX17" fmla="*/ 315437 w 1418883"/>
              <a:gd name="connsiteY17" fmla="*/ 6270265 h 6858000"/>
              <a:gd name="connsiteX18" fmla="*/ 342465 w 1418883"/>
              <a:gd name="connsiteY18" fmla="*/ 6252834 h 6858000"/>
              <a:gd name="connsiteX19" fmla="*/ 320457 w 1418883"/>
              <a:gd name="connsiteY19" fmla="*/ 6202459 h 6858000"/>
              <a:gd name="connsiteX20" fmla="*/ 319255 w 1418883"/>
              <a:gd name="connsiteY20" fmla="*/ 6153037 h 6858000"/>
              <a:gd name="connsiteX21" fmla="*/ 334670 w 1418883"/>
              <a:gd name="connsiteY21" fmla="*/ 6078132 h 6858000"/>
              <a:gd name="connsiteX22" fmla="*/ 322057 w 1418883"/>
              <a:gd name="connsiteY22" fmla="*/ 6028119 h 6858000"/>
              <a:gd name="connsiteX23" fmla="*/ 307286 w 1418883"/>
              <a:gd name="connsiteY23" fmla="*/ 5926735 h 6858000"/>
              <a:gd name="connsiteX24" fmla="*/ 356798 w 1418883"/>
              <a:gd name="connsiteY24" fmla="*/ 5712857 h 6858000"/>
              <a:gd name="connsiteX25" fmla="*/ 335873 w 1418883"/>
              <a:gd name="connsiteY25" fmla="*/ 5676393 h 6858000"/>
              <a:gd name="connsiteX26" fmla="*/ 375465 w 1418883"/>
              <a:gd name="connsiteY26" fmla="*/ 5563435 h 6858000"/>
              <a:gd name="connsiteX27" fmla="*/ 422595 w 1418883"/>
              <a:gd name="connsiteY27" fmla="*/ 5437125 h 6858000"/>
              <a:gd name="connsiteX28" fmla="*/ 436163 w 1418883"/>
              <a:gd name="connsiteY28" fmla="*/ 5396260 h 6858000"/>
              <a:gd name="connsiteX29" fmla="*/ 452144 w 1418883"/>
              <a:gd name="connsiteY29" fmla="*/ 5330009 h 6858000"/>
              <a:gd name="connsiteX30" fmla="*/ 485637 w 1418883"/>
              <a:gd name="connsiteY30" fmla="*/ 5273739 h 6858000"/>
              <a:gd name="connsiteX31" fmla="*/ 495236 w 1418883"/>
              <a:gd name="connsiteY31" fmla="*/ 5241779 h 6858000"/>
              <a:gd name="connsiteX32" fmla="*/ 506462 w 1418883"/>
              <a:gd name="connsiteY32" fmla="*/ 5225268 h 6858000"/>
              <a:gd name="connsiteX33" fmla="*/ 507482 w 1418883"/>
              <a:gd name="connsiteY33" fmla="*/ 5217684 h 6858000"/>
              <a:gd name="connsiteX34" fmla="*/ 514823 w 1418883"/>
              <a:gd name="connsiteY34" fmla="*/ 5193377 h 6858000"/>
              <a:gd name="connsiteX35" fmla="*/ 518126 w 1418883"/>
              <a:gd name="connsiteY35" fmla="*/ 5179288 h 6858000"/>
              <a:gd name="connsiteX36" fmla="*/ 519110 w 1418883"/>
              <a:gd name="connsiteY36" fmla="*/ 5173621 h 6858000"/>
              <a:gd name="connsiteX37" fmla="*/ 514744 w 1418883"/>
              <a:gd name="connsiteY37" fmla="*/ 5159961 h 6858000"/>
              <a:gd name="connsiteX38" fmla="*/ 521421 w 1418883"/>
              <a:gd name="connsiteY38" fmla="*/ 5144295 h 6858000"/>
              <a:gd name="connsiteX39" fmla="*/ 518354 w 1418883"/>
              <a:gd name="connsiteY39" fmla="*/ 5125185 h 6858000"/>
              <a:gd name="connsiteX40" fmla="*/ 525184 w 1418883"/>
              <a:gd name="connsiteY40" fmla="*/ 5121884 h 6858000"/>
              <a:gd name="connsiteX41" fmla="*/ 532220 w 1418883"/>
              <a:gd name="connsiteY41" fmla="*/ 5067850 h 6858000"/>
              <a:gd name="connsiteX42" fmla="*/ 534951 w 1418883"/>
              <a:gd name="connsiteY42" fmla="*/ 5060861 h 6858000"/>
              <a:gd name="connsiteX43" fmla="*/ 531655 w 1418883"/>
              <a:gd name="connsiteY43" fmla="*/ 5034192 h 6858000"/>
              <a:gd name="connsiteX44" fmla="*/ 533209 w 1418883"/>
              <a:gd name="connsiteY44" fmla="*/ 4993030 h 6858000"/>
              <a:gd name="connsiteX45" fmla="*/ 540118 w 1418883"/>
              <a:gd name="connsiteY45" fmla="*/ 4946844 h 6858000"/>
              <a:gd name="connsiteX46" fmla="*/ 535974 w 1418883"/>
              <a:gd name="connsiteY46" fmla="*/ 4932692 h 6858000"/>
              <a:gd name="connsiteX47" fmla="*/ 551377 w 1418883"/>
              <a:gd name="connsiteY47" fmla="*/ 4858827 h 6858000"/>
              <a:gd name="connsiteX48" fmla="*/ 557280 w 1418883"/>
              <a:gd name="connsiteY48" fmla="*/ 4821170 h 6858000"/>
              <a:gd name="connsiteX49" fmla="*/ 562013 w 1418883"/>
              <a:gd name="connsiteY49" fmla="*/ 4780965 h 6858000"/>
              <a:gd name="connsiteX50" fmla="*/ 563306 w 1418883"/>
              <a:gd name="connsiteY50" fmla="*/ 4750867 h 6858000"/>
              <a:gd name="connsiteX51" fmla="*/ 561113 w 1418883"/>
              <a:gd name="connsiteY51" fmla="*/ 4690749 h 6858000"/>
              <a:gd name="connsiteX52" fmla="*/ 556593 w 1418883"/>
              <a:gd name="connsiteY52" fmla="*/ 4584173 h 6858000"/>
              <a:gd name="connsiteX53" fmla="*/ 551676 w 1418883"/>
              <a:gd name="connsiteY53" fmla="*/ 4444346 h 6858000"/>
              <a:gd name="connsiteX54" fmla="*/ 548241 w 1418883"/>
              <a:gd name="connsiteY54" fmla="*/ 4375228 h 6858000"/>
              <a:gd name="connsiteX55" fmla="*/ 528894 w 1418883"/>
              <a:gd name="connsiteY55" fmla="*/ 4214165 h 6858000"/>
              <a:gd name="connsiteX56" fmla="*/ 532967 w 1418883"/>
              <a:gd name="connsiteY56" fmla="*/ 4090296 h 6858000"/>
              <a:gd name="connsiteX57" fmla="*/ 518223 w 1418883"/>
              <a:gd name="connsiteY57" fmla="*/ 4033999 h 6858000"/>
              <a:gd name="connsiteX58" fmla="*/ 519372 w 1418883"/>
              <a:gd name="connsiteY58" fmla="*/ 4031933 h 6858000"/>
              <a:gd name="connsiteX59" fmla="*/ 517948 w 1418883"/>
              <a:gd name="connsiteY59" fmla="*/ 4013953 h 6858000"/>
              <a:gd name="connsiteX60" fmla="*/ 504243 w 1418883"/>
              <a:gd name="connsiteY60" fmla="*/ 3974753 h 6858000"/>
              <a:gd name="connsiteX61" fmla="*/ 505841 w 1418883"/>
              <a:gd name="connsiteY61" fmla="*/ 3969950 h 6858000"/>
              <a:gd name="connsiteX62" fmla="*/ 499263 w 1418883"/>
              <a:gd name="connsiteY62" fmla="*/ 3933779 h 6858000"/>
              <a:gd name="connsiteX63" fmla="*/ 500594 w 1418883"/>
              <a:gd name="connsiteY63" fmla="*/ 3933093 h 6858000"/>
              <a:gd name="connsiteX64" fmla="*/ 504948 w 1418883"/>
              <a:gd name="connsiteY64" fmla="*/ 3922082 h 6858000"/>
              <a:gd name="connsiteX65" fmla="*/ 510026 w 1418883"/>
              <a:gd name="connsiteY65" fmla="*/ 3901461 h 6858000"/>
              <a:gd name="connsiteX66" fmla="*/ 532620 w 1418883"/>
              <a:gd name="connsiteY66" fmla="*/ 3813873 h 6858000"/>
              <a:gd name="connsiteX67" fmla="*/ 532045 w 1418883"/>
              <a:gd name="connsiteY67" fmla="*/ 3806161 h 6858000"/>
              <a:gd name="connsiteX68" fmla="*/ 532352 w 1418883"/>
              <a:gd name="connsiteY68" fmla="*/ 3805957 h 6858000"/>
              <a:gd name="connsiteX69" fmla="*/ 532379 w 1418883"/>
              <a:gd name="connsiteY69" fmla="*/ 3797724 h 6858000"/>
              <a:gd name="connsiteX70" fmla="*/ 530994 w 1418883"/>
              <a:gd name="connsiteY70" fmla="*/ 3792098 h 6858000"/>
              <a:gd name="connsiteX71" fmla="*/ 529878 w 1418883"/>
              <a:gd name="connsiteY71" fmla="*/ 3777135 h 6858000"/>
              <a:gd name="connsiteX72" fmla="*/ 531611 w 1418883"/>
              <a:gd name="connsiteY72" fmla="*/ 3771656 h 6858000"/>
              <a:gd name="connsiteX73" fmla="*/ 535354 w 1418883"/>
              <a:gd name="connsiteY73" fmla="*/ 3769007 h 6858000"/>
              <a:gd name="connsiteX74" fmla="*/ 534820 w 1418883"/>
              <a:gd name="connsiteY74" fmla="*/ 3767709 h 6858000"/>
              <a:gd name="connsiteX75" fmla="*/ 543516 w 1418883"/>
              <a:gd name="connsiteY75" fmla="*/ 3738082 h 6858000"/>
              <a:gd name="connsiteX76" fmla="*/ 550862 w 1418883"/>
              <a:gd name="connsiteY76" fmla="*/ 3673397 h 6858000"/>
              <a:gd name="connsiteX77" fmla="*/ 550158 w 1418883"/>
              <a:gd name="connsiteY77" fmla="*/ 3637109 h 6858000"/>
              <a:gd name="connsiteX78" fmla="*/ 553601 w 1418883"/>
              <a:gd name="connsiteY78" fmla="*/ 3536883 h 6858000"/>
              <a:gd name="connsiteX79" fmla="*/ 561139 w 1418883"/>
              <a:gd name="connsiteY79" fmla="*/ 3435652 h 6858000"/>
              <a:gd name="connsiteX80" fmla="*/ 562810 w 1418883"/>
              <a:gd name="connsiteY80" fmla="*/ 3307769 h 6858000"/>
              <a:gd name="connsiteX81" fmla="*/ 580373 w 1418883"/>
              <a:gd name="connsiteY81" fmla="*/ 3250522 h 6858000"/>
              <a:gd name="connsiteX82" fmla="*/ 580798 w 1418883"/>
              <a:gd name="connsiteY82" fmla="*/ 3229163 h 6858000"/>
              <a:gd name="connsiteX83" fmla="*/ 582621 w 1418883"/>
              <a:gd name="connsiteY83" fmla="*/ 3217217 h 6858000"/>
              <a:gd name="connsiteX84" fmla="*/ 569456 w 1418883"/>
              <a:gd name="connsiteY84" fmla="*/ 3183755 h 6858000"/>
              <a:gd name="connsiteX85" fmla="*/ 569957 w 1418883"/>
              <a:gd name="connsiteY85" fmla="*/ 3178642 h 6858000"/>
              <a:gd name="connsiteX86" fmla="*/ 557557 w 1418883"/>
              <a:gd name="connsiteY86" fmla="*/ 3158586 h 6858000"/>
              <a:gd name="connsiteX87" fmla="*/ 542742 w 1418883"/>
              <a:gd name="connsiteY87" fmla="*/ 3129034 h 6858000"/>
              <a:gd name="connsiteX88" fmla="*/ 543407 w 1418883"/>
              <a:gd name="connsiteY88" fmla="*/ 3126682 h 6858000"/>
              <a:gd name="connsiteX89" fmla="*/ 534275 w 1418883"/>
              <a:gd name="connsiteY89" fmla="*/ 3114519 h 6858000"/>
              <a:gd name="connsiteX90" fmla="*/ 520884 w 1418883"/>
              <a:gd name="connsiteY90" fmla="*/ 3106272 h 6858000"/>
              <a:gd name="connsiteX91" fmla="*/ 493614 w 1418883"/>
              <a:gd name="connsiteY91" fmla="*/ 2958185 h 6858000"/>
              <a:gd name="connsiteX92" fmla="*/ 436228 w 1418883"/>
              <a:gd name="connsiteY92" fmla="*/ 2762989 h 6858000"/>
              <a:gd name="connsiteX93" fmla="*/ 385146 w 1418883"/>
              <a:gd name="connsiteY93" fmla="*/ 2554718 h 6858000"/>
              <a:gd name="connsiteX94" fmla="*/ 365240 w 1418883"/>
              <a:gd name="connsiteY94" fmla="*/ 2485734 h 6858000"/>
              <a:gd name="connsiteX95" fmla="*/ 355963 w 1418883"/>
              <a:gd name="connsiteY95" fmla="*/ 2447068 h 6858000"/>
              <a:gd name="connsiteX96" fmla="*/ 342924 w 1418883"/>
              <a:gd name="connsiteY96" fmla="*/ 2425819 h 6858000"/>
              <a:gd name="connsiteX97" fmla="*/ 348923 w 1418883"/>
              <a:gd name="connsiteY97" fmla="*/ 2402874 h 6858000"/>
              <a:gd name="connsiteX98" fmla="*/ 351535 w 1418883"/>
              <a:gd name="connsiteY98" fmla="*/ 2381443 h 6858000"/>
              <a:gd name="connsiteX99" fmla="*/ 327864 w 1418883"/>
              <a:gd name="connsiteY99" fmla="*/ 2261920 h 6858000"/>
              <a:gd name="connsiteX100" fmla="*/ 317751 w 1418883"/>
              <a:gd name="connsiteY100" fmla="*/ 2195378 h 6858000"/>
              <a:gd name="connsiteX101" fmla="*/ 301968 w 1418883"/>
              <a:gd name="connsiteY101" fmla="*/ 2155135 h 6858000"/>
              <a:gd name="connsiteX102" fmla="*/ 299426 w 1418883"/>
              <a:gd name="connsiteY102" fmla="*/ 2118008 h 6858000"/>
              <a:gd name="connsiteX103" fmla="*/ 300419 w 1418883"/>
              <a:gd name="connsiteY103" fmla="*/ 2050531 h 6858000"/>
              <a:gd name="connsiteX104" fmla="*/ 292225 w 1418883"/>
              <a:gd name="connsiteY104" fmla="*/ 1963269 h 6858000"/>
              <a:gd name="connsiteX105" fmla="*/ 273403 w 1418883"/>
              <a:gd name="connsiteY105" fmla="*/ 1906352 h 6858000"/>
              <a:gd name="connsiteX106" fmla="*/ 249960 w 1418883"/>
              <a:gd name="connsiteY106" fmla="*/ 1861531 h 6858000"/>
              <a:gd name="connsiteX107" fmla="*/ 203759 w 1418883"/>
              <a:gd name="connsiteY107" fmla="*/ 1732919 h 6858000"/>
              <a:gd name="connsiteX108" fmla="*/ 176070 w 1418883"/>
              <a:gd name="connsiteY108" fmla="*/ 1663540 h 6858000"/>
              <a:gd name="connsiteX109" fmla="*/ 175196 w 1418883"/>
              <a:gd name="connsiteY109" fmla="*/ 1615777 h 6858000"/>
              <a:gd name="connsiteX110" fmla="*/ 155991 w 1418883"/>
              <a:gd name="connsiteY110" fmla="*/ 1563678 h 6858000"/>
              <a:gd name="connsiteX111" fmla="*/ 169071 w 1418883"/>
              <a:gd name="connsiteY111" fmla="*/ 1519474 h 6858000"/>
              <a:gd name="connsiteX112" fmla="*/ 161813 w 1418883"/>
              <a:gd name="connsiteY112" fmla="*/ 1477995 h 6858000"/>
              <a:gd name="connsiteX113" fmla="*/ 147898 w 1418883"/>
              <a:gd name="connsiteY113" fmla="*/ 1373769 h 6858000"/>
              <a:gd name="connsiteX114" fmla="*/ 156205 w 1418883"/>
              <a:gd name="connsiteY114" fmla="*/ 1307086 h 6858000"/>
              <a:gd name="connsiteX115" fmla="*/ 157393 w 1418883"/>
              <a:gd name="connsiteY115" fmla="*/ 1189033 h 6858000"/>
              <a:gd name="connsiteX116" fmla="*/ 162078 w 1418883"/>
              <a:gd name="connsiteY116" fmla="*/ 1168288 h 6858000"/>
              <a:gd name="connsiteX117" fmla="*/ 154360 w 1418883"/>
              <a:gd name="connsiteY117" fmla="*/ 1142577 h 6858000"/>
              <a:gd name="connsiteX118" fmla="*/ 143666 w 1418883"/>
              <a:gd name="connsiteY118" fmla="*/ 1088484 h 6858000"/>
              <a:gd name="connsiteX119" fmla="*/ 132402 w 1418883"/>
              <a:gd name="connsiteY119" fmla="*/ 1016103 h 6858000"/>
              <a:gd name="connsiteX120" fmla="*/ 133858 w 1418883"/>
              <a:gd name="connsiteY120" fmla="*/ 932283 h 6858000"/>
              <a:gd name="connsiteX121" fmla="*/ 136094 w 1418883"/>
              <a:gd name="connsiteY121" fmla="*/ 915925 h 6858000"/>
              <a:gd name="connsiteX122" fmla="*/ 128723 w 1418883"/>
              <a:gd name="connsiteY122" fmla="*/ 896999 h 6858000"/>
              <a:gd name="connsiteX123" fmla="*/ 98131 w 1418883"/>
              <a:gd name="connsiteY123" fmla="*/ 821517 h 6858000"/>
              <a:gd name="connsiteX124" fmla="*/ 77081 w 1418883"/>
              <a:gd name="connsiteY124" fmla="*/ 751353 h 6858000"/>
              <a:gd name="connsiteX125" fmla="*/ 76639 w 1418883"/>
              <a:gd name="connsiteY125" fmla="*/ 721230 h 6858000"/>
              <a:gd name="connsiteX126" fmla="*/ 62310 w 1418883"/>
              <a:gd name="connsiteY126" fmla="*/ 681659 h 6858000"/>
              <a:gd name="connsiteX127" fmla="*/ 47729 w 1418883"/>
              <a:gd name="connsiteY127" fmla="*/ 635218 h 6858000"/>
              <a:gd name="connsiteX128" fmla="*/ 52740 w 1418883"/>
              <a:gd name="connsiteY128" fmla="*/ 613763 h 6858000"/>
              <a:gd name="connsiteX129" fmla="*/ 38682 w 1418883"/>
              <a:gd name="connsiteY129" fmla="*/ 598582 h 6858000"/>
              <a:gd name="connsiteX130" fmla="*/ 38363 w 1418883"/>
              <a:gd name="connsiteY130" fmla="*/ 576846 h 6858000"/>
              <a:gd name="connsiteX131" fmla="*/ 17989 w 1418883"/>
              <a:gd name="connsiteY131" fmla="*/ 530055 h 6858000"/>
              <a:gd name="connsiteX132" fmla="*/ 17237 w 1418883"/>
              <a:gd name="connsiteY132" fmla="*/ 465389 h 6858000"/>
              <a:gd name="connsiteX133" fmla="*/ 160 w 1418883"/>
              <a:gd name="connsiteY133" fmla="*/ 424699 h 6858000"/>
              <a:gd name="connsiteX134" fmla="*/ 535 w 1418883"/>
              <a:gd name="connsiteY134" fmla="*/ 404917 h 6858000"/>
              <a:gd name="connsiteX135" fmla="*/ 111526 w 1418883"/>
              <a:gd name="connsiteY135" fmla="*/ 275771 h 6858000"/>
              <a:gd name="connsiteX136" fmla="*/ 128553 w 1418883"/>
              <a:gd name="connsiteY136" fmla="*/ 212860 h 6858000"/>
              <a:gd name="connsiteX137" fmla="*/ 120263 w 1418883"/>
              <a:gd name="connsiteY137" fmla="*/ 144983 h 6858000"/>
              <a:gd name="connsiteX138" fmla="*/ 132547 w 1418883"/>
              <a:gd name="connsiteY138" fmla="*/ 55288 h 6858000"/>
              <a:gd name="connsiteX139" fmla="*/ 92101 w 1418883"/>
              <a:gd name="connsiteY139" fmla="*/ 0 h 6858000"/>
              <a:gd name="connsiteX0" fmla="*/ 91951 w 1418733"/>
              <a:gd name="connsiteY0" fmla="*/ 0 h 6858000"/>
              <a:gd name="connsiteX1" fmla="*/ 1418733 w 1418733"/>
              <a:gd name="connsiteY1" fmla="*/ 0 h 6858000"/>
              <a:gd name="connsiteX2" fmla="*/ 1418733 w 1418733"/>
              <a:gd name="connsiteY2" fmla="*/ 6858000 h 6858000"/>
              <a:gd name="connsiteX3" fmla="*/ 155427 w 1418733"/>
              <a:gd name="connsiteY3" fmla="*/ 6857735 h 6858000"/>
              <a:gd name="connsiteX4" fmla="*/ 192020 w 1418733"/>
              <a:gd name="connsiteY4" fmla="*/ 6776847 h 6858000"/>
              <a:gd name="connsiteX5" fmla="*/ 203520 w 1418733"/>
              <a:gd name="connsiteY5" fmla="*/ 6737706 h 6858000"/>
              <a:gd name="connsiteX6" fmla="*/ 228259 w 1418733"/>
              <a:gd name="connsiteY6" fmla="*/ 6691589 h 6858000"/>
              <a:gd name="connsiteX7" fmla="*/ 205816 w 1418733"/>
              <a:gd name="connsiteY7" fmla="*/ 6659970 h 6858000"/>
              <a:gd name="connsiteX8" fmla="*/ 220907 w 1418733"/>
              <a:gd name="connsiteY8" fmla="*/ 6636211 h 6858000"/>
              <a:gd name="connsiteX9" fmla="*/ 238351 w 1418733"/>
              <a:gd name="connsiteY9" fmla="*/ 6594177 h 6858000"/>
              <a:gd name="connsiteX10" fmla="*/ 252391 w 1418733"/>
              <a:gd name="connsiteY10" fmla="*/ 6557575 h 6858000"/>
              <a:gd name="connsiteX11" fmla="*/ 305348 w 1418733"/>
              <a:gd name="connsiteY11" fmla="*/ 6492130 h 6858000"/>
              <a:gd name="connsiteX12" fmla="*/ 321035 w 1418733"/>
              <a:gd name="connsiteY12" fmla="*/ 6431610 h 6858000"/>
              <a:gd name="connsiteX13" fmla="*/ 364740 w 1418733"/>
              <a:gd name="connsiteY13" fmla="*/ 6379786 h 6858000"/>
              <a:gd name="connsiteX14" fmla="*/ 347963 w 1418733"/>
              <a:gd name="connsiteY14" fmla="*/ 6334727 h 6858000"/>
              <a:gd name="connsiteX15" fmla="*/ 325378 w 1418733"/>
              <a:gd name="connsiteY15" fmla="*/ 6313295 h 6858000"/>
              <a:gd name="connsiteX16" fmla="*/ 332542 w 1418733"/>
              <a:gd name="connsiteY16" fmla="*/ 6280046 h 6858000"/>
              <a:gd name="connsiteX17" fmla="*/ 315287 w 1418733"/>
              <a:gd name="connsiteY17" fmla="*/ 6270265 h 6858000"/>
              <a:gd name="connsiteX18" fmla="*/ 342315 w 1418733"/>
              <a:gd name="connsiteY18" fmla="*/ 6252834 h 6858000"/>
              <a:gd name="connsiteX19" fmla="*/ 320307 w 1418733"/>
              <a:gd name="connsiteY19" fmla="*/ 6202459 h 6858000"/>
              <a:gd name="connsiteX20" fmla="*/ 319105 w 1418733"/>
              <a:gd name="connsiteY20" fmla="*/ 6153037 h 6858000"/>
              <a:gd name="connsiteX21" fmla="*/ 334520 w 1418733"/>
              <a:gd name="connsiteY21" fmla="*/ 6078132 h 6858000"/>
              <a:gd name="connsiteX22" fmla="*/ 321907 w 1418733"/>
              <a:gd name="connsiteY22" fmla="*/ 6028119 h 6858000"/>
              <a:gd name="connsiteX23" fmla="*/ 307136 w 1418733"/>
              <a:gd name="connsiteY23" fmla="*/ 5926735 h 6858000"/>
              <a:gd name="connsiteX24" fmla="*/ 356648 w 1418733"/>
              <a:gd name="connsiteY24" fmla="*/ 5712857 h 6858000"/>
              <a:gd name="connsiteX25" fmla="*/ 335723 w 1418733"/>
              <a:gd name="connsiteY25" fmla="*/ 5676393 h 6858000"/>
              <a:gd name="connsiteX26" fmla="*/ 375315 w 1418733"/>
              <a:gd name="connsiteY26" fmla="*/ 5563435 h 6858000"/>
              <a:gd name="connsiteX27" fmla="*/ 422445 w 1418733"/>
              <a:gd name="connsiteY27" fmla="*/ 5437125 h 6858000"/>
              <a:gd name="connsiteX28" fmla="*/ 436013 w 1418733"/>
              <a:gd name="connsiteY28" fmla="*/ 5396260 h 6858000"/>
              <a:gd name="connsiteX29" fmla="*/ 451994 w 1418733"/>
              <a:gd name="connsiteY29" fmla="*/ 5330009 h 6858000"/>
              <a:gd name="connsiteX30" fmla="*/ 485487 w 1418733"/>
              <a:gd name="connsiteY30" fmla="*/ 5273739 h 6858000"/>
              <a:gd name="connsiteX31" fmla="*/ 495086 w 1418733"/>
              <a:gd name="connsiteY31" fmla="*/ 5241779 h 6858000"/>
              <a:gd name="connsiteX32" fmla="*/ 506312 w 1418733"/>
              <a:gd name="connsiteY32" fmla="*/ 5225268 h 6858000"/>
              <a:gd name="connsiteX33" fmla="*/ 507332 w 1418733"/>
              <a:gd name="connsiteY33" fmla="*/ 5217684 h 6858000"/>
              <a:gd name="connsiteX34" fmla="*/ 514673 w 1418733"/>
              <a:gd name="connsiteY34" fmla="*/ 5193377 h 6858000"/>
              <a:gd name="connsiteX35" fmla="*/ 517976 w 1418733"/>
              <a:gd name="connsiteY35" fmla="*/ 5179288 h 6858000"/>
              <a:gd name="connsiteX36" fmla="*/ 518960 w 1418733"/>
              <a:gd name="connsiteY36" fmla="*/ 5173621 h 6858000"/>
              <a:gd name="connsiteX37" fmla="*/ 514594 w 1418733"/>
              <a:gd name="connsiteY37" fmla="*/ 5159961 h 6858000"/>
              <a:gd name="connsiteX38" fmla="*/ 521271 w 1418733"/>
              <a:gd name="connsiteY38" fmla="*/ 5144295 h 6858000"/>
              <a:gd name="connsiteX39" fmla="*/ 518204 w 1418733"/>
              <a:gd name="connsiteY39" fmla="*/ 5125185 h 6858000"/>
              <a:gd name="connsiteX40" fmla="*/ 525034 w 1418733"/>
              <a:gd name="connsiteY40" fmla="*/ 5121884 h 6858000"/>
              <a:gd name="connsiteX41" fmla="*/ 532070 w 1418733"/>
              <a:gd name="connsiteY41" fmla="*/ 5067850 h 6858000"/>
              <a:gd name="connsiteX42" fmla="*/ 534801 w 1418733"/>
              <a:gd name="connsiteY42" fmla="*/ 5060861 h 6858000"/>
              <a:gd name="connsiteX43" fmla="*/ 531505 w 1418733"/>
              <a:gd name="connsiteY43" fmla="*/ 5034192 h 6858000"/>
              <a:gd name="connsiteX44" fmla="*/ 533059 w 1418733"/>
              <a:gd name="connsiteY44" fmla="*/ 4993030 h 6858000"/>
              <a:gd name="connsiteX45" fmla="*/ 539968 w 1418733"/>
              <a:gd name="connsiteY45" fmla="*/ 4946844 h 6858000"/>
              <a:gd name="connsiteX46" fmla="*/ 535824 w 1418733"/>
              <a:gd name="connsiteY46" fmla="*/ 4932692 h 6858000"/>
              <a:gd name="connsiteX47" fmla="*/ 551227 w 1418733"/>
              <a:gd name="connsiteY47" fmla="*/ 4858827 h 6858000"/>
              <a:gd name="connsiteX48" fmla="*/ 557130 w 1418733"/>
              <a:gd name="connsiteY48" fmla="*/ 4821170 h 6858000"/>
              <a:gd name="connsiteX49" fmla="*/ 561863 w 1418733"/>
              <a:gd name="connsiteY49" fmla="*/ 4780965 h 6858000"/>
              <a:gd name="connsiteX50" fmla="*/ 563156 w 1418733"/>
              <a:gd name="connsiteY50" fmla="*/ 4750867 h 6858000"/>
              <a:gd name="connsiteX51" fmla="*/ 560963 w 1418733"/>
              <a:gd name="connsiteY51" fmla="*/ 4690749 h 6858000"/>
              <a:gd name="connsiteX52" fmla="*/ 556443 w 1418733"/>
              <a:gd name="connsiteY52" fmla="*/ 4584173 h 6858000"/>
              <a:gd name="connsiteX53" fmla="*/ 551526 w 1418733"/>
              <a:gd name="connsiteY53" fmla="*/ 4444346 h 6858000"/>
              <a:gd name="connsiteX54" fmla="*/ 548091 w 1418733"/>
              <a:gd name="connsiteY54" fmla="*/ 4375228 h 6858000"/>
              <a:gd name="connsiteX55" fmla="*/ 528744 w 1418733"/>
              <a:gd name="connsiteY55" fmla="*/ 4214165 h 6858000"/>
              <a:gd name="connsiteX56" fmla="*/ 532817 w 1418733"/>
              <a:gd name="connsiteY56" fmla="*/ 4090296 h 6858000"/>
              <a:gd name="connsiteX57" fmla="*/ 518073 w 1418733"/>
              <a:gd name="connsiteY57" fmla="*/ 4033999 h 6858000"/>
              <a:gd name="connsiteX58" fmla="*/ 519222 w 1418733"/>
              <a:gd name="connsiteY58" fmla="*/ 4031933 h 6858000"/>
              <a:gd name="connsiteX59" fmla="*/ 517798 w 1418733"/>
              <a:gd name="connsiteY59" fmla="*/ 4013953 h 6858000"/>
              <a:gd name="connsiteX60" fmla="*/ 504093 w 1418733"/>
              <a:gd name="connsiteY60" fmla="*/ 3974753 h 6858000"/>
              <a:gd name="connsiteX61" fmla="*/ 505691 w 1418733"/>
              <a:gd name="connsiteY61" fmla="*/ 3969950 h 6858000"/>
              <a:gd name="connsiteX62" fmla="*/ 499113 w 1418733"/>
              <a:gd name="connsiteY62" fmla="*/ 3933779 h 6858000"/>
              <a:gd name="connsiteX63" fmla="*/ 500444 w 1418733"/>
              <a:gd name="connsiteY63" fmla="*/ 3933093 h 6858000"/>
              <a:gd name="connsiteX64" fmla="*/ 504798 w 1418733"/>
              <a:gd name="connsiteY64" fmla="*/ 3922082 h 6858000"/>
              <a:gd name="connsiteX65" fmla="*/ 509876 w 1418733"/>
              <a:gd name="connsiteY65" fmla="*/ 3901461 h 6858000"/>
              <a:gd name="connsiteX66" fmla="*/ 532470 w 1418733"/>
              <a:gd name="connsiteY66" fmla="*/ 3813873 h 6858000"/>
              <a:gd name="connsiteX67" fmla="*/ 531895 w 1418733"/>
              <a:gd name="connsiteY67" fmla="*/ 3806161 h 6858000"/>
              <a:gd name="connsiteX68" fmla="*/ 532202 w 1418733"/>
              <a:gd name="connsiteY68" fmla="*/ 3805957 h 6858000"/>
              <a:gd name="connsiteX69" fmla="*/ 532229 w 1418733"/>
              <a:gd name="connsiteY69" fmla="*/ 3797724 h 6858000"/>
              <a:gd name="connsiteX70" fmla="*/ 530844 w 1418733"/>
              <a:gd name="connsiteY70" fmla="*/ 3792098 h 6858000"/>
              <a:gd name="connsiteX71" fmla="*/ 529728 w 1418733"/>
              <a:gd name="connsiteY71" fmla="*/ 3777135 h 6858000"/>
              <a:gd name="connsiteX72" fmla="*/ 531461 w 1418733"/>
              <a:gd name="connsiteY72" fmla="*/ 3771656 h 6858000"/>
              <a:gd name="connsiteX73" fmla="*/ 535204 w 1418733"/>
              <a:gd name="connsiteY73" fmla="*/ 3769007 h 6858000"/>
              <a:gd name="connsiteX74" fmla="*/ 534670 w 1418733"/>
              <a:gd name="connsiteY74" fmla="*/ 3767709 h 6858000"/>
              <a:gd name="connsiteX75" fmla="*/ 543366 w 1418733"/>
              <a:gd name="connsiteY75" fmla="*/ 3738082 h 6858000"/>
              <a:gd name="connsiteX76" fmla="*/ 550712 w 1418733"/>
              <a:gd name="connsiteY76" fmla="*/ 3673397 h 6858000"/>
              <a:gd name="connsiteX77" fmla="*/ 550008 w 1418733"/>
              <a:gd name="connsiteY77" fmla="*/ 3637109 h 6858000"/>
              <a:gd name="connsiteX78" fmla="*/ 553451 w 1418733"/>
              <a:gd name="connsiteY78" fmla="*/ 3536883 h 6858000"/>
              <a:gd name="connsiteX79" fmla="*/ 560989 w 1418733"/>
              <a:gd name="connsiteY79" fmla="*/ 3435652 h 6858000"/>
              <a:gd name="connsiteX80" fmla="*/ 562660 w 1418733"/>
              <a:gd name="connsiteY80" fmla="*/ 3307769 h 6858000"/>
              <a:gd name="connsiteX81" fmla="*/ 580223 w 1418733"/>
              <a:gd name="connsiteY81" fmla="*/ 3250522 h 6858000"/>
              <a:gd name="connsiteX82" fmla="*/ 580648 w 1418733"/>
              <a:gd name="connsiteY82" fmla="*/ 3229163 h 6858000"/>
              <a:gd name="connsiteX83" fmla="*/ 582471 w 1418733"/>
              <a:gd name="connsiteY83" fmla="*/ 3217217 h 6858000"/>
              <a:gd name="connsiteX84" fmla="*/ 569306 w 1418733"/>
              <a:gd name="connsiteY84" fmla="*/ 3183755 h 6858000"/>
              <a:gd name="connsiteX85" fmla="*/ 569807 w 1418733"/>
              <a:gd name="connsiteY85" fmla="*/ 3178642 h 6858000"/>
              <a:gd name="connsiteX86" fmla="*/ 557407 w 1418733"/>
              <a:gd name="connsiteY86" fmla="*/ 3158586 h 6858000"/>
              <a:gd name="connsiteX87" fmla="*/ 542592 w 1418733"/>
              <a:gd name="connsiteY87" fmla="*/ 3129034 h 6858000"/>
              <a:gd name="connsiteX88" fmla="*/ 543257 w 1418733"/>
              <a:gd name="connsiteY88" fmla="*/ 3126682 h 6858000"/>
              <a:gd name="connsiteX89" fmla="*/ 534125 w 1418733"/>
              <a:gd name="connsiteY89" fmla="*/ 3114519 h 6858000"/>
              <a:gd name="connsiteX90" fmla="*/ 520734 w 1418733"/>
              <a:gd name="connsiteY90" fmla="*/ 3106272 h 6858000"/>
              <a:gd name="connsiteX91" fmla="*/ 493464 w 1418733"/>
              <a:gd name="connsiteY91" fmla="*/ 2958185 h 6858000"/>
              <a:gd name="connsiteX92" fmla="*/ 436078 w 1418733"/>
              <a:gd name="connsiteY92" fmla="*/ 2762989 h 6858000"/>
              <a:gd name="connsiteX93" fmla="*/ 384996 w 1418733"/>
              <a:gd name="connsiteY93" fmla="*/ 2554718 h 6858000"/>
              <a:gd name="connsiteX94" fmla="*/ 365090 w 1418733"/>
              <a:gd name="connsiteY94" fmla="*/ 2485734 h 6858000"/>
              <a:gd name="connsiteX95" fmla="*/ 355813 w 1418733"/>
              <a:gd name="connsiteY95" fmla="*/ 2447068 h 6858000"/>
              <a:gd name="connsiteX96" fmla="*/ 342774 w 1418733"/>
              <a:gd name="connsiteY96" fmla="*/ 2425819 h 6858000"/>
              <a:gd name="connsiteX97" fmla="*/ 348773 w 1418733"/>
              <a:gd name="connsiteY97" fmla="*/ 2402874 h 6858000"/>
              <a:gd name="connsiteX98" fmla="*/ 351385 w 1418733"/>
              <a:gd name="connsiteY98" fmla="*/ 2381443 h 6858000"/>
              <a:gd name="connsiteX99" fmla="*/ 327714 w 1418733"/>
              <a:gd name="connsiteY99" fmla="*/ 2261920 h 6858000"/>
              <a:gd name="connsiteX100" fmla="*/ 317601 w 1418733"/>
              <a:gd name="connsiteY100" fmla="*/ 2195378 h 6858000"/>
              <a:gd name="connsiteX101" fmla="*/ 301818 w 1418733"/>
              <a:gd name="connsiteY101" fmla="*/ 2155135 h 6858000"/>
              <a:gd name="connsiteX102" fmla="*/ 299276 w 1418733"/>
              <a:gd name="connsiteY102" fmla="*/ 2118008 h 6858000"/>
              <a:gd name="connsiteX103" fmla="*/ 300269 w 1418733"/>
              <a:gd name="connsiteY103" fmla="*/ 2050531 h 6858000"/>
              <a:gd name="connsiteX104" fmla="*/ 292075 w 1418733"/>
              <a:gd name="connsiteY104" fmla="*/ 1963269 h 6858000"/>
              <a:gd name="connsiteX105" fmla="*/ 273253 w 1418733"/>
              <a:gd name="connsiteY105" fmla="*/ 1906352 h 6858000"/>
              <a:gd name="connsiteX106" fmla="*/ 249810 w 1418733"/>
              <a:gd name="connsiteY106" fmla="*/ 1861531 h 6858000"/>
              <a:gd name="connsiteX107" fmla="*/ 203609 w 1418733"/>
              <a:gd name="connsiteY107" fmla="*/ 1732919 h 6858000"/>
              <a:gd name="connsiteX108" fmla="*/ 175920 w 1418733"/>
              <a:gd name="connsiteY108" fmla="*/ 1663540 h 6858000"/>
              <a:gd name="connsiteX109" fmla="*/ 175046 w 1418733"/>
              <a:gd name="connsiteY109" fmla="*/ 1615777 h 6858000"/>
              <a:gd name="connsiteX110" fmla="*/ 155841 w 1418733"/>
              <a:gd name="connsiteY110" fmla="*/ 1563678 h 6858000"/>
              <a:gd name="connsiteX111" fmla="*/ 168921 w 1418733"/>
              <a:gd name="connsiteY111" fmla="*/ 1519474 h 6858000"/>
              <a:gd name="connsiteX112" fmla="*/ 161663 w 1418733"/>
              <a:gd name="connsiteY112" fmla="*/ 1477995 h 6858000"/>
              <a:gd name="connsiteX113" fmla="*/ 147748 w 1418733"/>
              <a:gd name="connsiteY113" fmla="*/ 1373769 h 6858000"/>
              <a:gd name="connsiteX114" fmla="*/ 156055 w 1418733"/>
              <a:gd name="connsiteY114" fmla="*/ 1307086 h 6858000"/>
              <a:gd name="connsiteX115" fmla="*/ 157243 w 1418733"/>
              <a:gd name="connsiteY115" fmla="*/ 1189033 h 6858000"/>
              <a:gd name="connsiteX116" fmla="*/ 161928 w 1418733"/>
              <a:gd name="connsiteY116" fmla="*/ 1168288 h 6858000"/>
              <a:gd name="connsiteX117" fmla="*/ 154210 w 1418733"/>
              <a:gd name="connsiteY117" fmla="*/ 1142577 h 6858000"/>
              <a:gd name="connsiteX118" fmla="*/ 143516 w 1418733"/>
              <a:gd name="connsiteY118" fmla="*/ 1088484 h 6858000"/>
              <a:gd name="connsiteX119" fmla="*/ 132252 w 1418733"/>
              <a:gd name="connsiteY119" fmla="*/ 1016103 h 6858000"/>
              <a:gd name="connsiteX120" fmla="*/ 133708 w 1418733"/>
              <a:gd name="connsiteY120" fmla="*/ 932283 h 6858000"/>
              <a:gd name="connsiteX121" fmla="*/ 135944 w 1418733"/>
              <a:gd name="connsiteY121" fmla="*/ 915925 h 6858000"/>
              <a:gd name="connsiteX122" fmla="*/ 128573 w 1418733"/>
              <a:gd name="connsiteY122" fmla="*/ 896999 h 6858000"/>
              <a:gd name="connsiteX123" fmla="*/ 97981 w 1418733"/>
              <a:gd name="connsiteY123" fmla="*/ 821517 h 6858000"/>
              <a:gd name="connsiteX124" fmla="*/ 76931 w 1418733"/>
              <a:gd name="connsiteY124" fmla="*/ 751353 h 6858000"/>
              <a:gd name="connsiteX125" fmla="*/ 76489 w 1418733"/>
              <a:gd name="connsiteY125" fmla="*/ 721230 h 6858000"/>
              <a:gd name="connsiteX126" fmla="*/ 62160 w 1418733"/>
              <a:gd name="connsiteY126" fmla="*/ 681659 h 6858000"/>
              <a:gd name="connsiteX127" fmla="*/ 47579 w 1418733"/>
              <a:gd name="connsiteY127" fmla="*/ 635218 h 6858000"/>
              <a:gd name="connsiteX128" fmla="*/ 52590 w 1418733"/>
              <a:gd name="connsiteY128" fmla="*/ 613763 h 6858000"/>
              <a:gd name="connsiteX129" fmla="*/ 38532 w 1418733"/>
              <a:gd name="connsiteY129" fmla="*/ 598582 h 6858000"/>
              <a:gd name="connsiteX130" fmla="*/ 38213 w 1418733"/>
              <a:gd name="connsiteY130" fmla="*/ 576846 h 6858000"/>
              <a:gd name="connsiteX131" fmla="*/ 17839 w 1418733"/>
              <a:gd name="connsiteY131" fmla="*/ 530055 h 6858000"/>
              <a:gd name="connsiteX132" fmla="*/ 17087 w 1418733"/>
              <a:gd name="connsiteY132" fmla="*/ 465389 h 6858000"/>
              <a:gd name="connsiteX133" fmla="*/ 10 w 1418733"/>
              <a:gd name="connsiteY133" fmla="*/ 424699 h 6858000"/>
              <a:gd name="connsiteX134" fmla="*/ 127193 w 1418733"/>
              <a:gd name="connsiteY134" fmla="*/ 309501 h 6858000"/>
              <a:gd name="connsiteX135" fmla="*/ 111376 w 1418733"/>
              <a:gd name="connsiteY135" fmla="*/ 275771 h 6858000"/>
              <a:gd name="connsiteX136" fmla="*/ 128403 w 1418733"/>
              <a:gd name="connsiteY136" fmla="*/ 212860 h 6858000"/>
              <a:gd name="connsiteX137" fmla="*/ 120113 w 1418733"/>
              <a:gd name="connsiteY137" fmla="*/ 144983 h 6858000"/>
              <a:gd name="connsiteX138" fmla="*/ 132397 w 1418733"/>
              <a:gd name="connsiteY138" fmla="*/ 55288 h 6858000"/>
              <a:gd name="connsiteX139" fmla="*/ 91951 w 1418733"/>
              <a:gd name="connsiteY139" fmla="*/ 0 h 6858000"/>
              <a:gd name="connsiteX0" fmla="*/ 76413 w 1403195"/>
              <a:gd name="connsiteY0" fmla="*/ 0 h 6858000"/>
              <a:gd name="connsiteX1" fmla="*/ 1403195 w 1403195"/>
              <a:gd name="connsiteY1" fmla="*/ 0 h 6858000"/>
              <a:gd name="connsiteX2" fmla="*/ 1403195 w 1403195"/>
              <a:gd name="connsiteY2" fmla="*/ 6858000 h 6858000"/>
              <a:gd name="connsiteX3" fmla="*/ 139889 w 1403195"/>
              <a:gd name="connsiteY3" fmla="*/ 6857735 h 6858000"/>
              <a:gd name="connsiteX4" fmla="*/ 176482 w 1403195"/>
              <a:gd name="connsiteY4" fmla="*/ 6776847 h 6858000"/>
              <a:gd name="connsiteX5" fmla="*/ 187982 w 1403195"/>
              <a:gd name="connsiteY5" fmla="*/ 6737706 h 6858000"/>
              <a:gd name="connsiteX6" fmla="*/ 212721 w 1403195"/>
              <a:gd name="connsiteY6" fmla="*/ 6691589 h 6858000"/>
              <a:gd name="connsiteX7" fmla="*/ 190278 w 1403195"/>
              <a:gd name="connsiteY7" fmla="*/ 6659970 h 6858000"/>
              <a:gd name="connsiteX8" fmla="*/ 205369 w 1403195"/>
              <a:gd name="connsiteY8" fmla="*/ 6636211 h 6858000"/>
              <a:gd name="connsiteX9" fmla="*/ 222813 w 1403195"/>
              <a:gd name="connsiteY9" fmla="*/ 6594177 h 6858000"/>
              <a:gd name="connsiteX10" fmla="*/ 236853 w 1403195"/>
              <a:gd name="connsiteY10" fmla="*/ 6557575 h 6858000"/>
              <a:gd name="connsiteX11" fmla="*/ 289810 w 1403195"/>
              <a:gd name="connsiteY11" fmla="*/ 6492130 h 6858000"/>
              <a:gd name="connsiteX12" fmla="*/ 305497 w 1403195"/>
              <a:gd name="connsiteY12" fmla="*/ 6431610 h 6858000"/>
              <a:gd name="connsiteX13" fmla="*/ 349202 w 1403195"/>
              <a:gd name="connsiteY13" fmla="*/ 6379786 h 6858000"/>
              <a:gd name="connsiteX14" fmla="*/ 332425 w 1403195"/>
              <a:gd name="connsiteY14" fmla="*/ 6334727 h 6858000"/>
              <a:gd name="connsiteX15" fmla="*/ 309840 w 1403195"/>
              <a:gd name="connsiteY15" fmla="*/ 6313295 h 6858000"/>
              <a:gd name="connsiteX16" fmla="*/ 317004 w 1403195"/>
              <a:gd name="connsiteY16" fmla="*/ 6280046 h 6858000"/>
              <a:gd name="connsiteX17" fmla="*/ 299749 w 1403195"/>
              <a:gd name="connsiteY17" fmla="*/ 6270265 h 6858000"/>
              <a:gd name="connsiteX18" fmla="*/ 326777 w 1403195"/>
              <a:gd name="connsiteY18" fmla="*/ 6252834 h 6858000"/>
              <a:gd name="connsiteX19" fmla="*/ 304769 w 1403195"/>
              <a:gd name="connsiteY19" fmla="*/ 6202459 h 6858000"/>
              <a:gd name="connsiteX20" fmla="*/ 303567 w 1403195"/>
              <a:gd name="connsiteY20" fmla="*/ 6153037 h 6858000"/>
              <a:gd name="connsiteX21" fmla="*/ 318982 w 1403195"/>
              <a:gd name="connsiteY21" fmla="*/ 6078132 h 6858000"/>
              <a:gd name="connsiteX22" fmla="*/ 306369 w 1403195"/>
              <a:gd name="connsiteY22" fmla="*/ 6028119 h 6858000"/>
              <a:gd name="connsiteX23" fmla="*/ 291598 w 1403195"/>
              <a:gd name="connsiteY23" fmla="*/ 5926735 h 6858000"/>
              <a:gd name="connsiteX24" fmla="*/ 341110 w 1403195"/>
              <a:gd name="connsiteY24" fmla="*/ 5712857 h 6858000"/>
              <a:gd name="connsiteX25" fmla="*/ 320185 w 1403195"/>
              <a:gd name="connsiteY25" fmla="*/ 5676393 h 6858000"/>
              <a:gd name="connsiteX26" fmla="*/ 359777 w 1403195"/>
              <a:gd name="connsiteY26" fmla="*/ 5563435 h 6858000"/>
              <a:gd name="connsiteX27" fmla="*/ 406907 w 1403195"/>
              <a:gd name="connsiteY27" fmla="*/ 5437125 h 6858000"/>
              <a:gd name="connsiteX28" fmla="*/ 420475 w 1403195"/>
              <a:gd name="connsiteY28" fmla="*/ 5396260 h 6858000"/>
              <a:gd name="connsiteX29" fmla="*/ 436456 w 1403195"/>
              <a:gd name="connsiteY29" fmla="*/ 5330009 h 6858000"/>
              <a:gd name="connsiteX30" fmla="*/ 469949 w 1403195"/>
              <a:gd name="connsiteY30" fmla="*/ 5273739 h 6858000"/>
              <a:gd name="connsiteX31" fmla="*/ 479548 w 1403195"/>
              <a:gd name="connsiteY31" fmla="*/ 5241779 h 6858000"/>
              <a:gd name="connsiteX32" fmla="*/ 490774 w 1403195"/>
              <a:gd name="connsiteY32" fmla="*/ 5225268 h 6858000"/>
              <a:gd name="connsiteX33" fmla="*/ 491794 w 1403195"/>
              <a:gd name="connsiteY33" fmla="*/ 5217684 h 6858000"/>
              <a:gd name="connsiteX34" fmla="*/ 499135 w 1403195"/>
              <a:gd name="connsiteY34" fmla="*/ 5193377 h 6858000"/>
              <a:gd name="connsiteX35" fmla="*/ 502438 w 1403195"/>
              <a:gd name="connsiteY35" fmla="*/ 5179288 h 6858000"/>
              <a:gd name="connsiteX36" fmla="*/ 503422 w 1403195"/>
              <a:gd name="connsiteY36" fmla="*/ 5173621 h 6858000"/>
              <a:gd name="connsiteX37" fmla="*/ 499056 w 1403195"/>
              <a:gd name="connsiteY37" fmla="*/ 5159961 h 6858000"/>
              <a:gd name="connsiteX38" fmla="*/ 505733 w 1403195"/>
              <a:gd name="connsiteY38" fmla="*/ 5144295 h 6858000"/>
              <a:gd name="connsiteX39" fmla="*/ 502666 w 1403195"/>
              <a:gd name="connsiteY39" fmla="*/ 5125185 h 6858000"/>
              <a:gd name="connsiteX40" fmla="*/ 509496 w 1403195"/>
              <a:gd name="connsiteY40" fmla="*/ 5121884 h 6858000"/>
              <a:gd name="connsiteX41" fmla="*/ 516532 w 1403195"/>
              <a:gd name="connsiteY41" fmla="*/ 5067850 h 6858000"/>
              <a:gd name="connsiteX42" fmla="*/ 519263 w 1403195"/>
              <a:gd name="connsiteY42" fmla="*/ 5060861 h 6858000"/>
              <a:gd name="connsiteX43" fmla="*/ 515967 w 1403195"/>
              <a:gd name="connsiteY43" fmla="*/ 5034192 h 6858000"/>
              <a:gd name="connsiteX44" fmla="*/ 517521 w 1403195"/>
              <a:gd name="connsiteY44" fmla="*/ 4993030 h 6858000"/>
              <a:gd name="connsiteX45" fmla="*/ 524430 w 1403195"/>
              <a:gd name="connsiteY45" fmla="*/ 4946844 h 6858000"/>
              <a:gd name="connsiteX46" fmla="*/ 520286 w 1403195"/>
              <a:gd name="connsiteY46" fmla="*/ 4932692 h 6858000"/>
              <a:gd name="connsiteX47" fmla="*/ 535689 w 1403195"/>
              <a:gd name="connsiteY47" fmla="*/ 4858827 h 6858000"/>
              <a:gd name="connsiteX48" fmla="*/ 541592 w 1403195"/>
              <a:gd name="connsiteY48" fmla="*/ 4821170 h 6858000"/>
              <a:gd name="connsiteX49" fmla="*/ 546325 w 1403195"/>
              <a:gd name="connsiteY49" fmla="*/ 4780965 h 6858000"/>
              <a:gd name="connsiteX50" fmla="*/ 547618 w 1403195"/>
              <a:gd name="connsiteY50" fmla="*/ 4750867 h 6858000"/>
              <a:gd name="connsiteX51" fmla="*/ 545425 w 1403195"/>
              <a:gd name="connsiteY51" fmla="*/ 4690749 h 6858000"/>
              <a:gd name="connsiteX52" fmla="*/ 540905 w 1403195"/>
              <a:gd name="connsiteY52" fmla="*/ 4584173 h 6858000"/>
              <a:gd name="connsiteX53" fmla="*/ 535988 w 1403195"/>
              <a:gd name="connsiteY53" fmla="*/ 4444346 h 6858000"/>
              <a:gd name="connsiteX54" fmla="*/ 532553 w 1403195"/>
              <a:gd name="connsiteY54" fmla="*/ 4375228 h 6858000"/>
              <a:gd name="connsiteX55" fmla="*/ 513206 w 1403195"/>
              <a:gd name="connsiteY55" fmla="*/ 4214165 h 6858000"/>
              <a:gd name="connsiteX56" fmla="*/ 517279 w 1403195"/>
              <a:gd name="connsiteY56" fmla="*/ 4090296 h 6858000"/>
              <a:gd name="connsiteX57" fmla="*/ 502535 w 1403195"/>
              <a:gd name="connsiteY57" fmla="*/ 4033999 h 6858000"/>
              <a:gd name="connsiteX58" fmla="*/ 503684 w 1403195"/>
              <a:gd name="connsiteY58" fmla="*/ 4031933 h 6858000"/>
              <a:gd name="connsiteX59" fmla="*/ 502260 w 1403195"/>
              <a:gd name="connsiteY59" fmla="*/ 4013953 h 6858000"/>
              <a:gd name="connsiteX60" fmla="*/ 488555 w 1403195"/>
              <a:gd name="connsiteY60" fmla="*/ 3974753 h 6858000"/>
              <a:gd name="connsiteX61" fmla="*/ 490153 w 1403195"/>
              <a:gd name="connsiteY61" fmla="*/ 3969950 h 6858000"/>
              <a:gd name="connsiteX62" fmla="*/ 483575 w 1403195"/>
              <a:gd name="connsiteY62" fmla="*/ 3933779 h 6858000"/>
              <a:gd name="connsiteX63" fmla="*/ 484906 w 1403195"/>
              <a:gd name="connsiteY63" fmla="*/ 3933093 h 6858000"/>
              <a:gd name="connsiteX64" fmla="*/ 489260 w 1403195"/>
              <a:gd name="connsiteY64" fmla="*/ 3922082 h 6858000"/>
              <a:gd name="connsiteX65" fmla="*/ 494338 w 1403195"/>
              <a:gd name="connsiteY65" fmla="*/ 3901461 h 6858000"/>
              <a:gd name="connsiteX66" fmla="*/ 516932 w 1403195"/>
              <a:gd name="connsiteY66" fmla="*/ 3813873 h 6858000"/>
              <a:gd name="connsiteX67" fmla="*/ 516357 w 1403195"/>
              <a:gd name="connsiteY67" fmla="*/ 3806161 h 6858000"/>
              <a:gd name="connsiteX68" fmla="*/ 516664 w 1403195"/>
              <a:gd name="connsiteY68" fmla="*/ 3805957 h 6858000"/>
              <a:gd name="connsiteX69" fmla="*/ 516691 w 1403195"/>
              <a:gd name="connsiteY69" fmla="*/ 3797724 h 6858000"/>
              <a:gd name="connsiteX70" fmla="*/ 515306 w 1403195"/>
              <a:gd name="connsiteY70" fmla="*/ 3792098 h 6858000"/>
              <a:gd name="connsiteX71" fmla="*/ 514190 w 1403195"/>
              <a:gd name="connsiteY71" fmla="*/ 3777135 h 6858000"/>
              <a:gd name="connsiteX72" fmla="*/ 515923 w 1403195"/>
              <a:gd name="connsiteY72" fmla="*/ 3771656 h 6858000"/>
              <a:gd name="connsiteX73" fmla="*/ 519666 w 1403195"/>
              <a:gd name="connsiteY73" fmla="*/ 3769007 h 6858000"/>
              <a:gd name="connsiteX74" fmla="*/ 519132 w 1403195"/>
              <a:gd name="connsiteY74" fmla="*/ 3767709 h 6858000"/>
              <a:gd name="connsiteX75" fmla="*/ 527828 w 1403195"/>
              <a:gd name="connsiteY75" fmla="*/ 3738082 h 6858000"/>
              <a:gd name="connsiteX76" fmla="*/ 535174 w 1403195"/>
              <a:gd name="connsiteY76" fmla="*/ 3673397 h 6858000"/>
              <a:gd name="connsiteX77" fmla="*/ 534470 w 1403195"/>
              <a:gd name="connsiteY77" fmla="*/ 3637109 h 6858000"/>
              <a:gd name="connsiteX78" fmla="*/ 537913 w 1403195"/>
              <a:gd name="connsiteY78" fmla="*/ 3536883 h 6858000"/>
              <a:gd name="connsiteX79" fmla="*/ 545451 w 1403195"/>
              <a:gd name="connsiteY79" fmla="*/ 3435652 h 6858000"/>
              <a:gd name="connsiteX80" fmla="*/ 547122 w 1403195"/>
              <a:gd name="connsiteY80" fmla="*/ 3307769 h 6858000"/>
              <a:gd name="connsiteX81" fmla="*/ 564685 w 1403195"/>
              <a:gd name="connsiteY81" fmla="*/ 3250522 h 6858000"/>
              <a:gd name="connsiteX82" fmla="*/ 565110 w 1403195"/>
              <a:gd name="connsiteY82" fmla="*/ 3229163 h 6858000"/>
              <a:gd name="connsiteX83" fmla="*/ 566933 w 1403195"/>
              <a:gd name="connsiteY83" fmla="*/ 3217217 h 6858000"/>
              <a:gd name="connsiteX84" fmla="*/ 553768 w 1403195"/>
              <a:gd name="connsiteY84" fmla="*/ 3183755 h 6858000"/>
              <a:gd name="connsiteX85" fmla="*/ 554269 w 1403195"/>
              <a:gd name="connsiteY85" fmla="*/ 3178642 h 6858000"/>
              <a:gd name="connsiteX86" fmla="*/ 541869 w 1403195"/>
              <a:gd name="connsiteY86" fmla="*/ 3158586 h 6858000"/>
              <a:gd name="connsiteX87" fmla="*/ 527054 w 1403195"/>
              <a:gd name="connsiteY87" fmla="*/ 3129034 h 6858000"/>
              <a:gd name="connsiteX88" fmla="*/ 527719 w 1403195"/>
              <a:gd name="connsiteY88" fmla="*/ 3126682 h 6858000"/>
              <a:gd name="connsiteX89" fmla="*/ 518587 w 1403195"/>
              <a:gd name="connsiteY89" fmla="*/ 3114519 h 6858000"/>
              <a:gd name="connsiteX90" fmla="*/ 505196 w 1403195"/>
              <a:gd name="connsiteY90" fmla="*/ 3106272 h 6858000"/>
              <a:gd name="connsiteX91" fmla="*/ 477926 w 1403195"/>
              <a:gd name="connsiteY91" fmla="*/ 2958185 h 6858000"/>
              <a:gd name="connsiteX92" fmla="*/ 420540 w 1403195"/>
              <a:gd name="connsiteY92" fmla="*/ 2762989 h 6858000"/>
              <a:gd name="connsiteX93" fmla="*/ 369458 w 1403195"/>
              <a:gd name="connsiteY93" fmla="*/ 2554718 h 6858000"/>
              <a:gd name="connsiteX94" fmla="*/ 349552 w 1403195"/>
              <a:gd name="connsiteY94" fmla="*/ 2485734 h 6858000"/>
              <a:gd name="connsiteX95" fmla="*/ 340275 w 1403195"/>
              <a:gd name="connsiteY95" fmla="*/ 2447068 h 6858000"/>
              <a:gd name="connsiteX96" fmla="*/ 327236 w 1403195"/>
              <a:gd name="connsiteY96" fmla="*/ 2425819 h 6858000"/>
              <a:gd name="connsiteX97" fmla="*/ 333235 w 1403195"/>
              <a:gd name="connsiteY97" fmla="*/ 2402874 h 6858000"/>
              <a:gd name="connsiteX98" fmla="*/ 335847 w 1403195"/>
              <a:gd name="connsiteY98" fmla="*/ 2381443 h 6858000"/>
              <a:gd name="connsiteX99" fmla="*/ 312176 w 1403195"/>
              <a:gd name="connsiteY99" fmla="*/ 2261920 h 6858000"/>
              <a:gd name="connsiteX100" fmla="*/ 302063 w 1403195"/>
              <a:gd name="connsiteY100" fmla="*/ 2195378 h 6858000"/>
              <a:gd name="connsiteX101" fmla="*/ 286280 w 1403195"/>
              <a:gd name="connsiteY101" fmla="*/ 2155135 h 6858000"/>
              <a:gd name="connsiteX102" fmla="*/ 283738 w 1403195"/>
              <a:gd name="connsiteY102" fmla="*/ 2118008 h 6858000"/>
              <a:gd name="connsiteX103" fmla="*/ 284731 w 1403195"/>
              <a:gd name="connsiteY103" fmla="*/ 2050531 h 6858000"/>
              <a:gd name="connsiteX104" fmla="*/ 276537 w 1403195"/>
              <a:gd name="connsiteY104" fmla="*/ 1963269 h 6858000"/>
              <a:gd name="connsiteX105" fmla="*/ 257715 w 1403195"/>
              <a:gd name="connsiteY105" fmla="*/ 1906352 h 6858000"/>
              <a:gd name="connsiteX106" fmla="*/ 234272 w 1403195"/>
              <a:gd name="connsiteY106" fmla="*/ 1861531 h 6858000"/>
              <a:gd name="connsiteX107" fmla="*/ 188071 w 1403195"/>
              <a:gd name="connsiteY107" fmla="*/ 1732919 h 6858000"/>
              <a:gd name="connsiteX108" fmla="*/ 160382 w 1403195"/>
              <a:gd name="connsiteY108" fmla="*/ 1663540 h 6858000"/>
              <a:gd name="connsiteX109" fmla="*/ 159508 w 1403195"/>
              <a:gd name="connsiteY109" fmla="*/ 1615777 h 6858000"/>
              <a:gd name="connsiteX110" fmla="*/ 140303 w 1403195"/>
              <a:gd name="connsiteY110" fmla="*/ 1563678 h 6858000"/>
              <a:gd name="connsiteX111" fmla="*/ 153383 w 1403195"/>
              <a:gd name="connsiteY111" fmla="*/ 1519474 h 6858000"/>
              <a:gd name="connsiteX112" fmla="*/ 146125 w 1403195"/>
              <a:gd name="connsiteY112" fmla="*/ 1477995 h 6858000"/>
              <a:gd name="connsiteX113" fmla="*/ 132210 w 1403195"/>
              <a:gd name="connsiteY113" fmla="*/ 1373769 h 6858000"/>
              <a:gd name="connsiteX114" fmla="*/ 140517 w 1403195"/>
              <a:gd name="connsiteY114" fmla="*/ 1307086 h 6858000"/>
              <a:gd name="connsiteX115" fmla="*/ 141705 w 1403195"/>
              <a:gd name="connsiteY115" fmla="*/ 1189033 h 6858000"/>
              <a:gd name="connsiteX116" fmla="*/ 146390 w 1403195"/>
              <a:gd name="connsiteY116" fmla="*/ 1168288 h 6858000"/>
              <a:gd name="connsiteX117" fmla="*/ 138672 w 1403195"/>
              <a:gd name="connsiteY117" fmla="*/ 1142577 h 6858000"/>
              <a:gd name="connsiteX118" fmla="*/ 127978 w 1403195"/>
              <a:gd name="connsiteY118" fmla="*/ 1088484 h 6858000"/>
              <a:gd name="connsiteX119" fmla="*/ 116714 w 1403195"/>
              <a:gd name="connsiteY119" fmla="*/ 1016103 h 6858000"/>
              <a:gd name="connsiteX120" fmla="*/ 118170 w 1403195"/>
              <a:gd name="connsiteY120" fmla="*/ 932283 h 6858000"/>
              <a:gd name="connsiteX121" fmla="*/ 120406 w 1403195"/>
              <a:gd name="connsiteY121" fmla="*/ 915925 h 6858000"/>
              <a:gd name="connsiteX122" fmla="*/ 113035 w 1403195"/>
              <a:gd name="connsiteY122" fmla="*/ 896999 h 6858000"/>
              <a:gd name="connsiteX123" fmla="*/ 82443 w 1403195"/>
              <a:gd name="connsiteY123" fmla="*/ 821517 h 6858000"/>
              <a:gd name="connsiteX124" fmla="*/ 61393 w 1403195"/>
              <a:gd name="connsiteY124" fmla="*/ 751353 h 6858000"/>
              <a:gd name="connsiteX125" fmla="*/ 60951 w 1403195"/>
              <a:gd name="connsiteY125" fmla="*/ 721230 h 6858000"/>
              <a:gd name="connsiteX126" fmla="*/ 46622 w 1403195"/>
              <a:gd name="connsiteY126" fmla="*/ 681659 h 6858000"/>
              <a:gd name="connsiteX127" fmla="*/ 32041 w 1403195"/>
              <a:gd name="connsiteY127" fmla="*/ 635218 h 6858000"/>
              <a:gd name="connsiteX128" fmla="*/ 37052 w 1403195"/>
              <a:gd name="connsiteY128" fmla="*/ 613763 h 6858000"/>
              <a:gd name="connsiteX129" fmla="*/ 22994 w 1403195"/>
              <a:gd name="connsiteY129" fmla="*/ 598582 h 6858000"/>
              <a:gd name="connsiteX130" fmla="*/ 22675 w 1403195"/>
              <a:gd name="connsiteY130" fmla="*/ 576846 h 6858000"/>
              <a:gd name="connsiteX131" fmla="*/ 2301 w 1403195"/>
              <a:gd name="connsiteY131" fmla="*/ 530055 h 6858000"/>
              <a:gd name="connsiteX132" fmla="*/ 1549 w 1403195"/>
              <a:gd name="connsiteY132" fmla="*/ 465389 h 6858000"/>
              <a:gd name="connsiteX133" fmla="*/ 90145 w 1403195"/>
              <a:gd name="connsiteY133" fmla="*/ 353137 h 6858000"/>
              <a:gd name="connsiteX134" fmla="*/ 111655 w 1403195"/>
              <a:gd name="connsiteY134" fmla="*/ 309501 h 6858000"/>
              <a:gd name="connsiteX135" fmla="*/ 95838 w 1403195"/>
              <a:gd name="connsiteY135" fmla="*/ 275771 h 6858000"/>
              <a:gd name="connsiteX136" fmla="*/ 112865 w 1403195"/>
              <a:gd name="connsiteY136" fmla="*/ 212860 h 6858000"/>
              <a:gd name="connsiteX137" fmla="*/ 104575 w 1403195"/>
              <a:gd name="connsiteY137" fmla="*/ 144983 h 6858000"/>
              <a:gd name="connsiteX138" fmla="*/ 116859 w 1403195"/>
              <a:gd name="connsiteY138" fmla="*/ 55288 h 6858000"/>
              <a:gd name="connsiteX139" fmla="*/ 76413 w 1403195"/>
              <a:gd name="connsiteY139" fmla="*/ 0 h 6858000"/>
              <a:gd name="connsiteX0" fmla="*/ 74305 w 1401087"/>
              <a:gd name="connsiteY0" fmla="*/ 0 h 6858000"/>
              <a:gd name="connsiteX1" fmla="*/ 1401087 w 1401087"/>
              <a:gd name="connsiteY1" fmla="*/ 0 h 6858000"/>
              <a:gd name="connsiteX2" fmla="*/ 1401087 w 1401087"/>
              <a:gd name="connsiteY2" fmla="*/ 6858000 h 6858000"/>
              <a:gd name="connsiteX3" fmla="*/ 137781 w 1401087"/>
              <a:gd name="connsiteY3" fmla="*/ 6857735 h 6858000"/>
              <a:gd name="connsiteX4" fmla="*/ 174374 w 1401087"/>
              <a:gd name="connsiteY4" fmla="*/ 6776847 h 6858000"/>
              <a:gd name="connsiteX5" fmla="*/ 185874 w 1401087"/>
              <a:gd name="connsiteY5" fmla="*/ 6737706 h 6858000"/>
              <a:gd name="connsiteX6" fmla="*/ 210613 w 1401087"/>
              <a:gd name="connsiteY6" fmla="*/ 6691589 h 6858000"/>
              <a:gd name="connsiteX7" fmla="*/ 188170 w 1401087"/>
              <a:gd name="connsiteY7" fmla="*/ 6659970 h 6858000"/>
              <a:gd name="connsiteX8" fmla="*/ 203261 w 1401087"/>
              <a:gd name="connsiteY8" fmla="*/ 6636211 h 6858000"/>
              <a:gd name="connsiteX9" fmla="*/ 220705 w 1401087"/>
              <a:gd name="connsiteY9" fmla="*/ 6594177 h 6858000"/>
              <a:gd name="connsiteX10" fmla="*/ 234745 w 1401087"/>
              <a:gd name="connsiteY10" fmla="*/ 6557575 h 6858000"/>
              <a:gd name="connsiteX11" fmla="*/ 287702 w 1401087"/>
              <a:gd name="connsiteY11" fmla="*/ 6492130 h 6858000"/>
              <a:gd name="connsiteX12" fmla="*/ 303389 w 1401087"/>
              <a:gd name="connsiteY12" fmla="*/ 6431610 h 6858000"/>
              <a:gd name="connsiteX13" fmla="*/ 347094 w 1401087"/>
              <a:gd name="connsiteY13" fmla="*/ 6379786 h 6858000"/>
              <a:gd name="connsiteX14" fmla="*/ 330317 w 1401087"/>
              <a:gd name="connsiteY14" fmla="*/ 6334727 h 6858000"/>
              <a:gd name="connsiteX15" fmla="*/ 307732 w 1401087"/>
              <a:gd name="connsiteY15" fmla="*/ 6313295 h 6858000"/>
              <a:gd name="connsiteX16" fmla="*/ 314896 w 1401087"/>
              <a:gd name="connsiteY16" fmla="*/ 6280046 h 6858000"/>
              <a:gd name="connsiteX17" fmla="*/ 297641 w 1401087"/>
              <a:gd name="connsiteY17" fmla="*/ 6270265 h 6858000"/>
              <a:gd name="connsiteX18" fmla="*/ 324669 w 1401087"/>
              <a:gd name="connsiteY18" fmla="*/ 6252834 h 6858000"/>
              <a:gd name="connsiteX19" fmla="*/ 302661 w 1401087"/>
              <a:gd name="connsiteY19" fmla="*/ 6202459 h 6858000"/>
              <a:gd name="connsiteX20" fmla="*/ 301459 w 1401087"/>
              <a:gd name="connsiteY20" fmla="*/ 6153037 h 6858000"/>
              <a:gd name="connsiteX21" fmla="*/ 316874 w 1401087"/>
              <a:gd name="connsiteY21" fmla="*/ 6078132 h 6858000"/>
              <a:gd name="connsiteX22" fmla="*/ 304261 w 1401087"/>
              <a:gd name="connsiteY22" fmla="*/ 6028119 h 6858000"/>
              <a:gd name="connsiteX23" fmla="*/ 289490 w 1401087"/>
              <a:gd name="connsiteY23" fmla="*/ 5926735 h 6858000"/>
              <a:gd name="connsiteX24" fmla="*/ 339002 w 1401087"/>
              <a:gd name="connsiteY24" fmla="*/ 5712857 h 6858000"/>
              <a:gd name="connsiteX25" fmla="*/ 318077 w 1401087"/>
              <a:gd name="connsiteY25" fmla="*/ 5676393 h 6858000"/>
              <a:gd name="connsiteX26" fmla="*/ 357669 w 1401087"/>
              <a:gd name="connsiteY26" fmla="*/ 5563435 h 6858000"/>
              <a:gd name="connsiteX27" fmla="*/ 404799 w 1401087"/>
              <a:gd name="connsiteY27" fmla="*/ 5437125 h 6858000"/>
              <a:gd name="connsiteX28" fmla="*/ 418367 w 1401087"/>
              <a:gd name="connsiteY28" fmla="*/ 5396260 h 6858000"/>
              <a:gd name="connsiteX29" fmla="*/ 434348 w 1401087"/>
              <a:gd name="connsiteY29" fmla="*/ 5330009 h 6858000"/>
              <a:gd name="connsiteX30" fmla="*/ 467841 w 1401087"/>
              <a:gd name="connsiteY30" fmla="*/ 5273739 h 6858000"/>
              <a:gd name="connsiteX31" fmla="*/ 477440 w 1401087"/>
              <a:gd name="connsiteY31" fmla="*/ 5241779 h 6858000"/>
              <a:gd name="connsiteX32" fmla="*/ 488666 w 1401087"/>
              <a:gd name="connsiteY32" fmla="*/ 5225268 h 6858000"/>
              <a:gd name="connsiteX33" fmla="*/ 489686 w 1401087"/>
              <a:gd name="connsiteY33" fmla="*/ 5217684 h 6858000"/>
              <a:gd name="connsiteX34" fmla="*/ 497027 w 1401087"/>
              <a:gd name="connsiteY34" fmla="*/ 5193377 h 6858000"/>
              <a:gd name="connsiteX35" fmla="*/ 500330 w 1401087"/>
              <a:gd name="connsiteY35" fmla="*/ 5179288 h 6858000"/>
              <a:gd name="connsiteX36" fmla="*/ 501314 w 1401087"/>
              <a:gd name="connsiteY36" fmla="*/ 5173621 h 6858000"/>
              <a:gd name="connsiteX37" fmla="*/ 496948 w 1401087"/>
              <a:gd name="connsiteY37" fmla="*/ 5159961 h 6858000"/>
              <a:gd name="connsiteX38" fmla="*/ 503625 w 1401087"/>
              <a:gd name="connsiteY38" fmla="*/ 5144295 h 6858000"/>
              <a:gd name="connsiteX39" fmla="*/ 500558 w 1401087"/>
              <a:gd name="connsiteY39" fmla="*/ 5125185 h 6858000"/>
              <a:gd name="connsiteX40" fmla="*/ 507388 w 1401087"/>
              <a:gd name="connsiteY40" fmla="*/ 5121884 h 6858000"/>
              <a:gd name="connsiteX41" fmla="*/ 514424 w 1401087"/>
              <a:gd name="connsiteY41" fmla="*/ 5067850 h 6858000"/>
              <a:gd name="connsiteX42" fmla="*/ 517155 w 1401087"/>
              <a:gd name="connsiteY42" fmla="*/ 5060861 h 6858000"/>
              <a:gd name="connsiteX43" fmla="*/ 513859 w 1401087"/>
              <a:gd name="connsiteY43" fmla="*/ 5034192 h 6858000"/>
              <a:gd name="connsiteX44" fmla="*/ 515413 w 1401087"/>
              <a:gd name="connsiteY44" fmla="*/ 4993030 h 6858000"/>
              <a:gd name="connsiteX45" fmla="*/ 522322 w 1401087"/>
              <a:gd name="connsiteY45" fmla="*/ 4946844 h 6858000"/>
              <a:gd name="connsiteX46" fmla="*/ 518178 w 1401087"/>
              <a:gd name="connsiteY46" fmla="*/ 4932692 h 6858000"/>
              <a:gd name="connsiteX47" fmla="*/ 533581 w 1401087"/>
              <a:gd name="connsiteY47" fmla="*/ 4858827 h 6858000"/>
              <a:gd name="connsiteX48" fmla="*/ 539484 w 1401087"/>
              <a:gd name="connsiteY48" fmla="*/ 4821170 h 6858000"/>
              <a:gd name="connsiteX49" fmla="*/ 544217 w 1401087"/>
              <a:gd name="connsiteY49" fmla="*/ 4780965 h 6858000"/>
              <a:gd name="connsiteX50" fmla="*/ 545510 w 1401087"/>
              <a:gd name="connsiteY50" fmla="*/ 4750867 h 6858000"/>
              <a:gd name="connsiteX51" fmla="*/ 543317 w 1401087"/>
              <a:gd name="connsiteY51" fmla="*/ 4690749 h 6858000"/>
              <a:gd name="connsiteX52" fmla="*/ 538797 w 1401087"/>
              <a:gd name="connsiteY52" fmla="*/ 4584173 h 6858000"/>
              <a:gd name="connsiteX53" fmla="*/ 533880 w 1401087"/>
              <a:gd name="connsiteY53" fmla="*/ 4444346 h 6858000"/>
              <a:gd name="connsiteX54" fmla="*/ 530445 w 1401087"/>
              <a:gd name="connsiteY54" fmla="*/ 4375228 h 6858000"/>
              <a:gd name="connsiteX55" fmla="*/ 511098 w 1401087"/>
              <a:gd name="connsiteY55" fmla="*/ 4214165 h 6858000"/>
              <a:gd name="connsiteX56" fmla="*/ 515171 w 1401087"/>
              <a:gd name="connsiteY56" fmla="*/ 4090296 h 6858000"/>
              <a:gd name="connsiteX57" fmla="*/ 500427 w 1401087"/>
              <a:gd name="connsiteY57" fmla="*/ 4033999 h 6858000"/>
              <a:gd name="connsiteX58" fmla="*/ 501576 w 1401087"/>
              <a:gd name="connsiteY58" fmla="*/ 4031933 h 6858000"/>
              <a:gd name="connsiteX59" fmla="*/ 500152 w 1401087"/>
              <a:gd name="connsiteY59" fmla="*/ 4013953 h 6858000"/>
              <a:gd name="connsiteX60" fmla="*/ 486447 w 1401087"/>
              <a:gd name="connsiteY60" fmla="*/ 3974753 h 6858000"/>
              <a:gd name="connsiteX61" fmla="*/ 488045 w 1401087"/>
              <a:gd name="connsiteY61" fmla="*/ 3969950 h 6858000"/>
              <a:gd name="connsiteX62" fmla="*/ 481467 w 1401087"/>
              <a:gd name="connsiteY62" fmla="*/ 3933779 h 6858000"/>
              <a:gd name="connsiteX63" fmla="*/ 482798 w 1401087"/>
              <a:gd name="connsiteY63" fmla="*/ 3933093 h 6858000"/>
              <a:gd name="connsiteX64" fmla="*/ 487152 w 1401087"/>
              <a:gd name="connsiteY64" fmla="*/ 3922082 h 6858000"/>
              <a:gd name="connsiteX65" fmla="*/ 492230 w 1401087"/>
              <a:gd name="connsiteY65" fmla="*/ 3901461 h 6858000"/>
              <a:gd name="connsiteX66" fmla="*/ 514824 w 1401087"/>
              <a:gd name="connsiteY66" fmla="*/ 3813873 h 6858000"/>
              <a:gd name="connsiteX67" fmla="*/ 514249 w 1401087"/>
              <a:gd name="connsiteY67" fmla="*/ 3806161 h 6858000"/>
              <a:gd name="connsiteX68" fmla="*/ 514556 w 1401087"/>
              <a:gd name="connsiteY68" fmla="*/ 3805957 h 6858000"/>
              <a:gd name="connsiteX69" fmla="*/ 514583 w 1401087"/>
              <a:gd name="connsiteY69" fmla="*/ 3797724 h 6858000"/>
              <a:gd name="connsiteX70" fmla="*/ 513198 w 1401087"/>
              <a:gd name="connsiteY70" fmla="*/ 3792098 h 6858000"/>
              <a:gd name="connsiteX71" fmla="*/ 512082 w 1401087"/>
              <a:gd name="connsiteY71" fmla="*/ 3777135 h 6858000"/>
              <a:gd name="connsiteX72" fmla="*/ 513815 w 1401087"/>
              <a:gd name="connsiteY72" fmla="*/ 3771656 h 6858000"/>
              <a:gd name="connsiteX73" fmla="*/ 517558 w 1401087"/>
              <a:gd name="connsiteY73" fmla="*/ 3769007 h 6858000"/>
              <a:gd name="connsiteX74" fmla="*/ 517024 w 1401087"/>
              <a:gd name="connsiteY74" fmla="*/ 3767709 h 6858000"/>
              <a:gd name="connsiteX75" fmla="*/ 525720 w 1401087"/>
              <a:gd name="connsiteY75" fmla="*/ 3738082 h 6858000"/>
              <a:gd name="connsiteX76" fmla="*/ 533066 w 1401087"/>
              <a:gd name="connsiteY76" fmla="*/ 3673397 h 6858000"/>
              <a:gd name="connsiteX77" fmla="*/ 532362 w 1401087"/>
              <a:gd name="connsiteY77" fmla="*/ 3637109 h 6858000"/>
              <a:gd name="connsiteX78" fmla="*/ 535805 w 1401087"/>
              <a:gd name="connsiteY78" fmla="*/ 3536883 h 6858000"/>
              <a:gd name="connsiteX79" fmla="*/ 543343 w 1401087"/>
              <a:gd name="connsiteY79" fmla="*/ 3435652 h 6858000"/>
              <a:gd name="connsiteX80" fmla="*/ 545014 w 1401087"/>
              <a:gd name="connsiteY80" fmla="*/ 3307769 h 6858000"/>
              <a:gd name="connsiteX81" fmla="*/ 562577 w 1401087"/>
              <a:gd name="connsiteY81" fmla="*/ 3250522 h 6858000"/>
              <a:gd name="connsiteX82" fmla="*/ 563002 w 1401087"/>
              <a:gd name="connsiteY82" fmla="*/ 3229163 h 6858000"/>
              <a:gd name="connsiteX83" fmla="*/ 564825 w 1401087"/>
              <a:gd name="connsiteY83" fmla="*/ 3217217 h 6858000"/>
              <a:gd name="connsiteX84" fmla="*/ 551660 w 1401087"/>
              <a:gd name="connsiteY84" fmla="*/ 3183755 h 6858000"/>
              <a:gd name="connsiteX85" fmla="*/ 552161 w 1401087"/>
              <a:gd name="connsiteY85" fmla="*/ 3178642 h 6858000"/>
              <a:gd name="connsiteX86" fmla="*/ 539761 w 1401087"/>
              <a:gd name="connsiteY86" fmla="*/ 3158586 h 6858000"/>
              <a:gd name="connsiteX87" fmla="*/ 524946 w 1401087"/>
              <a:gd name="connsiteY87" fmla="*/ 3129034 h 6858000"/>
              <a:gd name="connsiteX88" fmla="*/ 525611 w 1401087"/>
              <a:gd name="connsiteY88" fmla="*/ 3126682 h 6858000"/>
              <a:gd name="connsiteX89" fmla="*/ 516479 w 1401087"/>
              <a:gd name="connsiteY89" fmla="*/ 3114519 h 6858000"/>
              <a:gd name="connsiteX90" fmla="*/ 503088 w 1401087"/>
              <a:gd name="connsiteY90" fmla="*/ 3106272 h 6858000"/>
              <a:gd name="connsiteX91" fmla="*/ 475818 w 1401087"/>
              <a:gd name="connsiteY91" fmla="*/ 2958185 h 6858000"/>
              <a:gd name="connsiteX92" fmla="*/ 418432 w 1401087"/>
              <a:gd name="connsiteY92" fmla="*/ 2762989 h 6858000"/>
              <a:gd name="connsiteX93" fmla="*/ 367350 w 1401087"/>
              <a:gd name="connsiteY93" fmla="*/ 2554718 h 6858000"/>
              <a:gd name="connsiteX94" fmla="*/ 347444 w 1401087"/>
              <a:gd name="connsiteY94" fmla="*/ 2485734 h 6858000"/>
              <a:gd name="connsiteX95" fmla="*/ 338167 w 1401087"/>
              <a:gd name="connsiteY95" fmla="*/ 2447068 h 6858000"/>
              <a:gd name="connsiteX96" fmla="*/ 325128 w 1401087"/>
              <a:gd name="connsiteY96" fmla="*/ 2425819 h 6858000"/>
              <a:gd name="connsiteX97" fmla="*/ 331127 w 1401087"/>
              <a:gd name="connsiteY97" fmla="*/ 2402874 h 6858000"/>
              <a:gd name="connsiteX98" fmla="*/ 333739 w 1401087"/>
              <a:gd name="connsiteY98" fmla="*/ 2381443 h 6858000"/>
              <a:gd name="connsiteX99" fmla="*/ 310068 w 1401087"/>
              <a:gd name="connsiteY99" fmla="*/ 2261920 h 6858000"/>
              <a:gd name="connsiteX100" fmla="*/ 299955 w 1401087"/>
              <a:gd name="connsiteY100" fmla="*/ 2195378 h 6858000"/>
              <a:gd name="connsiteX101" fmla="*/ 284172 w 1401087"/>
              <a:gd name="connsiteY101" fmla="*/ 2155135 h 6858000"/>
              <a:gd name="connsiteX102" fmla="*/ 281630 w 1401087"/>
              <a:gd name="connsiteY102" fmla="*/ 2118008 h 6858000"/>
              <a:gd name="connsiteX103" fmla="*/ 282623 w 1401087"/>
              <a:gd name="connsiteY103" fmla="*/ 2050531 h 6858000"/>
              <a:gd name="connsiteX104" fmla="*/ 274429 w 1401087"/>
              <a:gd name="connsiteY104" fmla="*/ 1963269 h 6858000"/>
              <a:gd name="connsiteX105" fmla="*/ 255607 w 1401087"/>
              <a:gd name="connsiteY105" fmla="*/ 1906352 h 6858000"/>
              <a:gd name="connsiteX106" fmla="*/ 232164 w 1401087"/>
              <a:gd name="connsiteY106" fmla="*/ 1861531 h 6858000"/>
              <a:gd name="connsiteX107" fmla="*/ 185963 w 1401087"/>
              <a:gd name="connsiteY107" fmla="*/ 1732919 h 6858000"/>
              <a:gd name="connsiteX108" fmla="*/ 158274 w 1401087"/>
              <a:gd name="connsiteY108" fmla="*/ 1663540 h 6858000"/>
              <a:gd name="connsiteX109" fmla="*/ 157400 w 1401087"/>
              <a:gd name="connsiteY109" fmla="*/ 1615777 h 6858000"/>
              <a:gd name="connsiteX110" fmla="*/ 138195 w 1401087"/>
              <a:gd name="connsiteY110" fmla="*/ 1563678 h 6858000"/>
              <a:gd name="connsiteX111" fmla="*/ 151275 w 1401087"/>
              <a:gd name="connsiteY111" fmla="*/ 1519474 h 6858000"/>
              <a:gd name="connsiteX112" fmla="*/ 144017 w 1401087"/>
              <a:gd name="connsiteY112" fmla="*/ 1477995 h 6858000"/>
              <a:gd name="connsiteX113" fmla="*/ 130102 w 1401087"/>
              <a:gd name="connsiteY113" fmla="*/ 1373769 h 6858000"/>
              <a:gd name="connsiteX114" fmla="*/ 138409 w 1401087"/>
              <a:gd name="connsiteY114" fmla="*/ 1307086 h 6858000"/>
              <a:gd name="connsiteX115" fmla="*/ 139597 w 1401087"/>
              <a:gd name="connsiteY115" fmla="*/ 1189033 h 6858000"/>
              <a:gd name="connsiteX116" fmla="*/ 144282 w 1401087"/>
              <a:gd name="connsiteY116" fmla="*/ 1168288 h 6858000"/>
              <a:gd name="connsiteX117" fmla="*/ 136564 w 1401087"/>
              <a:gd name="connsiteY117" fmla="*/ 1142577 h 6858000"/>
              <a:gd name="connsiteX118" fmla="*/ 125870 w 1401087"/>
              <a:gd name="connsiteY118" fmla="*/ 1088484 h 6858000"/>
              <a:gd name="connsiteX119" fmla="*/ 114606 w 1401087"/>
              <a:gd name="connsiteY119" fmla="*/ 1016103 h 6858000"/>
              <a:gd name="connsiteX120" fmla="*/ 116062 w 1401087"/>
              <a:gd name="connsiteY120" fmla="*/ 932283 h 6858000"/>
              <a:gd name="connsiteX121" fmla="*/ 118298 w 1401087"/>
              <a:gd name="connsiteY121" fmla="*/ 915925 h 6858000"/>
              <a:gd name="connsiteX122" fmla="*/ 110927 w 1401087"/>
              <a:gd name="connsiteY122" fmla="*/ 896999 h 6858000"/>
              <a:gd name="connsiteX123" fmla="*/ 80335 w 1401087"/>
              <a:gd name="connsiteY123" fmla="*/ 821517 h 6858000"/>
              <a:gd name="connsiteX124" fmla="*/ 59285 w 1401087"/>
              <a:gd name="connsiteY124" fmla="*/ 751353 h 6858000"/>
              <a:gd name="connsiteX125" fmla="*/ 58843 w 1401087"/>
              <a:gd name="connsiteY125" fmla="*/ 721230 h 6858000"/>
              <a:gd name="connsiteX126" fmla="*/ 44514 w 1401087"/>
              <a:gd name="connsiteY126" fmla="*/ 681659 h 6858000"/>
              <a:gd name="connsiteX127" fmla="*/ 29933 w 1401087"/>
              <a:gd name="connsiteY127" fmla="*/ 635218 h 6858000"/>
              <a:gd name="connsiteX128" fmla="*/ 34944 w 1401087"/>
              <a:gd name="connsiteY128" fmla="*/ 613763 h 6858000"/>
              <a:gd name="connsiteX129" fmla="*/ 20886 w 1401087"/>
              <a:gd name="connsiteY129" fmla="*/ 598582 h 6858000"/>
              <a:gd name="connsiteX130" fmla="*/ 20567 w 1401087"/>
              <a:gd name="connsiteY130" fmla="*/ 576846 h 6858000"/>
              <a:gd name="connsiteX131" fmla="*/ 193 w 1401087"/>
              <a:gd name="connsiteY131" fmla="*/ 530055 h 6858000"/>
              <a:gd name="connsiteX132" fmla="*/ 88207 w 1401087"/>
              <a:gd name="connsiteY132" fmla="*/ 393828 h 6858000"/>
              <a:gd name="connsiteX133" fmla="*/ 88037 w 1401087"/>
              <a:gd name="connsiteY133" fmla="*/ 353137 h 6858000"/>
              <a:gd name="connsiteX134" fmla="*/ 109547 w 1401087"/>
              <a:gd name="connsiteY134" fmla="*/ 309501 h 6858000"/>
              <a:gd name="connsiteX135" fmla="*/ 93730 w 1401087"/>
              <a:gd name="connsiteY135" fmla="*/ 275771 h 6858000"/>
              <a:gd name="connsiteX136" fmla="*/ 110757 w 1401087"/>
              <a:gd name="connsiteY136" fmla="*/ 212860 h 6858000"/>
              <a:gd name="connsiteX137" fmla="*/ 102467 w 1401087"/>
              <a:gd name="connsiteY137" fmla="*/ 144983 h 6858000"/>
              <a:gd name="connsiteX138" fmla="*/ 114751 w 1401087"/>
              <a:gd name="connsiteY138" fmla="*/ 55288 h 6858000"/>
              <a:gd name="connsiteX139" fmla="*/ 74305 w 1401087"/>
              <a:gd name="connsiteY139" fmla="*/ 0 h 6858000"/>
              <a:gd name="connsiteX0" fmla="*/ 53738 w 1380520"/>
              <a:gd name="connsiteY0" fmla="*/ 0 h 6858000"/>
              <a:gd name="connsiteX1" fmla="*/ 1380520 w 1380520"/>
              <a:gd name="connsiteY1" fmla="*/ 0 h 6858000"/>
              <a:gd name="connsiteX2" fmla="*/ 1380520 w 1380520"/>
              <a:gd name="connsiteY2" fmla="*/ 6858000 h 6858000"/>
              <a:gd name="connsiteX3" fmla="*/ 117214 w 1380520"/>
              <a:gd name="connsiteY3" fmla="*/ 6857735 h 6858000"/>
              <a:gd name="connsiteX4" fmla="*/ 153807 w 1380520"/>
              <a:gd name="connsiteY4" fmla="*/ 6776847 h 6858000"/>
              <a:gd name="connsiteX5" fmla="*/ 165307 w 1380520"/>
              <a:gd name="connsiteY5" fmla="*/ 6737706 h 6858000"/>
              <a:gd name="connsiteX6" fmla="*/ 190046 w 1380520"/>
              <a:gd name="connsiteY6" fmla="*/ 6691589 h 6858000"/>
              <a:gd name="connsiteX7" fmla="*/ 167603 w 1380520"/>
              <a:gd name="connsiteY7" fmla="*/ 6659970 h 6858000"/>
              <a:gd name="connsiteX8" fmla="*/ 182694 w 1380520"/>
              <a:gd name="connsiteY8" fmla="*/ 6636211 h 6858000"/>
              <a:gd name="connsiteX9" fmla="*/ 200138 w 1380520"/>
              <a:gd name="connsiteY9" fmla="*/ 6594177 h 6858000"/>
              <a:gd name="connsiteX10" fmla="*/ 214178 w 1380520"/>
              <a:gd name="connsiteY10" fmla="*/ 6557575 h 6858000"/>
              <a:gd name="connsiteX11" fmla="*/ 267135 w 1380520"/>
              <a:gd name="connsiteY11" fmla="*/ 6492130 h 6858000"/>
              <a:gd name="connsiteX12" fmla="*/ 282822 w 1380520"/>
              <a:gd name="connsiteY12" fmla="*/ 6431610 h 6858000"/>
              <a:gd name="connsiteX13" fmla="*/ 326527 w 1380520"/>
              <a:gd name="connsiteY13" fmla="*/ 6379786 h 6858000"/>
              <a:gd name="connsiteX14" fmla="*/ 309750 w 1380520"/>
              <a:gd name="connsiteY14" fmla="*/ 6334727 h 6858000"/>
              <a:gd name="connsiteX15" fmla="*/ 287165 w 1380520"/>
              <a:gd name="connsiteY15" fmla="*/ 6313295 h 6858000"/>
              <a:gd name="connsiteX16" fmla="*/ 294329 w 1380520"/>
              <a:gd name="connsiteY16" fmla="*/ 6280046 h 6858000"/>
              <a:gd name="connsiteX17" fmla="*/ 277074 w 1380520"/>
              <a:gd name="connsiteY17" fmla="*/ 6270265 h 6858000"/>
              <a:gd name="connsiteX18" fmla="*/ 304102 w 1380520"/>
              <a:gd name="connsiteY18" fmla="*/ 6252834 h 6858000"/>
              <a:gd name="connsiteX19" fmla="*/ 282094 w 1380520"/>
              <a:gd name="connsiteY19" fmla="*/ 6202459 h 6858000"/>
              <a:gd name="connsiteX20" fmla="*/ 280892 w 1380520"/>
              <a:gd name="connsiteY20" fmla="*/ 6153037 h 6858000"/>
              <a:gd name="connsiteX21" fmla="*/ 296307 w 1380520"/>
              <a:gd name="connsiteY21" fmla="*/ 6078132 h 6858000"/>
              <a:gd name="connsiteX22" fmla="*/ 283694 w 1380520"/>
              <a:gd name="connsiteY22" fmla="*/ 6028119 h 6858000"/>
              <a:gd name="connsiteX23" fmla="*/ 268923 w 1380520"/>
              <a:gd name="connsiteY23" fmla="*/ 5926735 h 6858000"/>
              <a:gd name="connsiteX24" fmla="*/ 318435 w 1380520"/>
              <a:gd name="connsiteY24" fmla="*/ 5712857 h 6858000"/>
              <a:gd name="connsiteX25" fmla="*/ 297510 w 1380520"/>
              <a:gd name="connsiteY25" fmla="*/ 5676393 h 6858000"/>
              <a:gd name="connsiteX26" fmla="*/ 337102 w 1380520"/>
              <a:gd name="connsiteY26" fmla="*/ 5563435 h 6858000"/>
              <a:gd name="connsiteX27" fmla="*/ 384232 w 1380520"/>
              <a:gd name="connsiteY27" fmla="*/ 5437125 h 6858000"/>
              <a:gd name="connsiteX28" fmla="*/ 397800 w 1380520"/>
              <a:gd name="connsiteY28" fmla="*/ 5396260 h 6858000"/>
              <a:gd name="connsiteX29" fmla="*/ 413781 w 1380520"/>
              <a:gd name="connsiteY29" fmla="*/ 5330009 h 6858000"/>
              <a:gd name="connsiteX30" fmla="*/ 447274 w 1380520"/>
              <a:gd name="connsiteY30" fmla="*/ 5273739 h 6858000"/>
              <a:gd name="connsiteX31" fmla="*/ 456873 w 1380520"/>
              <a:gd name="connsiteY31" fmla="*/ 5241779 h 6858000"/>
              <a:gd name="connsiteX32" fmla="*/ 468099 w 1380520"/>
              <a:gd name="connsiteY32" fmla="*/ 5225268 h 6858000"/>
              <a:gd name="connsiteX33" fmla="*/ 469119 w 1380520"/>
              <a:gd name="connsiteY33" fmla="*/ 5217684 h 6858000"/>
              <a:gd name="connsiteX34" fmla="*/ 476460 w 1380520"/>
              <a:gd name="connsiteY34" fmla="*/ 5193377 h 6858000"/>
              <a:gd name="connsiteX35" fmla="*/ 479763 w 1380520"/>
              <a:gd name="connsiteY35" fmla="*/ 5179288 h 6858000"/>
              <a:gd name="connsiteX36" fmla="*/ 480747 w 1380520"/>
              <a:gd name="connsiteY36" fmla="*/ 5173621 h 6858000"/>
              <a:gd name="connsiteX37" fmla="*/ 476381 w 1380520"/>
              <a:gd name="connsiteY37" fmla="*/ 5159961 h 6858000"/>
              <a:gd name="connsiteX38" fmla="*/ 483058 w 1380520"/>
              <a:gd name="connsiteY38" fmla="*/ 5144295 h 6858000"/>
              <a:gd name="connsiteX39" fmla="*/ 479991 w 1380520"/>
              <a:gd name="connsiteY39" fmla="*/ 5125185 h 6858000"/>
              <a:gd name="connsiteX40" fmla="*/ 486821 w 1380520"/>
              <a:gd name="connsiteY40" fmla="*/ 5121884 h 6858000"/>
              <a:gd name="connsiteX41" fmla="*/ 493857 w 1380520"/>
              <a:gd name="connsiteY41" fmla="*/ 5067850 h 6858000"/>
              <a:gd name="connsiteX42" fmla="*/ 496588 w 1380520"/>
              <a:gd name="connsiteY42" fmla="*/ 5060861 h 6858000"/>
              <a:gd name="connsiteX43" fmla="*/ 493292 w 1380520"/>
              <a:gd name="connsiteY43" fmla="*/ 5034192 h 6858000"/>
              <a:gd name="connsiteX44" fmla="*/ 494846 w 1380520"/>
              <a:gd name="connsiteY44" fmla="*/ 4993030 h 6858000"/>
              <a:gd name="connsiteX45" fmla="*/ 501755 w 1380520"/>
              <a:gd name="connsiteY45" fmla="*/ 4946844 h 6858000"/>
              <a:gd name="connsiteX46" fmla="*/ 497611 w 1380520"/>
              <a:gd name="connsiteY46" fmla="*/ 4932692 h 6858000"/>
              <a:gd name="connsiteX47" fmla="*/ 513014 w 1380520"/>
              <a:gd name="connsiteY47" fmla="*/ 4858827 h 6858000"/>
              <a:gd name="connsiteX48" fmla="*/ 518917 w 1380520"/>
              <a:gd name="connsiteY48" fmla="*/ 4821170 h 6858000"/>
              <a:gd name="connsiteX49" fmla="*/ 523650 w 1380520"/>
              <a:gd name="connsiteY49" fmla="*/ 4780965 h 6858000"/>
              <a:gd name="connsiteX50" fmla="*/ 524943 w 1380520"/>
              <a:gd name="connsiteY50" fmla="*/ 4750867 h 6858000"/>
              <a:gd name="connsiteX51" fmla="*/ 522750 w 1380520"/>
              <a:gd name="connsiteY51" fmla="*/ 4690749 h 6858000"/>
              <a:gd name="connsiteX52" fmla="*/ 518230 w 1380520"/>
              <a:gd name="connsiteY52" fmla="*/ 4584173 h 6858000"/>
              <a:gd name="connsiteX53" fmla="*/ 513313 w 1380520"/>
              <a:gd name="connsiteY53" fmla="*/ 4444346 h 6858000"/>
              <a:gd name="connsiteX54" fmla="*/ 509878 w 1380520"/>
              <a:gd name="connsiteY54" fmla="*/ 4375228 h 6858000"/>
              <a:gd name="connsiteX55" fmla="*/ 490531 w 1380520"/>
              <a:gd name="connsiteY55" fmla="*/ 4214165 h 6858000"/>
              <a:gd name="connsiteX56" fmla="*/ 494604 w 1380520"/>
              <a:gd name="connsiteY56" fmla="*/ 4090296 h 6858000"/>
              <a:gd name="connsiteX57" fmla="*/ 479860 w 1380520"/>
              <a:gd name="connsiteY57" fmla="*/ 4033999 h 6858000"/>
              <a:gd name="connsiteX58" fmla="*/ 481009 w 1380520"/>
              <a:gd name="connsiteY58" fmla="*/ 4031933 h 6858000"/>
              <a:gd name="connsiteX59" fmla="*/ 479585 w 1380520"/>
              <a:gd name="connsiteY59" fmla="*/ 4013953 h 6858000"/>
              <a:gd name="connsiteX60" fmla="*/ 465880 w 1380520"/>
              <a:gd name="connsiteY60" fmla="*/ 3974753 h 6858000"/>
              <a:gd name="connsiteX61" fmla="*/ 467478 w 1380520"/>
              <a:gd name="connsiteY61" fmla="*/ 3969950 h 6858000"/>
              <a:gd name="connsiteX62" fmla="*/ 460900 w 1380520"/>
              <a:gd name="connsiteY62" fmla="*/ 3933779 h 6858000"/>
              <a:gd name="connsiteX63" fmla="*/ 462231 w 1380520"/>
              <a:gd name="connsiteY63" fmla="*/ 3933093 h 6858000"/>
              <a:gd name="connsiteX64" fmla="*/ 466585 w 1380520"/>
              <a:gd name="connsiteY64" fmla="*/ 3922082 h 6858000"/>
              <a:gd name="connsiteX65" fmla="*/ 471663 w 1380520"/>
              <a:gd name="connsiteY65" fmla="*/ 3901461 h 6858000"/>
              <a:gd name="connsiteX66" fmla="*/ 494257 w 1380520"/>
              <a:gd name="connsiteY66" fmla="*/ 3813873 h 6858000"/>
              <a:gd name="connsiteX67" fmla="*/ 493682 w 1380520"/>
              <a:gd name="connsiteY67" fmla="*/ 3806161 h 6858000"/>
              <a:gd name="connsiteX68" fmla="*/ 493989 w 1380520"/>
              <a:gd name="connsiteY68" fmla="*/ 3805957 h 6858000"/>
              <a:gd name="connsiteX69" fmla="*/ 494016 w 1380520"/>
              <a:gd name="connsiteY69" fmla="*/ 3797724 h 6858000"/>
              <a:gd name="connsiteX70" fmla="*/ 492631 w 1380520"/>
              <a:gd name="connsiteY70" fmla="*/ 3792098 h 6858000"/>
              <a:gd name="connsiteX71" fmla="*/ 491515 w 1380520"/>
              <a:gd name="connsiteY71" fmla="*/ 3777135 h 6858000"/>
              <a:gd name="connsiteX72" fmla="*/ 493248 w 1380520"/>
              <a:gd name="connsiteY72" fmla="*/ 3771656 h 6858000"/>
              <a:gd name="connsiteX73" fmla="*/ 496991 w 1380520"/>
              <a:gd name="connsiteY73" fmla="*/ 3769007 h 6858000"/>
              <a:gd name="connsiteX74" fmla="*/ 496457 w 1380520"/>
              <a:gd name="connsiteY74" fmla="*/ 3767709 h 6858000"/>
              <a:gd name="connsiteX75" fmla="*/ 505153 w 1380520"/>
              <a:gd name="connsiteY75" fmla="*/ 3738082 h 6858000"/>
              <a:gd name="connsiteX76" fmla="*/ 512499 w 1380520"/>
              <a:gd name="connsiteY76" fmla="*/ 3673397 h 6858000"/>
              <a:gd name="connsiteX77" fmla="*/ 511795 w 1380520"/>
              <a:gd name="connsiteY77" fmla="*/ 3637109 h 6858000"/>
              <a:gd name="connsiteX78" fmla="*/ 515238 w 1380520"/>
              <a:gd name="connsiteY78" fmla="*/ 3536883 h 6858000"/>
              <a:gd name="connsiteX79" fmla="*/ 522776 w 1380520"/>
              <a:gd name="connsiteY79" fmla="*/ 3435652 h 6858000"/>
              <a:gd name="connsiteX80" fmla="*/ 524447 w 1380520"/>
              <a:gd name="connsiteY80" fmla="*/ 3307769 h 6858000"/>
              <a:gd name="connsiteX81" fmla="*/ 542010 w 1380520"/>
              <a:gd name="connsiteY81" fmla="*/ 3250522 h 6858000"/>
              <a:gd name="connsiteX82" fmla="*/ 542435 w 1380520"/>
              <a:gd name="connsiteY82" fmla="*/ 3229163 h 6858000"/>
              <a:gd name="connsiteX83" fmla="*/ 544258 w 1380520"/>
              <a:gd name="connsiteY83" fmla="*/ 3217217 h 6858000"/>
              <a:gd name="connsiteX84" fmla="*/ 531093 w 1380520"/>
              <a:gd name="connsiteY84" fmla="*/ 3183755 h 6858000"/>
              <a:gd name="connsiteX85" fmla="*/ 531594 w 1380520"/>
              <a:gd name="connsiteY85" fmla="*/ 3178642 h 6858000"/>
              <a:gd name="connsiteX86" fmla="*/ 519194 w 1380520"/>
              <a:gd name="connsiteY86" fmla="*/ 3158586 h 6858000"/>
              <a:gd name="connsiteX87" fmla="*/ 504379 w 1380520"/>
              <a:gd name="connsiteY87" fmla="*/ 3129034 h 6858000"/>
              <a:gd name="connsiteX88" fmla="*/ 505044 w 1380520"/>
              <a:gd name="connsiteY88" fmla="*/ 3126682 h 6858000"/>
              <a:gd name="connsiteX89" fmla="*/ 495912 w 1380520"/>
              <a:gd name="connsiteY89" fmla="*/ 3114519 h 6858000"/>
              <a:gd name="connsiteX90" fmla="*/ 482521 w 1380520"/>
              <a:gd name="connsiteY90" fmla="*/ 3106272 h 6858000"/>
              <a:gd name="connsiteX91" fmla="*/ 455251 w 1380520"/>
              <a:gd name="connsiteY91" fmla="*/ 2958185 h 6858000"/>
              <a:gd name="connsiteX92" fmla="*/ 397865 w 1380520"/>
              <a:gd name="connsiteY92" fmla="*/ 2762989 h 6858000"/>
              <a:gd name="connsiteX93" fmla="*/ 346783 w 1380520"/>
              <a:gd name="connsiteY93" fmla="*/ 2554718 h 6858000"/>
              <a:gd name="connsiteX94" fmla="*/ 326877 w 1380520"/>
              <a:gd name="connsiteY94" fmla="*/ 2485734 h 6858000"/>
              <a:gd name="connsiteX95" fmla="*/ 317600 w 1380520"/>
              <a:gd name="connsiteY95" fmla="*/ 2447068 h 6858000"/>
              <a:gd name="connsiteX96" fmla="*/ 304561 w 1380520"/>
              <a:gd name="connsiteY96" fmla="*/ 2425819 h 6858000"/>
              <a:gd name="connsiteX97" fmla="*/ 310560 w 1380520"/>
              <a:gd name="connsiteY97" fmla="*/ 2402874 h 6858000"/>
              <a:gd name="connsiteX98" fmla="*/ 313172 w 1380520"/>
              <a:gd name="connsiteY98" fmla="*/ 2381443 h 6858000"/>
              <a:gd name="connsiteX99" fmla="*/ 289501 w 1380520"/>
              <a:gd name="connsiteY99" fmla="*/ 2261920 h 6858000"/>
              <a:gd name="connsiteX100" fmla="*/ 279388 w 1380520"/>
              <a:gd name="connsiteY100" fmla="*/ 2195378 h 6858000"/>
              <a:gd name="connsiteX101" fmla="*/ 263605 w 1380520"/>
              <a:gd name="connsiteY101" fmla="*/ 2155135 h 6858000"/>
              <a:gd name="connsiteX102" fmla="*/ 261063 w 1380520"/>
              <a:gd name="connsiteY102" fmla="*/ 2118008 h 6858000"/>
              <a:gd name="connsiteX103" fmla="*/ 262056 w 1380520"/>
              <a:gd name="connsiteY103" fmla="*/ 2050531 h 6858000"/>
              <a:gd name="connsiteX104" fmla="*/ 253862 w 1380520"/>
              <a:gd name="connsiteY104" fmla="*/ 1963269 h 6858000"/>
              <a:gd name="connsiteX105" fmla="*/ 235040 w 1380520"/>
              <a:gd name="connsiteY105" fmla="*/ 1906352 h 6858000"/>
              <a:gd name="connsiteX106" fmla="*/ 211597 w 1380520"/>
              <a:gd name="connsiteY106" fmla="*/ 1861531 h 6858000"/>
              <a:gd name="connsiteX107" fmla="*/ 165396 w 1380520"/>
              <a:gd name="connsiteY107" fmla="*/ 1732919 h 6858000"/>
              <a:gd name="connsiteX108" fmla="*/ 137707 w 1380520"/>
              <a:gd name="connsiteY108" fmla="*/ 1663540 h 6858000"/>
              <a:gd name="connsiteX109" fmla="*/ 136833 w 1380520"/>
              <a:gd name="connsiteY109" fmla="*/ 1615777 h 6858000"/>
              <a:gd name="connsiteX110" fmla="*/ 117628 w 1380520"/>
              <a:gd name="connsiteY110" fmla="*/ 1563678 h 6858000"/>
              <a:gd name="connsiteX111" fmla="*/ 130708 w 1380520"/>
              <a:gd name="connsiteY111" fmla="*/ 1519474 h 6858000"/>
              <a:gd name="connsiteX112" fmla="*/ 123450 w 1380520"/>
              <a:gd name="connsiteY112" fmla="*/ 1477995 h 6858000"/>
              <a:gd name="connsiteX113" fmla="*/ 109535 w 1380520"/>
              <a:gd name="connsiteY113" fmla="*/ 1373769 h 6858000"/>
              <a:gd name="connsiteX114" fmla="*/ 117842 w 1380520"/>
              <a:gd name="connsiteY114" fmla="*/ 1307086 h 6858000"/>
              <a:gd name="connsiteX115" fmla="*/ 119030 w 1380520"/>
              <a:gd name="connsiteY115" fmla="*/ 1189033 h 6858000"/>
              <a:gd name="connsiteX116" fmla="*/ 123715 w 1380520"/>
              <a:gd name="connsiteY116" fmla="*/ 1168288 h 6858000"/>
              <a:gd name="connsiteX117" fmla="*/ 115997 w 1380520"/>
              <a:gd name="connsiteY117" fmla="*/ 1142577 h 6858000"/>
              <a:gd name="connsiteX118" fmla="*/ 105303 w 1380520"/>
              <a:gd name="connsiteY118" fmla="*/ 1088484 h 6858000"/>
              <a:gd name="connsiteX119" fmla="*/ 94039 w 1380520"/>
              <a:gd name="connsiteY119" fmla="*/ 1016103 h 6858000"/>
              <a:gd name="connsiteX120" fmla="*/ 95495 w 1380520"/>
              <a:gd name="connsiteY120" fmla="*/ 932283 h 6858000"/>
              <a:gd name="connsiteX121" fmla="*/ 97731 w 1380520"/>
              <a:gd name="connsiteY121" fmla="*/ 915925 h 6858000"/>
              <a:gd name="connsiteX122" fmla="*/ 90360 w 1380520"/>
              <a:gd name="connsiteY122" fmla="*/ 896999 h 6858000"/>
              <a:gd name="connsiteX123" fmla="*/ 59768 w 1380520"/>
              <a:gd name="connsiteY123" fmla="*/ 821517 h 6858000"/>
              <a:gd name="connsiteX124" fmla="*/ 38718 w 1380520"/>
              <a:gd name="connsiteY124" fmla="*/ 751353 h 6858000"/>
              <a:gd name="connsiteX125" fmla="*/ 38276 w 1380520"/>
              <a:gd name="connsiteY125" fmla="*/ 721230 h 6858000"/>
              <a:gd name="connsiteX126" fmla="*/ 23947 w 1380520"/>
              <a:gd name="connsiteY126" fmla="*/ 681659 h 6858000"/>
              <a:gd name="connsiteX127" fmla="*/ 9366 w 1380520"/>
              <a:gd name="connsiteY127" fmla="*/ 635218 h 6858000"/>
              <a:gd name="connsiteX128" fmla="*/ 14377 w 1380520"/>
              <a:gd name="connsiteY128" fmla="*/ 613763 h 6858000"/>
              <a:gd name="connsiteX129" fmla="*/ 319 w 1380520"/>
              <a:gd name="connsiteY129" fmla="*/ 598582 h 6858000"/>
              <a:gd name="connsiteX130" fmla="*/ 0 w 1380520"/>
              <a:gd name="connsiteY130" fmla="*/ 576846 h 6858000"/>
              <a:gd name="connsiteX131" fmla="*/ 68392 w 1380520"/>
              <a:gd name="connsiteY131" fmla="*/ 446567 h 6858000"/>
              <a:gd name="connsiteX132" fmla="*/ 67640 w 1380520"/>
              <a:gd name="connsiteY132" fmla="*/ 393828 h 6858000"/>
              <a:gd name="connsiteX133" fmla="*/ 67470 w 1380520"/>
              <a:gd name="connsiteY133" fmla="*/ 353137 h 6858000"/>
              <a:gd name="connsiteX134" fmla="*/ 88980 w 1380520"/>
              <a:gd name="connsiteY134" fmla="*/ 309501 h 6858000"/>
              <a:gd name="connsiteX135" fmla="*/ 73163 w 1380520"/>
              <a:gd name="connsiteY135" fmla="*/ 275771 h 6858000"/>
              <a:gd name="connsiteX136" fmla="*/ 90190 w 1380520"/>
              <a:gd name="connsiteY136" fmla="*/ 212860 h 6858000"/>
              <a:gd name="connsiteX137" fmla="*/ 81900 w 1380520"/>
              <a:gd name="connsiteY137" fmla="*/ 144983 h 6858000"/>
              <a:gd name="connsiteX138" fmla="*/ 94184 w 1380520"/>
              <a:gd name="connsiteY138" fmla="*/ 55288 h 6858000"/>
              <a:gd name="connsiteX139" fmla="*/ 53738 w 1380520"/>
              <a:gd name="connsiteY139" fmla="*/ 0 h 6858000"/>
              <a:gd name="connsiteX0" fmla="*/ 53420 w 1380202"/>
              <a:gd name="connsiteY0" fmla="*/ 0 h 6858000"/>
              <a:gd name="connsiteX1" fmla="*/ 1380202 w 1380202"/>
              <a:gd name="connsiteY1" fmla="*/ 0 h 6858000"/>
              <a:gd name="connsiteX2" fmla="*/ 1380202 w 1380202"/>
              <a:gd name="connsiteY2" fmla="*/ 6858000 h 6858000"/>
              <a:gd name="connsiteX3" fmla="*/ 116896 w 1380202"/>
              <a:gd name="connsiteY3" fmla="*/ 6857735 h 6858000"/>
              <a:gd name="connsiteX4" fmla="*/ 153489 w 1380202"/>
              <a:gd name="connsiteY4" fmla="*/ 6776847 h 6858000"/>
              <a:gd name="connsiteX5" fmla="*/ 164989 w 1380202"/>
              <a:gd name="connsiteY5" fmla="*/ 6737706 h 6858000"/>
              <a:gd name="connsiteX6" fmla="*/ 189728 w 1380202"/>
              <a:gd name="connsiteY6" fmla="*/ 6691589 h 6858000"/>
              <a:gd name="connsiteX7" fmla="*/ 167285 w 1380202"/>
              <a:gd name="connsiteY7" fmla="*/ 6659970 h 6858000"/>
              <a:gd name="connsiteX8" fmla="*/ 182376 w 1380202"/>
              <a:gd name="connsiteY8" fmla="*/ 6636211 h 6858000"/>
              <a:gd name="connsiteX9" fmla="*/ 199820 w 1380202"/>
              <a:gd name="connsiteY9" fmla="*/ 6594177 h 6858000"/>
              <a:gd name="connsiteX10" fmla="*/ 213860 w 1380202"/>
              <a:gd name="connsiteY10" fmla="*/ 6557575 h 6858000"/>
              <a:gd name="connsiteX11" fmla="*/ 266817 w 1380202"/>
              <a:gd name="connsiteY11" fmla="*/ 6492130 h 6858000"/>
              <a:gd name="connsiteX12" fmla="*/ 282504 w 1380202"/>
              <a:gd name="connsiteY12" fmla="*/ 6431610 h 6858000"/>
              <a:gd name="connsiteX13" fmla="*/ 326209 w 1380202"/>
              <a:gd name="connsiteY13" fmla="*/ 6379786 h 6858000"/>
              <a:gd name="connsiteX14" fmla="*/ 309432 w 1380202"/>
              <a:gd name="connsiteY14" fmla="*/ 6334727 h 6858000"/>
              <a:gd name="connsiteX15" fmla="*/ 286847 w 1380202"/>
              <a:gd name="connsiteY15" fmla="*/ 6313295 h 6858000"/>
              <a:gd name="connsiteX16" fmla="*/ 294011 w 1380202"/>
              <a:gd name="connsiteY16" fmla="*/ 6280046 h 6858000"/>
              <a:gd name="connsiteX17" fmla="*/ 276756 w 1380202"/>
              <a:gd name="connsiteY17" fmla="*/ 6270265 h 6858000"/>
              <a:gd name="connsiteX18" fmla="*/ 303784 w 1380202"/>
              <a:gd name="connsiteY18" fmla="*/ 6252834 h 6858000"/>
              <a:gd name="connsiteX19" fmla="*/ 281776 w 1380202"/>
              <a:gd name="connsiteY19" fmla="*/ 6202459 h 6858000"/>
              <a:gd name="connsiteX20" fmla="*/ 280574 w 1380202"/>
              <a:gd name="connsiteY20" fmla="*/ 6153037 h 6858000"/>
              <a:gd name="connsiteX21" fmla="*/ 295989 w 1380202"/>
              <a:gd name="connsiteY21" fmla="*/ 6078132 h 6858000"/>
              <a:gd name="connsiteX22" fmla="*/ 283376 w 1380202"/>
              <a:gd name="connsiteY22" fmla="*/ 6028119 h 6858000"/>
              <a:gd name="connsiteX23" fmla="*/ 268605 w 1380202"/>
              <a:gd name="connsiteY23" fmla="*/ 5926735 h 6858000"/>
              <a:gd name="connsiteX24" fmla="*/ 318117 w 1380202"/>
              <a:gd name="connsiteY24" fmla="*/ 5712857 h 6858000"/>
              <a:gd name="connsiteX25" fmla="*/ 297192 w 1380202"/>
              <a:gd name="connsiteY25" fmla="*/ 5676393 h 6858000"/>
              <a:gd name="connsiteX26" fmla="*/ 336784 w 1380202"/>
              <a:gd name="connsiteY26" fmla="*/ 5563435 h 6858000"/>
              <a:gd name="connsiteX27" fmla="*/ 383914 w 1380202"/>
              <a:gd name="connsiteY27" fmla="*/ 5437125 h 6858000"/>
              <a:gd name="connsiteX28" fmla="*/ 397482 w 1380202"/>
              <a:gd name="connsiteY28" fmla="*/ 5396260 h 6858000"/>
              <a:gd name="connsiteX29" fmla="*/ 413463 w 1380202"/>
              <a:gd name="connsiteY29" fmla="*/ 5330009 h 6858000"/>
              <a:gd name="connsiteX30" fmla="*/ 446956 w 1380202"/>
              <a:gd name="connsiteY30" fmla="*/ 5273739 h 6858000"/>
              <a:gd name="connsiteX31" fmla="*/ 456555 w 1380202"/>
              <a:gd name="connsiteY31" fmla="*/ 5241779 h 6858000"/>
              <a:gd name="connsiteX32" fmla="*/ 467781 w 1380202"/>
              <a:gd name="connsiteY32" fmla="*/ 5225268 h 6858000"/>
              <a:gd name="connsiteX33" fmla="*/ 468801 w 1380202"/>
              <a:gd name="connsiteY33" fmla="*/ 5217684 h 6858000"/>
              <a:gd name="connsiteX34" fmla="*/ 476142 w 1380202"/>
              <a:gd name="connsiteY34" fmla="*/ 5193377 h 6858000"/>
              <a:gd name="connsiteX35" fmla="*/ 479445 w 1380202"/>
              <a:gd name="connsiteY35" fmla="*/ 5179288 h 6858000"/>
              <a:gd name="connsiteX36" fmla="*/ 480429 w 1380202"/>
              <a:gd name="connsiteY36" fmla="*/ 5173621 h 6858000"/>
              <a:gd name="connsiteX37" fmla="*/ 476063 w 1380202"/>
              <a:gd name="connsiteY37" fmla="*/ 5159961 h 6858000"/>
              <a:gd name="connsiteX38" fmla="*/ 482740 w 1380202"/>
              <a:gd name="connsiteY38" fmla="*/ 5144295 h 6858000"/>
              <a:gd name="connsiteX39" fmla="*/ 479673 w 1380202"/>
              <a:gd name="connsiteY39" fmla="*/ 5125185 h 6858000"/>
              <a:gd name="connsiteX40" fmla="*/ 486503 w 1380202"/>
              <a:gd name="connsiteY40" fmla="*/ 5121884 h 6858000"/>
              <a:gd name="connsiteX41" fmla="*/ 493539 w 1380202"/>
              <a:gd name="connsiteY41" fmla="*/ 5067850 h 6858000"/>
              <a:gd name="connsiteX42" fmla="*/ 496270 w 1380202"/>
              <a:gd name="connsiteY42" fmla="*/ 5060861 h 6858000"/>
              <a:gd name="connsiteX43" fmla="*/ 492974 w 1380202"/>
              <a:gd name="connsiteY43" fmla="*/ 5034192 h 6858000"/>
              <a:gd name="connsiteX44" fmla="*/ 494528 w 1380202"/>
              <a:gd name="connsiteY44" fmla="*/ 4993030 h 6858000"/>
              <a:gd name="connsiteX45" fmla="*/ 501437 w 1380202"/>
              <a:gd name="connsiteY45" fmla="*/ 4946844 h 6858000"/>
              <a:gd name="connsiteX46" fmla="*/ 497293 w 1380202"/>
              <a:gd name="connsiteY46" fmla="*/ 4932692 h 6858000"/>
              <a:gd name="connsiteX47" fmla="*/ 512696 w 1380202"/>
              <a:gd name="connsiteY47" fmla="*/ 4858827 h 6858000"/>
              <a:gd name="connsiteX48" fmla="*/ 518599 w 1380202"/>
              <a:gd name="connsiteY48" fmla="*/ 4821170 h 6858000"/>
              <a:gd name="connsiteX49" fmla="*/ 523332 w 1380202"/>
              <a:gd name="connsiteY49" fmla="*/ 4780965 h 6858000"/>
              <a:gd name="connsiteX50" fmla="*/ 524625 w 1380202"/>
              <a:gd name="connsiteY50" fmla="*/ 4750867 h 6858000"/>
              <a:gd name="connsiteX51" fmla="*/ 522432 w 1380202"/>
              <a:gd name="connsiteY51" fmla="*/ 4690749 h 6858000"/>
              <a:gd name="connsiteX52" fmla="*/ 517912 w 1380202"/>
              <a:gd name="connsiteY52" fmla="*/ 4584173 h 6858000"/>
              <a:gd name="connsiteX53" fmla="*/ 512995 w 1380202"/>
              <a:gd name="connsiteY53" fmla="*/ 4444346 h 6858000"/>
              <a:gd name="connsiteX54" fmla="*/ 509560 w 1380202"/>
              <a:gd name="connsiteY54" fmla="*/ 4375228 h 6858000"/>
              <a:gd name="connsiteX55" fmla="*/ 490213 w 1380202"/>
              <a:gd name="connsiteY55" fmla="*/ 4214165 h 6858000"/>
              <a:gd name="connsiteX56" fmla="*/ 494286 w 1380202"/>
              <a:gd name="connsiteY56" fmla="*/ 4090296 h 6858000"/>
              <a:gd name="connsiteX57" fmla="*/ 479542 w 1380202"/>
              <a:gd name="connsiteY57" fmla="*/ 4033999 h 6858000"/>
              <a:gd name="connsiteX58" fmla="*/ 480691 w 1380202"/>
              <a:gd name="connsiteY58" fmla="*/ 4031933 h 6858000"/>
              <a:gd name="connsiteX59" fmla="*/ 479267 w 1380202"/>
              <a:gd name="connsiteY59" fmla="*/ 4013953 h 6858000"/>
              <a:gd name="connsiteX60" fmla="*/ 465562 w 1380202"/>
              <a:gd name="connsiteY60" fmla="*/ 3974753 h 6858000"/>
              <a:gd name="connsiteX61" fmla="*/ 467160 w 1380202"/>
              <a:gd name="connsiteY61" fmla="*/ 3969950 h 6858000"/>
              <a:gd name="connsiteX62" fmla="*/ 460582 w 1380202"/>
              <a:gd name="connsiteY62" fmla="*/ 3933779 h 6858000"/>
              <a:gd name="connsiteX63" fmla="*/ 461913 w 1380202"/>
              <a:gd name="connsiteY63" fmla="*/ 3933093 h 6858000"/>
              <a:gd name="connsiteX64" fmla="*/ 466267 w 1380202"/>
              <a:gd name="connsiteY64" fmla="*/ 3922082 h 6858000"/>
              <a:gd name="connsiteX65" fmla="*/ 471345 w 1380202"/>
              <a:gd name="connsiteY65" fmla="*/ 3901461 h 6858000"/>
              <a:gd name="connsiteX66" fmla="*/ 493939 w 1380202"/>
              <a:gd name="connsiteY66" fmla="*/ 3813873 h 6858000"/>
              <a:gd name="connsiteX67" fmla="*/ 493364 w 1380202"/>
              <a:gd name="connsiteY67" fmla="*/ 3806161 h 6858000"/>
              <a:gd name="connsiteX68" fmla="*/ 493671 w 1380202"/>
              <a:gd name="connsiteY68" fmla="*/ 3805957 h 6858000"/>
              <a:gd name="connsiteX69" fmla="*/ 493698 w 1380202"/>
              <a:gd name="connsiteY69" fmla="*/ 3797724 h 6858000"/>
              <a:gd name="connsiteX70" fmla="*/ 492313 w 1380202"/>
              <a:gd name="connsiteY70" fmla="*/ 3792098 h 6858000"/>
              <a:gd name="connsiteX71" fmla="*/ 491197 w 1380202"/>
              <a:gd name="connsiteY71" fmla="*/ 3777135 h 6858000"/>
              <a:gd name="connsiteX72" fmla="*/ 492930 w 1380202"/>
              <a:gd name="connsiteY72" fmla="*/ 3771656 h 6858000"/>
              <a:gd name="connsiteX73" fmla="*/ 496673 w 1380202"/>
              <a:gd name="connsiteY73" fmla="*/ 3769007 h 6858000"/>
              <a:gd name="connsiteX74" fmla="*/ 496139 w 1380202"/>
              <a:gd name="connsiteY74" fmla="*/ 3767709 h 6858000"/>
              <a:gd name="connsiteX75" fmla="*/ 504835 w 1380202"/>
              <a:gd name="connsiteY75" fmla="*/ 3738082 h 6858000"/>
              <a:gd name="connsiteX76" fmla="*/ 512181 w 1380202"/>
              <a:gd name="connsiteY76" fmla="*/ 3673397 h 6858000"/>
              <a:gd name="connsiteX77" fmla="*/ 511477 w 1380202"/>
              <a:gd name="connsiteY77" fmla="*/ 3637109 h 6858000"/>
              <a:gd name="connsiteX78" fmla="*/ 514920 w 1380202"/>
              <a:gd name="connsiteY78" fmla="*/ 3536883 h 6858000"/>
              <a:gd name="connsiteX79" fmla="*/ 522458 w 1380202"/>
              <a:gd name="connsiteY79" fmla="*/ 3435652 h 6858000"/>
              <a:gd name="connsiteX80" fmla="*/ 524129 w 1380202"/>
              <a:gd name="connsiteY80" fmla="*/ 3307769 h 6858000"/>
              <a:gd name="connsiteX81" fmla="*/ 541692 w 1380202"/>
              <a:gd name="connsiteY81" fmla="*/ 3250522 h 6858000"/>
              <a:gd name="connsiteX82" fmla="*/ 542117 w 1380202"/>
              <a:gd name="connsiteY82" fmla="*/ 3229163 h 6858000"/>
              <a:gd name="connsiteX83" fmla="*/ 543940 w 1380202"/>
              <a:gd name="connsiteY83" fmla="*/ 3217217 h 6858000"/>
              <a:gd name="connsiteX84" fmla="*/ 530775 w 1380202"/>
              <a:gd name="connsiteY84" fmla="*/ 3183755 h 6858000"/>
              <a:gd name="connsiteX85" fmla="*/ 531276 w 1380202"/>
              <a:gd name="connsiteY85" fmla="*/ 3178642 h 6858000"/>
              <a:gd name="connsiteX86" fmla="*/ 518876 w 1380202"/>
              <a:gd name="connsiteY86" fmla="*/ 3158586 h 6858000"/>
              <a:gd name="connsiteX87" fmla="*/ 504061 w 1380202"/>
              <a:gd name="connsiteY87" fmla="*/ 3129034 h 6858000"/>
              <a:gd name="connsiteX88" fmla="*/ 504726 w 1380202"/>
              <a:gd name="connsiteY88" fmla="*/ 3126682 h 6858000"/>
              <a:gd name="connsiteX89" fmla="*/ 495594 w 1380202"/>
              <a:gd name="connsiteY89" fmla="*/ 3114519 h 6858000"/>
              <a:gd name="connsiteX90" fmla="*/ 482203 w 1380202"/>
              <a:gd name="connsiteY90" fmla="*/ 3106272 h 6858000"/>
              <a:gd name="connsiteX91" fmla="*/ 454933 w 1380202"/>
              <a:gd name="connsiteY91" fmla="*/ 2958185 h 6858000"/>
              <a:gd name="connsiteX92" fmla="*/ 397547 w 1380202"/>
              <a:gd name="connsiteY92" fmla="*/ 2762989 h 6858000"/>
              <a:gd name="connsiteX93" fmla="*/ 346465 w 1380202"/>
              <a:gd name="connsiteY93" fmla="*/ 2554718 h 6858000"/>
              <a:gd name="connsiteX94" fmla="*/ 326559 w 1380202"/>
              <a:gd name="connsiteY94" fmla="*/ 2485734 h 6858000"/>
              <a:gd name="connsiteX95" fmla="*/ 317282 w 1380202"/>
              <a:gd name="connsiteY95" fmla="*/ 2447068 h 6858000"/>
              <a:gd name="connsiteX96" fmla="*/ 304243 w 1380202"/>
              <a:gd name="connsiteY96" fmla="*/ 2425819 h 6858000"/>
              <a:gd name="connsiteX97" fmla="*/ 310242 w 1380202"/>
              <a:gd name="connsiteY97" fmla="*/ 2402874 h 6858000"/>
              <a:gd name="connsiteX98" fmla="*/ 312854 w 1380202"/>
              <a:gd name="connsiteY98" fmla="*/ 2381443 h 6858000"/>
              <a:gd name="connsiteX99" fmla="*/ 289183 w 1380202"/>
              <a:gd name="connsiteY99" fmla="*/ 2261920 h 6858000"/>
              <a:gd name="connsiteX100" fmla="*/ 279070 w 1380202"/>
              <a:gd name="connsiteY100" fmla="*/ 2195378 h 6858000"/>
              <a:gd name="connsiteX101" fmla="*/ 263287 w 1380202"/>
              <a:gd name="connsiteY101" fmla="*/ 2155135 h 6858000"/>
              <a:gd name="connsiteX102" fmla="*/ 260745 w 1380202"/>
              <a:gd name="connsiteY102" fmla="*/ 2118008 h 6858000"/>
              <a:gd name="connsiteX103" fmla="*/ 261738 w 1380202"/>
              <a:gd name="connsiteY103" fmla="*/ 2050531 h 6858000"/>
              <a:gd name="connsiteX104" fmla="*/ 253544 w 1380202"/>
              <a:gd name="connsiteY104" fmla="*/ 1963269 h 6858000"/>
              <a:gd name="connsiteX105" fmla="*/ 234722 w 1380202"/>
              <a:gd name="connsiteY105" fmla="*/ 1906352 h 6858000"/>
              <a:gd name="connsiteX106" fmla="*/ 211279 w 1380202"/>
              <a:gd name="connsiteY106" fmla="*/ 1861531 h 6858000"/>
              <a:gd name="connsiteX107" fmla="*/ 165078 w 1380202"/>
              <a:gd name="connsiteY107" fmla="*/ 1732919 h 6858000"/>
              <a:gd name="connsiteX108" fmla="*/ 137389 w 1380202"/>
              <a:gd name="connsiteY108" fmla="*/ 1663540 h 6858000"/>
              <a:gd name="connsiteX109" fmla="*/ 136515 w 1380202"/>
              <a:gd name="connsiteY109" fmla="*/ 1615777 h 6858000"/>
              <a:gd name="connsiteX110" fmla="*/ 117310 w 1380202"/>
              <a:gd name="connsiteY110" fmla="*/ 1563678 h 6858000"/>
              <a:gd name="connsiteX111" fmla="*/ 130390 w 1380202"/>
              <a:gd name="connsiteY111" fmla="*/ 1519474 h 6858000"/>
              <a:gd name="connsiteX112" fmla="*/ 123132 w 1380202"/>
              <a:gd name="connsiteY112" fmla="*/ 1477995 h 6858000"/>
              <a:gd name="connsiteX113" fmla="*/ 109217 w 1380202"/>
              <a:gd name="connsiteY113" fmla="*/ 1373769 h 6858000"/>
              <a:gd name="connsiteX114" fmla="*/ 117524 w 1380202"/>
              <a:gd name="connsiteY114" fmla="*/ 1307086 h 6858000"/>
              <a:gd name="connsiteX115" fmla="*/ 118712 w 1380202"/>
              <a:gd name="connsiteY115" fmla="*/ 1189033 h 6858000"/>
              <a:gd name="connsiteX116" fmla="*/ 123397 w 1380202"/>
              <a:gd name="connsiteY116" fmla="*/ 1168288 h 6858000"/>
              <a:gd name="connsiteX117" fmla="*/ 115679 w 1380202"/>
              <a:gd name="connsiteY117" fmla="*/ 1142577 h 6858000"/>
              <a:gd name="connsiteX118" fmla="*/ 104985 w 1380202"/>
              <a:gd name="connsiteY118" fmla="*/ 1088484 h 6858000"/>
              <a:gd name="connsiteX119" fmla="*/ 93721 w 1380202"/>
              <a:gd name="connsiteY119" fmla="*/ 1016103 h 6858000"/>
              <a:gd name="connsiteX120" fmla="*/ 95177 w 1380202"/>
              <a:gd name="connsiteY120" fmla="*/ 932283 h 6858000"/>
              <a:gd name="connsiteX121" fmla="*/ 97413 w 1380202"/>
              <a:gd name="connsiteY121" fmla="*/ 915925 h 6858000"/>
              <a:gd name="connsiteX122" fmla="*/ 90042 w 1380202"/>
              <a:gd name="connsiteY122" fmla="*/ 896999 h 6858000"/>
              <a:gd name="connsiteX123" fmla="*/ 59450 w 1380202"/>
              <a:gd name="connsiteY123" fmla="*/ 821517 h 6858000"/>
              <a:gd name="connsiteX124" fmla="*/ 38400 w 1380202"/>
              <a:gd name="connsiteY124" fmla="*/ 751353 h 6858000"/>
              <a:gd name="connsiteX125" fmla="*/ 37958 w 1380202"/>
              <a:gd name="connsiteY125" fmla="*/ 721230 h 6858000"/>
              <a:gd name="connsiteX126" fmla="*/ 23629 w 1380202"/>
              <a:gd name="connsiteY126" fmla="*/ 681659 h 6858000"/>
              <a:gd name="connsiteX127" fmla="*/ 9048 w 1380202"/>
              <a:gd name="connsiteY127" fmla="*/ 635218 h 6858000"/>
              <a:gd name="connsiteX128" fmla="*/ 14059 w 1380202"/>
              <a:gd name="connsiteY128" fmla="*/ 613763 h 6858000"/>
              <a:gd name="connsiteX129" fmla="*/ 1 w 1380202"/>
              <a:gd name="connsiteY129" fmla="*/ 598582 h 6858000"/>
              <a:gd name="connsiteX130" fmla="*/ 79993 w 1380202"/>
              <a:gd name="connsiteY130" fmla="*/ 473479 h 6858000"/>
              <a:gd name="connsiteX131" fmla="*/ 68074 w 1380202"/>
              <a:gd name="connsiteY131" fmla="*/ 446567 h 6858000"/>
              <a:gd name="connsiteX132" fmla="*/ 67322 w 1380202"/>
              <a:gd name="connsiteY132" fmla="*/ 393828 h 6858000"/>
              <a:gd name="connsiteX133" fmla="*/ 67152 w 1380202"/>
              <a:gd name="connsiteY133" fmla="*/ 353137 h 6858000"/>
              <a:gd name="connsiteX134" fmla="*/ 88662 w 1380202"/>
              <a:gd name="connsiteY134" fmla="*/ 309501 h 6858000"/>
              <a:gd name="connsiteX135" fmla="*/ 72845 w 1380202"/>
              <a:gd name="connsiteY135" fmla="*/ 275771 h 6858000"/>
              <a:gd name="connsiteX136" fmla="*/ 89872 w 1380202"/>
              <a:gd name="connsiteY136" fmla="*/ 212860 h 6858000"/>
              <a:gd name="connsiteX137" fmla="*/ 81582 w 1380202"/>
              <a:gd name="connsiteY137" fmla="*/ 144983 h 6858000"/>
              <a:gd name="connsiteX138" fmla="*/ 93866 w 1380202"/>
              <a:gd name="connsiteY138" fmla="*/ 55288 h 6858000"/>
              <a:gd name="connsiteX139" fmla="*/ 53420 w 1380202"/>
              <a:gd name="connsiteY139" fmla="*/ 0 h 6858000"/>
              <a:gd name="connsiteX0" fmla="*/ 44600 w 1371382"/>
              <a:gd name="connsiteY0" fmla="*/ 0 h 6858000"/>
              <a:gd name="connsiteX1" fmla="*/ 1371382 w 1371382"/>
              <a:gd name="connsiteY1" fmla="*/ 0 h 6858000"/>
              <a:gd name="connsiteX2" fmla="*/ 1371382 w 1371382"/>
              <a:gd name="connsiteY2" fmla="*/ 6858000 h 6858000"/>
              <a:gd name="connsiteX3" fmla="*/ 108076 w 1371382"/>
              <a:gd name="connsiteY3" fmla="*/ 6857735 h 6858000"/>
              <a:gd name="connsiteX4" fmla="*/ 144669 w 1371382"/>
              <a:gd name="connsiteY4" fmla="*/ 6776847 h 6858000"/>
              <a:gd name="connsiteX5" fmla="*/ 156169 w 1371382"/>
              <a:gd name="connsiteY5" fmla="*/ 6737706 h 6858000"/>
              <a:gd name="connsiteX6" fmla="*/ 180908 w 1371382"/>
              <a:gd name="connsiteY6" fmla="*/ 6691589 h 6858000"/>
              <a:gd name="connsiteX7" fmla="*/ 158465 w 1371382"/>
              <a:gd name="connsiteY7" fmla="*/ 6659970 h 6858000"/>
              <a:gd name="connsiteX8" fmla="*/ 173556 w 1371382"/>
              <a:gd name="connsiteY8" fmla="*/ 6636211 h 6858000"/>
              <a:gd name="connsiteX9" fmla="*/ 191000 w 1371382"/>
              <a:gd name="connsiteY9" fmla="*/ 6594177 h 6858000"/>
              <a:gd name="connsiteX10" fmla="*/ 205040 w 1371382"/>
              <a:gd name="connsiteY10" fmla="*/ 6557575 h 6858000"/>
              <a:gd name="connsiteX11" fmla="*/ 257997 w 1371382"/>
              <a:gd name="connsiteY11" fmla="*/ 6492130 h 6858000"/>
              <a:gd name="connsiteX12" fmla="*/ 273684 w 1371382"/>
              <a:gd name="connsiteY12" fmla="*/ 6431610 h 6858000"/>
              <a:gd name="connsiteX13" fmla="*/ 317389 w 1371382"/>
              <a:gd name="connsiteY13" fmla="*/ 6379786 h 6858000"/>
              <a:gd name="connsiteX14" fmla="*/ 300612 w 1371382"/>
              <a:gd name="connsiteY14" fmla="*/ 6334727 h 6858000"/>
              <a:gd name="connsiteX15" fmla="*/ 278027 w 1371382"/>
              <a:gd name="connsiteY15" fmla="*/ 6313295 h 6858000"/>
              <a:gd name="connsiteX16" fmla="*/ 285191 w 1371382"/>
              <a:gd name="connsiteY16" fmla="*/ 6280046 h 6858000"/>
              <a:gd name="connsiteX17" fmla="*/ 267936 w 1371382"/>
              <a:gd name="connsiteY17" fmla="*/ 6270265 h 6858000"/>
              <a:gd name="connsiteX18" fmla="*/ 294964 w 1371382"/>
              <a:gd name="connsiteY18" fmla="*/ 6252834 h 6858000"/>
              <a:gd name="connsiteX19" fmla="*/ 272956 w 1371382"/>
              <a:gd name="connsiteY19" fmla="*/ 6202459 h 6858000"/>
              <a:gd name="connsiteX20" fmla="*/ 271754 w 1371382"/>
              <a:gd name="connsiteY20" fmla="*/ 6153037 h 6858000"/>
              <a:gd name="connsiteX21" fmla="*/ 287169 w 1371382"/>
              <a:gd name="connsiteY21" fmla="*/ 6078132 h 6858000"/>
              <a:gd name="connsiteX22" fmla="*/ 274556 w 1371382"/>
              <a:gd name="connsiteY22" fmla="*/ 6028119 h 6858000"/>
              <a:gd name="connsiteX23" fmla="*/ 259785 w 1371382"/>
              <a:gd name="connsiteY23" fmla="*/ 5926735 h 6858000"/>
              <a:gd name="connsiteX24" fmla="*/ 309297 w 1371382"/>
              <a:gd name="connsiteY24" fmla="*/ 5712857 h 6858000"/>
              <a:gd name="connsiteX25" fmla="*/ 288372 w 1371382"/>
              <a:gd name="connsiteY25" fmla="*/ 5676393 h 6858000"/>
              <a:gd name="connsiteX26" fmla="*/ 327964 w 1371382"/>
              <a:gd name="connsiteY26" fmla="*/ 5563435 h 6858000"/>
              <a:gd name="connsiteX27" fmla="*/ 375094 w 1371382"/>
              <a:gd name="connsiteY27" fmla="*/ 5437125 h 6858000"/>
              <a:gd name="connsiteX28" fmla="*/ 388662 w 1371382"/>
              <a:gd name="connsiteY28" fmla="*/ 5396260 h 6858000"/>
              <a:gd name="connsiteX29" fmla="*/ 404643 w 1371382"/>
              <a:gd name="connsiteY29" fmla="*/ 5330009 h 6858000"/>
              <a:gd name="connsiteX30" fmla="*/ 438136 w 1371382"/>
              <a:gd name="connsiteY30" fmla="*/ 5273739 h 6858000"/>
              <a:gd name="connsiteX31" fmla="*/ 447735 w 1371382"/>
              <a:gd name="connsiteY31" fmla="*/ 5241779 h 6858000"/>
              <a:gd name="connsiteX32" fmla="*/ 458961 w 1371382"/>
              <a:gd name="connsiteY32" fmla="*/ 5225268 h 6858000"/>
              <a:gd name="connsiteX33" fmla="*/ 459981 w 1371382"/>
              <a:gd name="connsiteY33" fmla="*/ 5217684 h 6858000"/>
              <a:gd name="connsiteX34" fmla="*/ 467322 w 1371382"/>
              <a:gd name="connsiteY34" fmla="*/ 5193377 h 6858000"/>
              <a:gd name="connsiteX35" fmla="*/ 470625 w 1371382"/>
              <a:gd name="connsiteY35" fmla="*/ 5179288 h 6858000"/>
              <a:gd name="connsiteX36" fmla="*/ 471609 w 1371382"/>
              <a:gd name="connsiteY36" fmla="*/ 5173621 h 6858000"/>
              <a:gd name="connsiteX37" fmla="*/ 467243 w 1371382"/>
              <a:gd name="connsiteY37" fmla="*/ 5159961 h 6858000"/>
              <a:gd name="connsiteX38" fmla="*/ 473920 w 1371382"/>
              <a:gd name="connsiteY38" fmla="*/ 5144295 h 6858000"/>
              <a:gd name="connsiteX39" fmla="*/ 470853 w 1371382"/>
              <a:gd name="connsiteY39" fmla="*/ 5125185 h 6858000"/>
              <a:gd name="connsiteX40" fmla="*/ 477683 w 1371382"/>
              <a:gd name="connsiteY40" fmla="*/ 5121884 h 6858000"/>
              <a:gd name="connsiteX41" fmla="*/ 484719 w 1371382"/>
              <a:gd name="connsiteY41" fmla="*/ 5067850 h 6858000"/>
              <a:gd name="connsiteX42" fmla="*/ 487450 w 1371382"/>
              <a:gd name="connsiteY42" fmla="*/ 5060861 h 6858000"/>
              <a:gd name="connsiteX43" fmla="*/ 484154 w 1371382"/>
              <a:gd name="connsiteY43" fmla="*/ 5034192 h 6858000"/>
              <a:gd name="connsiteX44" fmla="*/ 485708 w 1371382"/>
              <a:gd name="connsiteY44" fmla="*/ 4993030 h 6858000"/>
              <a:gd name="connsiteX45" fmla="*/ 492617 w 1371382"/>
              <a:gd name="connsiteY45" fmla="*/ 4946844 h 6858000"/>
              <a:gd name="connsiteX46" fmla="*/ 488473 w 1371382"/>
              <a:gd name="connsiteY46" fmla="*/ 4932692 h 6858000"/>
              <a:gd name="connsiteX47" fmla="*/ 503876 w 1371382"/>
              <a:gd name="connsiteY47" fmla="*/ 4858827 h 6858000"/>
              <a:gd name="connsiteX48" fmla="*/ 509779 w 1371382"/>
              <a:gd name="connsiteY48" fmla="*/ 4821170 h 6858000"/>
              <a:gd name="connsiteX49" fmla="*/ 514512 w 1371382"/>
              <a:gd name="connsiteY49" fmla="*/ 4780965 h 6858000"/>
              <a:gd name="connsiteX50" fmla="*/ 515805 w 1371382"/>
              <a:gd name="connsiteY50" fmla="*/ 4750867 h 6858000"/>
              <a:gd name="connsiteX51" fmla="*/ 513612 w 1371382"/>
              <a:gd name="connsiteY51" fmla="*/ 4690749 h 6858000"/>
              <a:gd name="connsiteX52" fmla="*/ 509092 w 1371382"/>
              <a:gd name="connsiteY52" fmla="*/ 4584173 h 6858000"/>
              <a:gd name="connsiteX53" fmla="*/ 504175 w 1371382"/>
              <a:gd name="connsiteY53" fmla="*/ 4444346 h 6858000"/>
              <a:gd name="connsiteX54" fmla="*/ 500740 w 1371382"/>
              <a:gd name="connsiteY54" fmla="*/ 4375228 h 6858000"/>
              <a:gd name="connsiteX55" fmla="*/ 481393 w 1371382"/>
              <a:gd name="connsiteY55" fmla="*/ 4214165 h 6858000"/>
              <a:gd name="connsiteX56" fmla="*/ 485466 w 1371382"/>
              <a:gd name="connsiteY56" fmla="*/ 4090296 h 6858000"/>
              <a:gd name="connsiteX57" fmla="*/ 470722 w 1371382"/>
              <a:gd name="connsiteY57" fmla="*/ 4033999 h 6858000"/>
              <a:gd name="connsiteX58" fmla="*/ 471871 w 1371382"/>
              <a:gd name="connsiteY58" fmla="*/ 4031933 h 6858000"/>
              <a:gd name="connsiteX59" fmla="*/ 470447 w 1371382"/>
              <a:gd name="connsiteY59" fmla="*/ 4013953 h 6858000"/>
              <a:gd name="connsiteX60" fmla="*/ 456742 w 1371382"/>
              <a:gd name="connsiteY60" fmla="*/ 3974753 h 6858000"/>
              <a:gd name="connsiteX61" fmla="*/ 458340 w 1371382"/>
              <a:gd name="connsiteY61" fmla="*/ 3969950 h 6858000"/>
              <a:gd name="connsiteX62" fmla="*/ 451762 w 1371382"/>
              <a:gd name="connsiteY62" fmla="*/ 3933779 h 6858000"/>
              <a:gd name="connsiteX63" fmla="*/ 453093 w 1371382"/>
              <a:gd name="connsiteY63" fmla="*/ 3933093 h 6858000"/>
              <a:gd name="connsiteX64" fmla="*/ 457447 w 1371382"/>
              <a:gd name="connsiteY64" fmla="*/ 3922082 h 6858000"/>
              <a:gd name="connsiteX65" fmla="*/ 462525 w 1371382"/>
              <a:gd name="connsiteY65" fmla="*/ 3901461 h 6858000"/>
              <a:gd name="connsiteX66" fmla="*/ 485119 w 1371382"/>
              <a:gd name="connsiteY66" fmla="*/ 3813873 h 6858000"/>
              <a:gd name="connsiteX67" fmla="*/ 484544 w 1371382"/>
              <a:gd name="connsiteY67" fmla="*/ 3806161 h 6858000"/>
              <a:gd name="connsiteX68" fmla="*/ 484851 w 1371382"/>
              <a:gd name="connsiteY68" fmla="*/ 3805957 h 6858000"/>
              <a:gd name="connsiteX69" fmla="*/ 484878 w 1371382"/>
              <a:gd name="connsiteY69" fmla="*/ 3797724 h 6858000"/>
              <a:gd name="connsiteX70" fmla="*/ 483493 w 1371382"/>
              <a:gd name="connsiteY70" fmla="*/ 3792098 h 6858000"/>
              <a:gd name="connsiteX71" fmla="*/ 482377 w 1371382"/>
              <a:gd name="connsiteY71" fmla="*/ 3777135 h 6858000"/>
              <a:gd name="connsiteX72" fmla="*/ 484110 w 1371382"/>
              <a:gd name="connsiteY72" fmla="*/ 3771656 h 6858000"/>
              <a:gd name="connsiteX73" fmla="*/ 487853 w 1371382"/>
              <a:gd name="connsiteY73" fmla="*/ 3769007 h 6858000"/>
              <a:gd name="connsiteX74" fmla="*/ 487319 w 1371382"/>
              <a:gd name="connsiteY74" fmla="*/ 3767709 h 6858000"/>
              <a:gd name="connsiteX75" fmla="*/ 496015 w 1371382"/>
              <a:gd name="connsiteY75" fmla="*/ 3738082 h 6858000"/>
              <a:gd name="connsiteX76" fmla="*/ 503361 w 1371382"/>
              <a:gd name="connsiteY76" fmla="*/ 3673397 h 6858000"/>
              <a:gd name="connsiteX77" fmla="*/ 502657 w 1371382"/>
              <a:gd name="connsiteY77" fmla="*/ 3637109 h 6858000"/>
              <a:gd name="connsiteX78" fmla="*/ 506100 w 1371382"/>
              <a:gd name="connsiteY78" fmla="*/ 3536883 h 6858000"/>
              <a:gd name="connsiteX79" fmla="*/ 513638 w 1371382"/>
              <a:gd name="connsiteY79" fmla="*/ 3435652 h 6858000"/>
              <a:gd name="connsiteX80" fmla="*/ 515309 w 1371382"/>
              <a:gd name="connsiteY80" fmla="*/ 3307769 h 6858000"/>
              <a:gd name="connsiteX81" fmla="*/ 532872 w 1371382"/>
              <a:gd name="connsiteY81" fmla="*/ 3250522 h 6858000"/>
              <a:gd name="connsiteX82" fmla="*/ 533297 w 1371382"/>
              <a:gd name="connsiteY82" fmla="*/ 3229163 h 6858000"/>
              <a:gd name="connsiteX83" fmla="*/ 535120 w 1371382"/>
              <a:gd name="connsiteY83" fmla="*/ 3217217 h 6858000"/>
              <a:gd name="connsiteX84" fmla="*/ 521955 w 1371382"/>
              <a:gd name="connsiteY84" fmla="*/ 3183755 h 6858000"/>
              <a:gd name="connsiteX85" fmla="*/ 522456 w 1371382"/>
              <a:gd name="connsiteY85" fmla="*/ 3178642 h 6858000"/>
              <a:gd name="connsiteX86" fmla="*/ 510056 w 1371382"/>
              <a:gd name="connsiteY86" fmla="*/ 3158586 h 6858000"/>
              <a:gd name="connsiteX87" fmla="*/ 495241 w 1371382"/>
              <a:gd name="connsiteY87" fmla="*/ 3129034 h 6858000"/>
              <a:gd name="connsiteX88" fmla="*/ 495906 w 1371382"/>
              <a:gd name="connsiteY88" fmla="*/ 3126682 h 6858000"/>
              <a:gd name="connsiteX89" fmla="*/ 486774 w 1371382"/>
              <a:gd name="connsiteY89" fmla="*/ 3114519 h 6858000"/>
              <a:gd name="connsiteX90" fmla="*/ 473383 w 1371382"/>
              <a:gd name="connsiteY90" fmla="*/ 3106272 h 6858000"/>
              <a:gd name="connsiteX91" fmla="*/ 446113 w 1371382"/>
              <a:gd name="connsiteY91" fmla="*/ 2958185 h 6858000"/>
              <a:gd name="connsiteX92" fmla="*/ 388727 w 1371382"/>
              <a:gd name="connsiteY92" fmla="*/ 2762989 h 6858000"/>
              <a:gd name="connsiteX93" fmla="*/ 337645 w 1371382"/>
              <a:gd name="connsiteY93" fmla="*/ 2554718 h 6858000"/>
              <a:gd name="connsiteX94" fmla="*/ 317739 w 1371382"/>
              <a:gd name="connsiteY94" fmla="*/ 2485734 h 6858000"/>
              <a:gd name="connsiteX95" fmla="*/ 308462 w 1371382"/>
              <a:gd name="connsiteY95" fmla="*/ 2447068 h 6858000"/>
              <a:gd name="connsiteX96" fmla="*/ 295423 w 1371382"/>
              <a:gd name="connsiteY96" fmla="*/ 2425819 h 6858000"/>
              <a:gd name="connsiteX97" fmla="*/ 301422 w 1371382"/>
              <a:gd name="connsiteY97" fmla="*/ 2402874 h 6858000"/>
              <a:gd name="connsiteX98" fmla="*/ 304034 w 1371382"/>
              <a:gd name="connsiteY98" fmla="*/ 2381443 h 6858000"/>
              <a:gd name="connsiteX99" fmla="*/ 280363 w 1371382"/>
              <a:gd name="connsiteY99" fmla="*/ 2261920 h 6858000"/>
              <a:gd name="connsiteX100" fmla="*/ 270250 w 1371382"/>
              <a:gd name="connsiteY100" fmla="*/ 2195378 h 6858000"/>
              <a:gd name="connsiteX101" fmla="*/ 254467 w 1371382"/>
              <a:gd name="connsiteY101" fmla="*/ 2155135 h 6858000"/>
              <a:gd name="connsiteX102" fmla="*/ 251925 w 1371382"/>
              <a:gd name="connsiteY102" fmla="*/ 2118008 h 6858000"/>
              <a:gd name="connsiteX103" fmla="*/ 252918 w 1371382"/>
              <a:gd name="connsiteY103" fmla="*/ 2050531 h 6858000"/>
              <a:gd name="connsiteX104" fmla="*/ 244724 w 1371382"/>
              <a:gd name="connsiteY104" fmla="*/ 1963269 h 6858000"/>
              <a:gd name="connsiteX105" fmla="*/ 225902 w 1371382"/>
              <a:gd name="connsiteY105" fmla="*/ 1906352 h 6858000"/>
              <a:gd name="connsiteX106" fmla="*/ 202459 w 1371382"/>
              <a:gd name="connsiteY106" fmla="*/ 1861531 h 6858000"/>
              <a:gd name="connsiteX107" fmla="*/ 156258 w 1371382"/>
              <a:gd name="connsiteY107" fmla="*/ 1732919 h 6858000"/>
              <a:gd name="connsiteX108" fmla="*/ 128569 w 1371382"/>
              <a:gd name="connsiteY108" fmla="*/ 1663540 h 6858000"/>
              <a:gd name="connsiteX109" fmla="*/ 127695 w 1371382"/>
              <a:gd name="connsiteY109" fmla="*/ 1615777 h 6858000"/>
              <a:gd name="connsiteX110" fmla="*/ 108490 w 1371382"/>
              <a:gd name="connsiteY110" fmla="*/ 1563678 h 6858000"/>
              <a:gd name="connsiteX111" fmla="*/ 121570 w 1371382"/>
              <a:gd name="connsiteY111" fmla="*/ 1519474 h 6858000"/>
              <a:gd name="connsiteX112" fmla="*/ 114312 w 1371382"/>
              <a:gd name="connsiteY112" fmla="*/ 1477995 h 6858000"/>
              <a:gd name="connsiteX113" fmla="*/ 100397 w 1371382"/>
              <a:gd name="connsiteY113" fmla="*/ 1373769 h 6858000"/>
              <a:gd name="connsiteX114" fmla="*/ 108704 w 1371382"/>
              <a:gd name="connsiteY114" fmla="*/ 1307086 h 6858000"/>
              <a:gd name="connsiteX115" fmla="*/ 109892 w 1371382"/>
              <a:gd name="connsiteY115" fmla="*/ 1189033 h 6858000"/>
              <a:gd name="connsiteX116" fmla="*/ 114577 w 1371382"/>
              <a:gd name="connsiteY116" fmla="*/ 1168288 h 6858000"/>
              <a:gd name="connsiteX117" fmla="*/ 106859 w 1371382"/>
              <a:gd name="connsiteY117" fmla="*/ 1142577 h 6858000"/>
              <a:gd name="connsiteX118" fmla="*/ 96165 w 1371382"/>
              <a:gd name="connsiteY118" fmla="*/ 1088484 h 6858000"/>
              <a:gd name="connsiteX119" fmla="*/ 84901 w 1371382"/>
              <a:gd name="connsiteY119" fmla="*/ 1016103 h 6858000"/>
              <a:gd name="connsiteX120" fmla="*/ 86357 w 1371382"/>
              <a:gd name="connsiteY120" fmla="*/ 932283 h 6858000"/>
              <a:gd name="connsiteX121" fmla="*/ 88593 w 1371382"/>
              <a:gd name="connsiteY121" fmla="*/ 915925 h 6858000"/>
              <a:gd name="connsiteX122" fmla="*/ 81222 w 1371382"/>
              <a:gd name="connsiteY122" fmla="*/ 896999 h 6858000"/>
              <a:gd name="connsiteX123" fmla="*/ 50630 w 1371382"/>
              <a:gd name="connsiteY123" fmla="*/ 821517 h 6858000"/>
              <a:gd name="connsiteX124" fmla="*/ 29580 w 1371382"/>
              <a:gd name="connsiteY124" fmla="*/ 751353 h 6858000"/>
              <a:gd name="connsiteX125" fmla="*/ 29138 w 1371382"/>
              <a:gd name="connsiteY125" fmla="*/ 721230 h 6858000"/>
              <a:gd name="connsiteX126" fmla="*/ 14809 w 1371382"/>
              <a:gd name="connsiteY126" fmla="*/ 681659 h 6858000"/>
              <a:gd name="connsiteX127" fmla="*/ 228 w 1371382"/>
              <a:gd name="connsiteY127" fmla="*/ 635218 h 6858000"/>
              <a:gd name="connsiteX128" fmla="*/ 5239 w 1371382"/>
              <a:gd name="connsiteY128" fmla="*/ 613763 h 6858000"/>
              <a:gd name="connsiteX129" fmla="*/ 20769 w 1371382"/>
              <a:gd name="connsiteY129" fmla="*/ 542923 h 6858000"/>
              <a:gd name="connsiteX130" fmla="*/ 71173 w 1371382"/>
              <a:gd name="connsiteY130" fmla="*/ 473479 h 6858000"/>
              <a:gd name="connsiteX131" fmla="*/ 59254 w 1371382"/>
              <a:gd name="connsiteY131" fmla="*/ 446567 h 6858000"/>
              <a:gd name="connsiteX132" fmla="*/ 58502 w 1371382"/>
              <a:gd name="connsiteY132" fmla="*/ 393828 h 6858000"/>
              <a:gd name="connsiteX133" fmla="*/ 58332 w 1371382"/>
              <a:gd name="connsiteY133" fmla="*/ 353137 h 6858000"/>
              <a:gd name="connsiteX134" fmla="*/ 79842 w 1371382"/>
              <a:gd name="connsiteY134" fmla="*/ 309501 h 6858000"/>
              <a:gd name="connsiteX135" fmla="*/ 64025 w 1371382"/>
              <a:gd name="connsiteY135" fmla="*/ 275771 h 6858000"/>
              <a:gd name="connsiteX136" fmla="*/ 81052 w 1371382"/>
              <a:gd name="connsiteY136" fmla="*/ 212860 h 6858000"/>
              <a:gd name="connsiteX137" fmla="*/ 72762 w 1371382"/>
              <a:gd name="connsiteY137" fmla="*/ 144983 h 6858000"/>
              <a:gd name="connsiteX138" fmla="*/ 85046 w 1371382"/>
              <a:gd name="connsiteY138" fmla="*/ 55288 h 6858000"/>
              <a:gd name="connsiteX139" fmla="*/ 44600 w 1371382"/>
              <a:gd name="connsiteY139" fmla="*/ 0 h 6858000"/>
              <a:gd name="connsiteX0" fmla="*/ 44600 w 1371382"/>
              <a:gd name="connsiteY0" fmla="*/ 0 h 6858000"/>
              <a:gd name="connsiteX1" fmla="*/ 1371382 w 1371382"/>
              <a:gd name="connsiteY1" fmla="*/ 0 h 6858000"/>
              <a:gd name="connsiteX2" fmla="*/ 1371382 w 1371382"/>
              <a:gd name="connsiteY2" fmla="*/ 6858000 h 6858000"/>
              <a:gd name="connsiteX3" fmla="*/ 108076 w 1371382"/>
              <a:gd name="connsiteY3" fmla="*/ 6857735 h 6858000"/>
              <a:gd name="connsiteX4" fmla="*/ 144669 w 1371382"/>
              <a:gd name="connsiteY4" fmla="*/ 6776847 h 6858000"/>
              <a:gd name="connsiteX5" fmla="*/ 156169 w 1371382"/>
              <a:gd name="connsiteY5" fmla="*/ 6737706 h 6858000"/>
              <a:gd name="connsiteX6" fmla="*/ 180908 w 1371382"/>
              <a:gd name="connsiteY6" fmla="*/ 6691589 h 6858000"/>
              <a:gd name="connsiteX7" fmla="*/ 158465 w 1371382"/>
              <a:gd name="connsiteY7" fmla="*/ 6659970 h 6858000"/>
              <a:gd name="connsiteX8" fmla="*/ 173556 w 1371382"/>
              <a:gd name="connsiteY8" fmla="*/ 6636211 h 6858000"/>
              <a:gd name="connsiteX9" fmla="*/ 191000 w 1371382"/>
              <a:gd name="connsiteY9" fmla="*/ 6594177 h 6858000"/>
              <a:gd name="connsiteX10" fmla="*/ 205040 w 1371382"/>
              <a:gd name="connsiteY10" fmla="*/ 6557575 h 6858000"/>
              <a:gd name="connsiteX11" fmla="*/ 257997 w 1371382"/>
              <a:gd name="connsiteY11" fmla="*/ 6492130 h 6858000"/>
              <a:gd name="connsiteX12" fmla="*/ 273684 w 1371382"/>
              <a:gd name="connsiteY12" fmla="*/ 6431610 h 6858000"/>
              <a:gd name="connsiteX13" fmla="*/ 317389 w 1371382"/>
              <a:gd name="connsiteY13" fmla="*/ 6379786 h 6858000"/>
              <a:gd name="connsiteX14" fmla="*/ 300612 w 1371382"/>
              <a:gd name="connsiteY14" fmla="*/ 6334727 h 6858000"/>
              <a:gd name="connsiteX15" fmla="*/ 278027 w 1371382"/>
              <a:gd name="connsiteY15" fmla="*/ 6313295 h 6858000"/>
              <a:gd name="connsiteX16" fmla="*/ 285191 w 1371382"/>
              <a:gd name="connsiteY16" fmla="*/ 6280046 h 6858000"/>
              <a:gd name="connsiteX17" fmla="*/ 267936 w 1371382"/>
              <a:gd name="connsiteY17" fmla="*/ 6270265 h 6858000"/>
              <a:gd name="connsiteX18" fmla="*/ 294964 w 1371382"/>
              <a:gd name="connsiteY18" fmla="*/ 6252834 h 6858000"/>
              <a:gd name="connsiteX19" fmla="*/ 272956 w 1371382"/>
              <a:gd name="connsiteY19" fmla="*/ 6202459 h 6858000"/>
              <a:gd name="connsiteX20" fmla="*/ 271754 w 1371382"/>
              <a:gd name="connsiteY20" fmla="*/ 6153037 h 6858000"/>
              <a:gd name="connsiteX21" fmla="*/ 287169 w 1371382"/>
              <a:gd name="connsiteY21" fmla="*/ 6078132 h 6858000"/>
              <a:gd name="connsiteX22" fmla="*/ 274556 w 1371382"/>
              <a:gd name="connsiteY22" fmla="*/ 6028119 h 6858000"/>
              <a:gd name="connsiteX23" fmla="*/ 259785 w 1371382"/>
              <a:gd name="connsiteY23" fmla="*/ 5926735 h 6858000"/>
              <a:gd name="connsiteX24" fmla="*/ 309297 w 1371382"/>
              <a:gd name="connsiteY24" fmla="*/ 5712857 h 6858000"/>
              <a:gd name="connsiteX25" fmla="*/ 288372 w 1371382"/>
              <a:gd name="connsiteY25" fmla="*/ 5676393 h 6858000"/>
              <a:gd name="connsiteX26" fmla="*/ 327964 w 1371382"/>
              <a:gd name="connsiteY26" fmla="*/ 5563435 h 6858000"/>
              <a:gd name="connsiteX27" fmla="*/ 375094 w 1371382"/>
              <a:gd name="connsiteY27" fmla="*/ 5437125 h 6858000"/>
              <a:gd name="connsiteX28" fmla="*/ 388662 w 1371382"/>
              <a:gd name="connsiteY28" fmla="*/ 5396260 h 6858000"/>
              <a:gd name="connsiteX29" fmla="*/ 404643 w 1371382"/>
              <a:gd name="connsiteY29" fmla="*/ 5330009 h 6858000"/>
              <a:gd name="connsiteX30" fmla="*/ 438136 w 1371382"/>
              <a:gd name="connsiteY30" fmla="*/ 5273739 h 6858000"/>
              <a:gd name="connsiteX31" fmla="*/ 447735 w 1371382"/>
              <a:gd name="connsiteY31" fmla="*/ 5241779 h 6858000"/>
              <a:gd name="connsiteX32" fmla="*/ 458961 w 1371382"/>
              <a:gd name="connsiteY32" fmla="*/ 5225268 h 6858000"/>
              <a:gd name="connsiteX33" fmla="*/ 459981 w 1371382"/>
              <a:gd name="connsiteY33" fmla="*/ 5217684 h 6858000"/>
              <a:gd name="connsiteX34" fmla="*/ 467322 w 1371382"/>
              <a:gd name="connsiteY34" fmla="*/ 5193377 h 6858000"/>
              <a:gd name="connsiteX35" fmla="*/ 470625 w 1371382"/>
              <a:gd name="connsiteY35" fmla="*/ 5179288 h 6858000"/>
              <a:gd name="connsiteX36" fmla="*/ 471609 w 1371382"/>
              <a:gd name="connsiteY36" fmla="*/ 5173621 h 6858000"/>
              <a:gd name="connsiteX37" fmla="*/ 467243 w 1371382"/>
              <a:gd name="connsiteY37" fmla="*/ 5159961 h 6858000"/>
              <a:gd name="connsiteX38" fmla="*/ 473920 w 1371382"/>
              <a:gd name="connsiteY38" fmla="*/ 5144295 h 6858000"/>
              <a:gd name="connsiteX39" fmla="*/ 470853 w 1371382"/>
              <a:gd name="connsiteY39" fmla="*/ 5125185 h 6858000"/>
              <a:gd name="connsiteX40" fmla="*/ 477683 w 1371382"/>
              <a:gd name="connsiteY40" fmla="*/ 5121884 h 6858000"/>
              <a:gd name="connsiteX41" fmla="*/ 484719 w 1371382"/>
              <a:gd name="connsiteY41" fmla="*/ 5067850 h 6858000"/>
              <a:gd name="connsiteX42" fmla="*/ 487450 w 1371382"/>
              <a:gd name="connsiteY42" fmla="*/ 5060861 h 6858000"/>
              <a:gd name="connsiteX43" fmla="*/ 484154 w 1371382"/>
              <a:gd name="connsiteY43" fmla="*/ 5034192 h 6858000"/>
              <a:gd name="connsiteX44" fmla="*/ 485708 w 1371382"/>
              <a:gd name="connsiteY44" fmla="*/ 4993030 h 6858000"/>
              <a:gd name="connsiteX45" fmla="*/ 492617 w 1371382"/>
              <a:gd name="connsiteY45" fmla="*/ 4946844 h 6858000"/>
              <a:gd name="connsiteX46" fmla="*/ 488473 w 1371382"/>
              <a:gd name="connsiteY46" fmla="*/ 4932692 h 6858000"/>
              <a:gd name="connsiteX47" fmla="*/ 503876 w 1371382"/>
              <a:gd name="connsiteY47" fmla="*/ 4858827 h 6858000"/>
              <a:gd name="connsiteX48" fmla="*/ 509779 w 1371382"/>
              <a:gd name="connsiteY48" fmla="*/ 4821170 h 6858000"/>
              <a:gd name="connsiteX49" fmla="*/ 514512 w 1371382"/>
              <a:gd name="connsiteY49" fmla="*/ 4780965 h 6858000"/>
              <a:gd name="connsiteX50" fmla="*/ 515805 w 1371382"/>
              <a:gd name="connsiteY50" fmla="*/ 4750867 h 6858000"/>
              <a:gd name="connsiteX51" fmla="*/ 513612 w 1371382"/>
              <a:gd name="connsiteY51" fmla="*/ 4690749 h 6858000"/>
              <a:gd name="connsiteX52" fmla="*/ 509092 w 1371382"/>
              <a:gd name="connsiteY52" fmla="*/ 4584173 h 6858000"/>
              <a:gd name="connsiteX53" fmla="*/ 504175 w 1371382"/>
              <a:gd name="connsiteY53" fmla="*/ 4444346 h 6858000"/>
              <a:gd name="connsiteX54" fmla="*/ 500740 w 1371382"/>
              <a:gd name="connsiteY54" fmla="*/ 4375228 h 6858000"/>
              <a:gd name="connsiteX55" fmla="*/ 481393 w 1371382"/>
              <a:gd name="connsiteY55" fmla="*/ 4214165 h 6858000"/>
              <a:gd name="connsiteX56" fmla="*/ 485466 w 1371382"/>
              <a:gd name="connsiteY56" fmla="*/ 4090296 h 6858000"/>
              <a:gd name="connsiteX57" fmla="*/ 470722 w 1371382"/>
              <a:gd name="connsiteY57" fmla="*/ 4033999 h 6858000"/>
              <a:gd name="connsiteX58" fmla="*/ 471871 w 1371382"/>
              <a:gd name="connsiteY58" fmla="*/ 4031933 h 6858000"/>
              <a:gd name="connsiteX59" fmla="*/ 470447 w 1371382"/>
              <a:gd name="connsiteY59" fmla="*/ 4013953 h 6858000"/>
              <a:gd name="connsiteX60" fmla="*/ 456742 w 1371382"/>
              <a:gd name="connsiteY60" fmla="*/ 3974753 h 6858000"/>
              <a:gd name="connsiteX61" fmla="*/ 458340 w 1371382"/>
              <a:gd name="connsiteY61" fmla="*/ 3969950 h 6858000"/>
              <a:gd name="connsiteX62" fmla="*/ 451762 w 1371382"/>
              <a:gd name="connsiteY62" fmla="*/ 3933779 h 6858000"/>
              <a:gd name="connsiteX63" fmla="*/ 453093 w 1371382"/>
              <a:gd name="connsiteY63" fmla="*/ 3933093 h 6858000"/>
              <a:gd name="connsiteX64" fmla="*/ 457447 w 1371382"/>
              <a:gd name="connsiteY64" fmla="*/ 3922082 h 6858000"/>
              <a:gd name="connsiteX65" fmla="*/ 462525 w 1371382"/>
              <a:gd name="connsiteY65" fmla="*/ 3901461 h 6858000"/>
              <a:gd name="connsiteX66" fmla="*/ 485119 w 1371382"/>
              <a:gd name="connsiteY66" fmla="*/ 3813873 h 6858000"/>
              <a:gd name="connsiteX67" fmla="*/ 484544 w 1371382"/>
              <a:gd name="connsiteY67" fmla="*/ 3806161 h 6858000"/>
              <a:gd name="connsiteX68" fmla="*/ 484851 w 1371382"/>
              <a:gd name="connsiteY68" fmla="*/ 3805957 h 6858000"/>
              <a:gd name="connsiteX69" fmla="*/ 484878 w 1371382"/>
              <a:gd name="connsiteY69" fmla="*/ 3797724 h 6858000"/>
              <a:gd name="connsiteX70" fmla="*/ 483493 w 1371382"/>
              <a:gd name="connsiteY70" fmla="*/ 3792098 h 6858000"/>
              <a:gd name="connsiteX71" fmla="*/ 482377 w 1371382"/>
              <a:gd name="connsiteY71" fmla="*/ 3777135 h 6858000"/>
              <a:gd name="connsiteX72" fmla="*/ 484110 w 1371382"/>
              <a:gd name="connsiteY72" fmla="*/ 3771656 h 6858000"/>
              <a:gd name="connsiteX73" fmla="*/ 487853 w 1371382"/>
              <a:gd name="connsiteY73" fmla="*/ 3769007 h 6858000"/>
              <a:gd name="connsiteX74" fmla="*/ 487319 w 1371382"/>
              <a:gd name="connsiteY74" fmla="*/ 3767709 h 6858000"/>
              <a:gd name="connsiteX75" fmla="*/ 496015 w 1371382"/>
              <a:gd name="connsiteY75" fmla="*/ 3738082 h 6858000"/>
              <a:gd name="connsiteX76" fmla="*/ 503361 w 1371382"/>
              <a:gd name="connsiteY76" fmla="*/ 3673397 h 6858000"/>
              <a:gd name="connsiteX77" fmla="*/ 502657 w 1371382"/>
              <a:gd name="connsiteY77" fmla="*/ 3637109 h 6858000"/>
              <a:gd name="connsiteX78" fmla="*/ 506100 w 1371382"/>
              <a:gd name="connsiteY78" fmla="*/ 3536883 h 6858000"/>
              <a:gd name="connsiteX79" fmla="*/ 513638 w 1371382"/>
              <a:gd name="connsiteY79" fmla="*/ 3435652 h 6858000"/>
              <a:gd name="connsiteX80" fmla="*/ 515309 w 1371382"/>
              <a:gd name="connsiteY80" fmla="*/ 3307769 h 6858000"/>
              <a:gd name="connsiteX81" fmla="*/ 532872 w 1371382"/>
              <a:gd name="connsiteY81" fmla="*/ 3250522 h 6858000"/>
              <a:gd name="connsiteX82" fmla="*/ 533297 w 1371382"/>
              <a:gd name="connsiteY82" fmla="*/ 3229163 h 6858000"/>
              <a:gd name="connsiteX83" fmla="*/ 535120 w 1371382"/>
              <a:gd name="connsiteY83" fmla="*/ 3217217 h 6858000"/>
              <a:gd name="connsiteX84" fmla="*/ 521955 w 1371382"/>
              <a:gd name="connsiteY84" fmla="*/ 3183755 h 6858000"/>
              <a:gd name="connsiteX85" fmla="*/ 522456 w 1371382"/>
              <a:gd name="connsiteY85" fmla="*/ 3178642 h 6858000"/>
              <a:gd name="connsiteX86" fmla="*/ 510056 w 1371382"/>
              <a:gd name="connsiteY86" fmla="*/ 3158586 h 6858000"/>
              <a:gd name="connsiteX87" fmla="*/ 495241 w 1371382"/>
              <a:gd name="connsiteY87" fmla="*/ 3129034 h 6858000"/>
              <a:gd name="connsiteX88" fmla="*/ 495906 w 1371382"/>
              <a:gd name="connsiteY88" fmla="*/ 3126682 h 6858000"/>
              <a:gd name="connsiteX89" fmla="*/ 486774 w 1371382"/>
              <a:gd name="connsiteY89" fmla="*/ 3114519 h 6858000"/>
              <a:gd name="connsiteX90" fmla="*/ 473383 w 1371382"/>
              <a:gd name="connsiteY90" fmla="*/ 3106272 h 6858000"/>
              <a:gd name="connsiteX91" fmla="*/ 446113 w 1371382"/>
              <a:gd name="connsiteY91" fmla="*/ 2958185 h 6858000"/>
              <a:gd name="connsiteX92" fmla="*/ 388727 w 1371382"/>
              <a:gd name="connsiteY92" fmla="*/ 2762989 h 6858000"/>
              <a:gd name="connsiteX93" fmla="*/ 337645 w 1371382"/>
              <a:gd name="connsiteY93" fmla="*/ 2554718 h 6858000"/>
              <a:gd name="connsiteX94" fmla="*/ 317739 w 1371382"/>
              <a:gd name="connsiteY94" fmla="*/ 2485734 h 6858000"/>
              <a:gd name="connsiteX95" fmla="*/ 308462 w 1371382"/>
              <a:gd name="connsiteY95" fmla="*/ 2447068 h 6858000"/>
              <a:gd name="connsiteX96" fmla="*/ 295423 w 1371382"/>
              <a:gd name="connsiteY96" fmla="*/ 2425819 h 6858000"/>
              <a:gd name="connsiteX97" fmla="*/ 301422 w 1371382"/>
              <a:gd name="connsiteY97" fmla="*/ 2402874 h 6858000"/>
              <a:gd name="connsiteX98" fmla="*/ 304034 w 1371382"/>
              <a:gd name="connsiteY98" fmla="*/ 2381443 h 6858000"/>
              <a:gd name="connsiteX99" fmla="*/ 280363 w 1371382"/>
              <a:gd name="connsiteY99" fmla="*/ 2261920 h 6858000"/>
              <a:gd name="connsiteX100" fmla="*/ 270250 w 1371382"/>
              <a:gd name="connsiteY100" fmla="*/ 2195378 h 6858000"/>
              <a:gd name="connsiteX101" fmla="*/ 254467 w 1371382"/>
              <a:gd name="connsiteY101" fmla="*/ 2155135 h 6858000"/>
              <a:gd name="connsiteX102" fmla="*/ 251925 w 1371382"/>
              <a:gd name="connsiteY102" fmla="*/ 2118008 h 6858000"/>
              <a:gd name="connsiteX103" fmla="*/ 252918 w 1371382"/>
              <a:gd name="connsiteY103" fmla="*/ 2050531 h 6858000"/>
              <a:gd name="connsiteX104" fmla="*/ 244724 w 1371382"/>
              <a:gd name="connsiteY104" fmla="*/ 1963269 h 6858000"/>
              <a:gd name="connsiteX105" fmla="*/ 225902 w 1371382"/>
              <a:gd name="connsiteY105" fmla="*/ 1906352 h 6858000"/>
              <a:gd name="connsiteX106" fmla="*/ 202459 w 1371382"/>
              <a:gd name="connsiteY106" fmla="*/ 1861531 h 6858000"/>
              <a:gd name="connsiteX107" fmla="*/ 156258 w 1371382"/>
              <a:gd name="connsiteY107" fmla="*/ 1732919 h 6858000"/>
              <a:gd name="connsiteX108" fmla="*/ 128569 w 1371382"/>
              <a:gd name="connsiteY108" fmla="*/ 1663540 h 6858000"/>
              <a:gd name="connsiteX109" fmla="*/ 127695 w 1371382"/>
              <a:gd name="connsiteY109" fmla="*/ 1615777 h 6858000"/>
              <a:gd name="connsiteX110" fmla="*/ 108490 w 1371382"/>
              <a:gd name="connsiteY110" fmla="*/ 1563678 h 6858000"/>
              <a:gd name="connsiteX111" fmla="*/ 121570 w 1371382"/>
              <a:gd name="connsiteY111" fmla="*/ 1519474 h 6858000"/>
              <a:gd name="connsiteX112" fmla="*/ 114312 w 1371382"/>
              <a:gd name="connsiteY112" fmla="*/ 1477995 h 6858000"/>
              <a:gd name="connsiteX113" fmla="*/ 100397 w 1371382"/>
              <a:gd name="connsiteY113" fmla="*/ 1373769 h 6858000"/>
              <a:gd name="connsiteX114" fmla="*/ 108704 w 1371382"/>
              <a:gd name="connsiteY114" fmla="*/ 1307086 h 6858000"/>
              <a:gd name="connsiteX115" fmla="*/ 109892 w 1371382"/>
              <a:gd name="connsiteY115" fmla="*/ 1189033 h 6858000"/>
              <a:gd name="connsiteX116" fmla="*/ 114577 w 1371382"/>
              <a:gd name="connsiteY116" fmla="*/ 1168288 h 6858000"/>
              <a:gd name="connsiteX117" fmla="*/ 106859 w 1371382"/>
              <a:gd name="connsiteY117" fmla="*/ 1142577 h 6858000"/>
              <a:gd name="connsiteX118" fmla="*/ 96165 w 1371382"/>
              <a:gd name="connsiteY118" fmla="*/ 1088484 h 6858000"/>
              <a:gd name="connsiteX119" fmla="*/ 84901 w 1371382"/>
              <a:gd name="connsiteY119" fmla="*/ 1016103 h 6858000"/>
              <a:gd name="connsiteX120" fmla="*/ 86357 w 1371382"/>
              <a:gd name="connsiteY120" fmla="*/ 932283 h 6858000"/>
              <a:gd name="connsiteX121" fmla="*/ 88593 w 1371382"/>
              <a:gd name="connsiteY121" fmla="*/ 915925 h 6858000"/>
              <a:gd name="connsiteX122" fmla="*/ 81222 w 1371382"/>
              <a:gd name="connsiteY122" fmla="*/ 896999 h 6858000"/>
              <a:gd name="connsiteX123" fmla="*/ 50630 w 1371382"/>
              <a:gd name="connsiteY123" fmla="*/ 821517 h 6858000"/>
              <a:gd name="connsiteX124" fmla="*/ 29580 w 1371382"/>
              <a:gd name="connsiteY124" fmla="*/ 751353 h 6858000"/>
              <a:gd name="connsiteX125" fmla="*/ 29138 w 1371382"/>
              <a:gd name="connsiteY125" fmla="*/ 721230 h 6858000"/>
              <a:gd name="connsiteX126" fmla="*/ 14809 w 1371382"/>
              <a:gd name="connsiteY126" fmla="*/ 681659 h 6858000"/>
              <a:gd name="connsiteX127" fmla="*/ 228 w 1371382"/>
              <a:gd name="connsiteY127" fmla="*/ 635218 h 6858000"/>
              <a:gd name="connsiteX128" fmla="*/ 22148 w 1371382"/>
              <a:gd name="connsiteY128" fmla="*/ 585934 h 6858000"/>
              <a:gd name="connsiteX129" fmla="*/ 20769 w 1371382"/>
              <a:gd name="connsiteY129" fmla="*/ 542923 h 6858000"/>
              <a:gd name="connsiteX130" fmla="*/ 71173 w 1371382"/>
              <a:gd name="connsiteY130" fmla="*/ 473479 h 6858000"/>
              <a:gd name="connsiteX131" fmla="*/ 59254 w 1371382"/>
              <a:gd name="connsiteY131" fmla="*/ 446567 h 6858000"/>
              <a:gd name="connsiteX132" fmla="*/ 58502 w 1371382"/>
              <a:gd name="connsiteY132" fmla="*/ 393828 h 6858000"/>
              <a:gd name="connsiteX133" fmla="*/ 58332 w 1371382"/>
              <a:gd name="connsiteY133" fmla="*/ 353137 h 6858000"/>
              <a:gd name="connsiteX134" fmla="*/ 79842 w 1371382"/>
              <a:gd name="connsiteY134" fmla="*/ 309501 h 6858000"/>
              <a:gd name="connsiteX135" fmla="*/ 64025 w 1371382"/>
              <a:gd name="connsiteY135" fmla="*/ 275771 h 6858000"/>
              <a:gd name="connsiteX136" fmla="*/ 81052 w 1371382"/>
              <a:gd name="connsiteY136" fmla="*/ 212860 h 6858000"/>
              <a:gd name="connsiteX137" fmla="*/ 72762 w 1371382"/>
              <a:gd name="connsiteY137" fmla="*/ 144983 h 6858000"/>
              <a:gd name="connsiteX138" fmla="*/ 85046 w 1371382"/>
              <a:gd name="connsiteY138" fmla="*/ 55288 h 6858000"/>
              <a:gd name="connsiteX139" fmla="*/ 44600 w 1371382"/>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13805 w 1364418"/>
              <a:gd name="connsiteY129" fmla="*/ 542923 h 6858000"/>
              <a:gd name="connsiteX130" fmla="*/ 64209 w 1364418"/>
              <a:gd name="connsiteY130" fmla="*/ 473479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64209 w 1364418"/>
              <a:gd name="connsiteY130" fmla="*/ 473479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54054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54054 h 6858000"/>
              <a:gd name="connsiteX121" fmla="*/ 90309 w 1364418"/>
              <a:gd name="connsiteY121" fmla="*/ 921368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251033 w 1364418"/>
              <a:gd name="connsiteY10" fmla="*/ 6492130 h 6858000"/>
              <a:gd name="connsiteX11" fmla="*/ 266720 w 1364418"/>
              <a:gd name="connsiteY11" fmla="*/ 6431610 h 6858000"/>
              <a:gd name="connsiteX12" fmla="*/ 310425 w 1364418"/>
              <a:gd name="connsiteY12" fmla="*/ 6379786 h 6858000"/>
              <a:gd name="connsiteX13" fmla="*/ 293648 w 1364418"/>
              <a:gd name="connsiteY13" fmla="*/ 6334727 h 6858000"/>
              <a:gd name="connsiteX14" fmla="*/ 271063 w 1364418"/>
              <a:gd name="connsiteY14" fmla="*/ 6313295 h 6858000"/>
              <a:gd name="connsiteX15" fmla="*/ 278227 w 1364418"/>
              <a:gd name="connsiteY15" fmla="*/ 6280046 h 6858000"/>
              <a:gd name="connsiteX16" fmla="*/ 281226 w 1364418"/>
              <a:gd name="connsiteY16" fmla="*/ 6272987 h 6858000"/>
              <a:gd name="connsiteX17" fmla="*/ 288000 w 1364418"/>
              <a:gd name="connsiteY17" fmla="*/ 6252834 h 6858000"/>
              <a:gd name="connsiteX18" fmla="*/ 265992 w 1364418"/>
              <a:gd name="connsiteY18" fmla="*/ 6202459 h 6858000"/>
              <a:gd name="connsiteX19" fmla="*/ 264790 w 1364418"/>
              <a:gd name="connsiteY19" fmla="*/ 6153037 h 6858000"/>
              <a:gd name="connsiteX20" fmla="*/ 280205 w 1364418"/>
              <a:gd name="connsiteY20" fmla="*/ 6078132 h 6858000"/>
              <a:gd name="connsiteX21" fmla="*/ 267592 w 1364418"/>
              <a:gd name="connsiteY21" fmla="*/ 6028119 h 6858000"/>
              <a:gd name="connsiteX22" fmla="*/ 252821 w 1364418"/>
              <a:gd name="connsiteY22" fmla="*/ 5926735 h 6858000"/>
              <a:gd name="connsiteX23" fmla="*/ 302333 w 1364418"/>
              <a:gd name="connsiteY23" fmla="*/ 5712857 h 6858000"/>
              <a:gd name="connsiteX24" fmla="*/ 332131 w 1364418"/>
              <a:gd name="connsiteY24" fmla="*/ 5660491 h 6858000"/>
              <a:gd name="connsiteX25" fmla="*/ 341254 w 1364418"/>
              <a:gd name="connsiteY25" fmla="*/ 5563435 h 6858000"/>
              <a:gd name="connsiteX26" fmla="*/ 368130 w 1364418"/>
              <a:gd name="connsiteY26" fmla="*/ 5437125 h 6858000"/>
              <a:gd name="connsiteX27" fmla="*/ 381698 w 1364418"/>
              <a:gd name="connsiteY27" fmla="*/ 5396260 h 6858000"/>
              <a:gd name="connsiteX28" fmla="*/ 397679 w 1364418"/>
              <a:gd name="connsiteY28" fmla="*/ 5330009 h 6858000"/>
              <a:gd name="connsiteX29" fmla="*/ 431172 w 1364418"/>
              <a:gd name="connsiteY29" fmla="*/ 5273739 h 6858000"/>
              <a:gd name="connsiteX30" fmla="*/ 440771 w 1364418"/>
              <a:gd name="connsiteY30" fmla="*/ 5241779 h 6858000"/>
              <a:gd name="connsiteX31" fmla="*/ 451997 w 1364418"/>
              <a:gd name="connsiteY31" fmla="*/ 5225268 h 6858000"/>
              <a:gd name="connsiteX32" fmla="*/ 453017 w 1364418"/>
              <a:gd name="connsiteY32" fmla="*/ 5217684 h 6858000"/>
              <a:gd name="connsiteX33" fmla="*/ 460358 w 1364418"/>
              <a:gd name="connsiteY33" fmla="*/ 5193377 h 6858000"/>
              <a:gd name="connsiteX34" fmla="*/ 463661 w 1364418"/>
              <a:gd name="connsiteY34" fmla="*/ 5179288 h 6858000"/>
              <a:gd name="connsiteX35" fmla="*/ 464645 w 1364418"/>
              <a:gd name="connsiteY35" fmla="*/ 5173621 h 6858000"/>
              <a:gd name="connsiteX36" fmla="*/ 460279 w 1364418"/>
              <a:gd name="connsiteY36" fmla="*/ 5159961 h 6858000"/>
              <a:gd name="connsiteX37" fmla="*/ 466956 w 1364418"/>
              <a:gd name="connsiteY37" fmla="*/ 5144295 h 6858000"/>
              <a:gd name="connsiteX38" fmla="*/ 463889 w 1364418"/>
              <a:gd name="connsiteY38" fmla="*/ 5125185 h 6858000"/>
              <a:gd name="connsiteX39" fmla="*/ 470719 w 1364418"/>
              <a:gd name="connsiteY39" fmla="*/ 5121884 h 6858000"/>
              <a:gd name="connsiteX40" fmla="*/ 477755 w 1364418"/>
              <a:gd name="connsiteY40" fmla="*/ 5067850 h 6858000"/>
              <a:gd name="connsiteX41" fmla="*/ 480486 w 1364418"/>
              <a:gd name="connsiteY41" fmla="*/ 5060861 h 6858000"/>
              <a:gd name="connsiteX42" fmla="*/ 477190 w 1364418"/>
              <a:gd name="connsiteY42" fmla="*/ 5034192 h 6858000"/>
              <a:gd name="connsiteX43" fmla="*/ 478744 w 1364418"/>
              <a:gd name="connsiteY43" fmla="*/ 4993030 h 6858000"/>
              <a:gd name="connsiteX44" fmla="*/ 485653 w 1364418"/>
              <a:gd name="connsiteY44" fmla="*/ 4946844 h 6858000"/>
              <a:gd name="connsiteX45" fmla="*/ 481509 w 1364418"/>
              <a:gd name="connsiteY45" fmla="*/ 4932692 h 6858000"/>
              <a:gd name="connsiteX46" fmla="*/ 496912 w 1364418"/>
              <a:gd name="connsiteY46" fmla="*/ 4858827 h 6858000"/>
              <a:gd name="connsiteX47" fmla="*/ 502815 w 1364418"/>
              <a:gd name="connsiteY47" fmla="*/ 4821170 h 6858000"/>
              <a:gd name="connsiteX48" fmla="*/ 507548 w 1364418"/>
              <a:gd name="connsiteY48" fmla="*/ 4780965 h 6858000"/>
              <a:gd name="connsiteX49" fmla="*/ 508841 w 1364418"/>
              <a:gd name="connsiteY49" fmla="*/ 4750867 h 6858000"/>
              <a:gd name="connsiteX50" fmla="*/ 506648 w 1364418"/>
              <a:gd name="connsiteY50" fmla="*/ 4690749 h 6858000"/>
              <a:gd name="connsiteX51" fmla="*/ 502128 w 1364418"/>
              <a:gd name="connsiteY51" fmla="*/ 4584173 h 6858000"/>
              <a:gd name="connsiteX52" fmla="*/ 497211 w 1364418"/>
              <a:gd name="connsiteY52" fmla="*/ 4444346 h 6858000"/>
              <a:gd name="connsiteX53" fmla="*/ 493776 w 1364418"/>
              <a:gd name="connsiteY53" fmla="*/ 4375228 h 6858000"/>
              <a:gd name="connsiteX54" fmla="*/ 474429 w 1364418"/>
              <a:gd name="connsiteY54" fmla="*/ 4214165 h 6858000"/>
              <a:gd name="connsiteX55" fmla="*/ 478502 w 1364418"/>
              <a:gd name="connsiteY55" fmla="*/ 4090296 h 6858000"/>
              <a:gd name="connsiteX56" fmla="*/ 463758 w 1364418"/>
              <a:gd name="connsiteY56" fmla="*/ 4033999 h 6858000"/>
              <a:gd name="connsiteX57" fmla="*/ 464907 w 1364418"/>
              <a:gd name="connsiteY57" fmla="*/ 4031933 h 6858000"/>
              <a:gd name="connsiteX58" fmla="*/ 463483 w 1364418"/>
              <a:gd name="connsiteY58" fmla="*/ 4013953 h 6858000"/>
              <a:gd name="connsiteX59" fmla="*/ 449778 w 1364418"/>
              <a:gd name="connsiteY59" fmla="*/ 3974753 h 6858000"/>
              <a:gd name="connsiteX60" fmla="*/ 451376 w 1364418"/>
              <a:gd name="connsiteY60" fmla="*/ 3969950 h 6858000"/>
              <a:gd name="connsiteX61" fmla="*/ 444798 w 1364418"/>
              <a:gd name="connsiteY61" fmla="*/ 3933779 h 6858000"/>
              <a:gd name="connsiteX62" fmla="*/ 446129 w 1364418"/>
              <a:gd name="connsiteY62" fmla="*/ 3933093 h 6858000"/>
              <a:gd name="connsiteX63" fmla="*/ 450483 w 1364418"/>
              <a:gd name="connsiteY63" fmla="*/ 3922082 h 6858000"/>
              <a:gd name="connsiteX64" fmla="*/ 455561 w 1364418"/>
              <a:gd name="connsiteY64" fmla="*/ 3901461 h 6858000"/>
              <a:gd name="connsiteX65" fmla="*/ 478155 w 1364418"/>
              <a:gd name="connsiteY65" fmla="*/ 3813873 h 6858000"/>
              <a:gd name="connsiteX66" fmla="*/ 477580 w 1364418"/>
              <a:gd name="connsiteY66" fmla="*/ 3806161 h 6858000"/>
              <a:gd name="connsiteX67" fmla="*/ 477887 w 1364418"/>
              <a:gd name="connsiteY67" fmla="*/ 3805957 h 6858000"/>
              <a:gd name="connsiteX68" fmla="*/ 477914 w 1364418"/>
              <a:gd name="connsiteY68" fmla="*/ 3797724 h 6858000"/>
              <a:gd name="connsiteX69" fmla="*/ 476529 w 1364418"/>
              <a:gd name="connsiteY69" fmla="*/ 3792098 h 6858000"/>
              <a:gd name="connsiteX70" fmla="*/ 475413 w 1364418"/>
              <a:gd name="connsiteY70" fmla="*/ 3777135 h 6858000"/>
              <a:gd name="connsiteX71" fmla="*/ 477146 w 1364418"/>
              <a:gd name="connsiteY71" fmla="*/ 3771656 h 6858000"/>
              <a:gd name="connsiteX72" fmla="*/ 480889 w 1364418"/>
              <a:gd name="connsiteY72" fmla="*/ 3769007 h 6858000"/>
              <a:gd name="connsiteX73" fmla="*/ 480355 w 1364418"/>
              <a:gd name="connsiteY73" fmla="*/ 3767709 h 6858000"/>
              <a:gd name="connsiteX74" fmla="*/ 489051 w 1364418"/>
              <a:gd name="connsiteY74" fmla="*/ 3738082 h 6858000"/>
              <a:gd name="connsiteX75" fmla="*/ 496397 w 1364418"/>
              <a:gd name="connsiteY75" fmla="*/ 3673397 h 6858000"/>
              <a:gd name="connsiteX76" fmla="*/ 495693 w 1364418"/>
              <a:gd name="connsiteY76" fmla="*/ 3637109 h 6858000"/>
              <a:gd name="connsiteX77" fmla="*/ 499136 w 1364418"/>
              <a:gd name="connsiteY77" fmla="*/ 3536883 h 6858000"/>
              <a:gd name="connsiteX78" fmla="*/ 506674 w 1364418"/>
              <a:gd name="connsiteY78" fmla="*/ 3435652 h 6858000"/>
              <a:gd name="connsiteX79" fmla="*/ 508345 w 1364418"/>
              <a:gd name="connsiteY79" fmla="*/ 3307769 h 6858000"/>
              <a:gd name="connsiteX80" fmla="*/ 525908 w 1364418"/>
              <a:gd name="connsiteY80" fmla="*/ 3250522 h 6858000"/>
              <a:gd name="connsiteX81" fmla="*/ 526333 w 1364418"/>
              <a:gd name="connsiteY81" fmla="*/ 3229163 h 6858000"/>
              <a:gd name="connsiteX82" fmla="*/ 528156 w 1364418"/>
              <a:gd name="connsiteY82" fmla="*/ 3217217 h 6858000"/>
              <a:gd name="connsiteX83" fmla="*/ 514991 w 1364418"/>
              <a:gd name="connsiteY83" fmla="*/ 3183755 h 6858000"/>
              <a:gd name="connsiteX84" fmla="*/ 515492 w 1364418"/>
              <a:gd name="connsiteY84" fmla="*/ 3178642 h 6858000"/>
              <a:gd name="connsiteX85" fmla="*/ 503092 w 1364418"/>
              <a:gd name="connsiteY85" fmla="*/ 3158586 h 6858000"/>
              <a:gd name="connsiteX86" fmla="*/ 488277 w 1364418"/>
              <a:gd name="connsiteY86" fmla="*/ 3129034 h 6858000"/>
              <a:gd name="connsiteX87" fmla="*/ 488942 w 1364418"/>
              <a:gd name="connsiteY87" fmla="*/ 3126682 h 6858000"/>
              <a:gd name="connsiteX88" fmla="*/ 479810 w 1364418"/>
              <a:gd name="connsiteY88" fmla="*/ 3114519 h 6858000"/>
              <a:gd name="connsiteX89" fmla="*/ 466419 w 1364418"/>
              <a:gd name="connsiteY89" fmla="*/ 3106272 h 6858000"/>
              <a:gd name="connsiteX90" fmla="*/ 439149 w 1364418"/>
              <a:gd name="connsiteY90" fmla="*/ 2958185 h 6858000"/>
              <a:gd name="connsiteX91" fmla="*/ 381763 w 1364418"/>
              <a:gd name="connsiteY91" fmla="*/ 2762989 h 6858000"/>
              <a:gd name="connsiteX92" fmla="*/ 330681 w 1364418"/>
              <a:gd name="connsiteY92" fmla="*/ 2554718 h 6858000"/>
              <a:gd name="connsiteX93" fmla="*/ 310775 w 1364418"/>
              <a:gd name="connsiteY93" fmla="*/ 2485734 h 6858000"/>
              <a:gd name="connsiteX94" fmla="*/ 301498 w 1364418"/>
              <a:gd name="connsiteY94" fmla="*/ 2447068 h 6858000"/>
              <a:gd name="connsiteX95" fmla="*/ 288459 w 1364418"/>
              <a:gd name="connsiteY95" fmla="*/ 2425819 h 6858000"/>
              <a:gd name="connsiteX96" fmla="*/ 294458 w 1364418"/>
              <a:gd name="connsiteY96" fmla="*/ 2402874 h 6858000"/>
              <a:gd name="connsiteX97" fmla="*/ 297070 w 1364418"/>
              <a:gd name="connsiteY97" fmla="*/ 2381443 h 6858000"/>
              <a:gd name="connsiteX98" fmla="*/ 273399 w 1364418"/>
              <a:gd name="connsiteY98" fmla="*/ 2261920 h 6858000"/>
              <a:gd name="connsiteX99" fmla="*/ 263286 w 1364418"/>
              <a:gd name="connsiteY99" fmla="*/ 2195378 h 6858000"/>
              <a:gd name="connsiteX100" fmla="*/ 247503 w 1364418"/>
              <a:gd name="connsiteY100" fmla="*/ 2155135 h 6858000"/>
              <a:gd name="connsiteX101" fmla="*/ 244961 w 1364418"/>
              <a:gd name="connsiteY101" fmla="*/ 2118008 h 6858000"/>
              <a:gd name="connsiteX102" fmla="*/ 245954 w 1364418"/>
              <a:gd name="connsiteY102" fmla="*/ 2050531 h 6858000"/>
              <a:gd name="connsiteX103" fmla="*/ 237760 w 1364418"/>
              <a:gd name="connsiteY103" fmla="*/ 1963269 h 6858000"/>
              <a:gd name="connsiteX104" fmla="*/ 218938 w 1364418"/>
              <a:gd name="connsiteY104" fmla="*/ 1906352 h 6858000"/>
              <a:gd name="connsiteX105" fmla="*/ 195495 w 1364418"/>
              <a:gd name="connsiteY105" fmla="*/ 1861531 h 6858000"/>
              <a:gd name="connsiteX106" fmla="*/ 149294 w 1364418"/>
              <a:gd name="connsiteY106" fmla="*/ 1732919 h 6858000"/>
              <a:gd name="connsiteX107" fmla="*/ 121605 w 1364418"/>
              <a:gd name="connsiteY107" fmla="*/ 1663540 h 6858000"/>
              <a:gd name="connsiteX108" fmla="*/ 120731 w 1364418"/>
              <a:gd name="connsiteY108" fmla="*/ 1615777 h 6858000"/>
              <a:gd name="connsiteX109" fmla="*/ 101526 w 1364418"/>
              <a:gd name="connsiteY109" fmla="*/ 1563678 h 6858000"/>
              <a:gd name="connsiteX110" fmla="*/ 114606 w 1364418"/>
              <a:gd name="connsiteY110" fmla="*/ 1519474 h 6858000"/>
              <a:gd name="connsiteX111" fmla="*/ 107348 w 1364418"/>
              <a:gd name="connsiteY111" fmla="*/ 1477995 h 6858000"/>
              <a:gd name="connsiteX112" fmla="*/ 93433 w 1364418"/>
              <a:gd name="connsiteY112" fmla="*/ 1373769 h 6858000"/>
              <a:gd name="connsiteX113" fmla="*/ 101740 w 1364418"/>
              <a:gd name="connsiteY113" fmla="*/ 1307086 h 6858000"/>
              <a:gd name="connsiteX114" fmla="*/ 102928 w 1364418"/>
              <a:gd name="connsiteY114" fmla="*/ 1189033 h 6858000"/>
              <a:gd name="connsiteX115" fmla="*/ 107613 w 1364418"/>
              <a:gd name="connsiteY115" fmla="*/ 1168288 h 6858000"/>
              <a:gd name="connsiteX116" fmla="*/ 99895 w 1364418"/>
              <a:gd name="connsiteY116" fmla="*/ 1142577 h 6858000"/>
              <a:gd name="connsiteX117" fmla="*/ 89201 w 1364418"/>
              <a:gd name="connsiteY117" fmla="*/ 1088484 h 6858000"/>
              <a:gd name="connsiteX118" fmla="*/ 77937 w 1364418"/>
              <a:gd name="connsiteY118" fmla="*/ 1016103 h 6858000"/>
              <a:gd name="connsiteX119" fmla="*/ 79393 w 1364418"/>
              <a:gd name="connsiteY119" fmla="*/ 954054 h 6858000"/>
              <a:gd name="connsiteX120" fmla="*/ 90309 w 1364418"/>
              <a:gd name="connsiteY120" fmla="*/ 921368 h 6858000"/>
              <a:gd name="connsiteX121" fmla="*/ 74258 w 1364418"/>
              <a:gd name="connsiteY121" fmla="*/ 896999 h 6858000"/>
              <a:gd name="connsiteX122" fmla="*/ 43666 w 1364418"/>
              <a:gd name="connsiteY122" fmla="*/ 821517 h 6858000"/>
              <a:gd name="connsiteX123" fmla="*/ 22616 w 1364418"/>
              <a:gd name="connsiteY123" fmla="*/ 751353 h 6858000"/>
              <a:gd name="connsiteX124" fmla="*/ 22174 w 1364418"/>
              <a:gd name="connsiteY124" fmla="*/ 721230 h 6858000"/>
              <a:gd name="connsiteX125" fmla="*/ 7845 w 1364418"/>
              <a:gd name="connsiteY125" fmla="*/ 681659 h 6858000"/>
              <a:gd name="connsiteX126" fmla="*/ 31306 w 1364418"/>
              <a:gd name="connsiteY126" fmla="*/ 619315 h 6858000"/>
              <a:gd name="connsiteX127" fmla="*/ 15184 w 1364418"/>
              <a:gd name="connsiteY127" fmla="*/ 585934 h 6858000"/>
              <a:gd name="connsiteX128" fmla="*/ 22258 w 1364418"/>
              <a:gd name="connsiteY128" fmla="*/ 538948 h 6858000"/>
              <a:gd name="connsiteX129" fmla="*/ 26166 w 1364418"/>
              <a:gd name="connsiteY129" fmla="*/ 525163 h 6858000"/>
              <a:gd name="connsiteX130" fmla="*/ 52290 w 1364418"/>
              <a:gd name="connsiteY130" fmla="*/ 446567 h 6858000"/>
              <a:gd name="connsiteX131" fmla="*/ 51538 w 1364418"/>
              <a:gd name="connsiteY131" fmla="*/ 393828 h 6858000"/>
              <a:gd name="connsiteX132" fmla="*/ 51368 w 1364418"/>
              <a:gd name="connsiteY132" fmla="*/ 353137 h 6858000"/>
              <a:gd name="connsiteX133" fmla="*/ 55970 w 1364418"/>
              <a:gd name="connsiteY133" fmla="*/ 321428 h 6858000"/>
              <a:gd name="connsiteX134" fmla="*/ 57061 w 1364418"/>
              <a:gd name="connsiteY134" fmla="*/ 275771 h 6858000"/>
              <a:gd name="connsiteX135" fmla="*/ 74088 w 1364418"/>
              <a:gd name="connsiteY135" fmla="*/ 212860 h 6858000"/>
              <a:gd name="connsiteX136" fmla="*/ 65798 w 1364418"/>
              <a:gd name="connsiteY136" fmla="*/ 144983 h 6858000"/>
              <a:gd name="connsiteX137" fmla="*/ 78082 w 1364418"/>
              <a:gd name="connsiteY137" fmla="*/ 55288 h 6858000"/>
              <a:gd name="connsiteX138" fmla="*/ 37636 w 1364418"/>
              <a:gd name="connsiteY138"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251033 w 1364418"/>
              <a:gd name="connsiteY9" fmla="*/ 6492130 h 6858000"/>
              <a:gd name="connsiteX10" fmla="*/ 266720 w 1364418"/>
              <a:gd name="connsiteY10" fmla="*/ 6431610 h 6858000"/>
              <a:gd name="connsiteX11" fmla="*/ 310425 w 1364418"/>
              <a:gd name="connsiteY11" fmla="*/ 6379786 h 6858000"/>
              <a:gd name="connsiteX12" fmla="*/ 293648 w 1364418"/>
              <a:gd name="connsiteY12" fmla="*/ 6334727 h 6858000"/>
              <a:gd name="connsiteX13" fmla="*/ 271063 w 1364418"/>
              <a:gd name="connsiteY13" fmla="*/ 6313295 h 6858000"/>
              <a:gd name="connsiteX14" fmla="*/ 278227 w 1364418"/>
              <a:gd name="connsiteY14" fmla="*/ 6280046 h 6858000"/>
              <a:gd name="connsiteX15" fmla="*/ 281226 w 1364418"/>
              <a:gd name="connsiteY15" fmla="*/ 6272987 h 6858000"/>
              <a:gd name="connsiteX16" fmla="*/ 288000 w 1364418"/>
              <a:gd name="connsiteY16" fmla="*/ 6252834 h 6858000"/>
              <a:gd name="connsiteX17" fmla="*/ 265992 w 1364418"/>
              <a:gd name="connsiteY17" fmla="*/ 6202459 h 6858000"/>
              <a:gd name="connsiteX18" fmla="*/ 264790 w 1364418"/>
              <a:gd name="connsiteY18" fmla="*/ 6153037 h 6858000"/>
              <a:gd name="connsiteX19" fmla="*/ 280205 w 1364418"/>
              <a:gd name="connsiteY19" fmla="*/ 6078132 h 6858000"/>
              <a:gd name="connsiteX20" fmla="*/ 267592 w 1364418"/>
              <a:gd name="connsiteY20" fmla="*/ 6028119 h 6858000"/>
              <a:gd name="connsiteX21" fmla="*/ 252821 w 1364418"/>
              <a:gd name="connsiteY21" fmla="*/ 5926735 h 6858000"/>
              <a:gd name="connsiteX22" fmla="*/ 302333 w 1364418"/>
              <a:gd name="connsiteY22" fmla="*/ 5712857 h 6858000"/>
              <a:gd name="connsiteX23" fmla="*/ 332131 w 1364418"/>
              <a:gd name="connsiteY23" fmla="*/ 5660491 h 6858000"/>
              <a:gd name="connsiteX24" fmla="*/ 341254 w 1364418"/>
              <a:gd name="connsiteY24" fmla="*/ 5563435 h 6858000"/>
              <a:gd name="connsiteX25" fmla="*/ 368130 w 1364418"/>
              <a:gd name="connsiteY25" fmla="*/ 5437125 h 6858000"/>
              <a:gd name="connsiteX26" fmla="*/ 381698 w 1364418"/>
              <a:gd name="connsiteY26" fmla="*/ 5396260 h 6858000"/>
              <a:gd name="connsiteX27" fmla="*/ 397679 w 1364418"/>
              <a:gd name="connsiteY27" fmla="*/ 5330009 h 6858000"/>
              <a:gd name="connsiteX28" fmla="*/ 431172 w 1364418"/>
              <a:gd name="connsiteY28" fmla="*/ 5273739 h 6858000"/>
              <a:gd name="connsiteX29" fmla="*/ 440771 w 1364418"/>
              <a:gd name="connsiteY29" fmla="*/ 5241779 h 6858000"/>
              <a:gd name="connsiteX30" fmla="*/ 451997 w 1364418"/>
              <a:gd name="connsiteY30" fmla="*/ 5225268 h 6858000"/>
              <a:gd name="connsiteX31" fmla="*/ 453017 w 1364418"/>
              <a:gd name="connsiteY31" fmla="*/ 5217684 h 6858000"/>
              <a:gd name="connsiteX32" fmla="*/ 460358 w 1364418"/>
              <a:gd name="connsiteY32" fmla="*/ 5193377 h 6858000"/>
              <a:gd name="connsiteX33" fmla="*/ 463661 w 1364418"/>
              <a:gd name="connsiteY33" fmla="*/ 5179288 h 6858000"/>
              <a:gd name="connsiteX34" fmla="*/ 464645 w 1364418"/>
              <a:gd name="connsiteY34" fmla="*/ 5173621 h 6858000"/>
              <a:gd name="connsiteX35" fmla="*/ 460279 w 1364418"/>
              <a:gd name="connsiteY35" fmla="*/ 5159961 h 6858000"/>
              <a:gd name="connsiteX36" fmla="*/ 466956 w 1364418"/>
              <a:gd name="connsiteY36" fmla="*/ 5144295 h 6858000"/>
              <a:gd name="connsiteX37" fmla="*/ 463889 w 1364418"/>
              <a:gd name="connsiteY37" fmla="*/ 5125185 h 6858000"/>
              <a:gd name="connsiteX38" fmla="*/ 470719 w 1364418"/>
              <a:gd name="connsiteY38" fmla="*/ 5121884 h 6858000"/>
              <a:gd name="connsiteX39" fmla="*/ 477755 w 1364418"/>
              <a:gd name="connsiteY39" fmla="*/ 5067850 h 6858000"/>
              <a:gd name="connsiteX40" fmla="*/ 480486 w 1364418"/>
              <a:gd name="connsiteY40" fmla="*/ 5060861 h 6858000"/>
              <a:gd name="connsiteX41" fmla="*/ 477190 w 1364418"/>
              <a:gd name="connsiteY41" fmla="*/ 5034192 h 6858000"/>
              <a:gd name="connsiteX42" fmla="*/ 478744 w 1364418"/>
              <a:gd name="connsiteY42" fmla="*/ 4993030 h 6858000"/>
              <a:gd name="connsiteX43" fmla="*/ 485653 w 1364418"/>
              <a:gd name="connsiteY43" fmla="*/ 4946844 h 6858000"/>
              <a:gd name="connsiteX44" fmla="*/ 481509 w 1364418"/>
              <a:gd name="connsiteY44" fmla="*/ 4932692 h 6858000"/>
              <a:gd name="connsiteX45" fmla="*/ 496912 w 1364418"/>
              <a:gd name="connsiteY45" fmla="*/ 4858827 h 6858000"/>
              <a:gd name="connsiteX46" fmla="*/ 502815 w 1364418"/>
              <a:gd name="connsiteY46" fmla="*/ 4821170 h 6858000"/>
              <a:gd name="connsiteX47" fmla="*/ 507548 w 1364418"/>
              <a:gd name="connsiteY47" fmla="*/ 4780965 h 6858000"/>
              <a:gd name="connsiteX48" fmla="*/ 508841 w 1364418"/>
              <a:gd name="connsiteY48" fmla="*/ 4750867 h 6858000"/>
              <a:gd name="connsiteX49" fmla="*/ 506648 w 1364418"/>
              <a:gd name="connsiteY49" fmla="*/ 4690749 h 6858000"/>
              <a:gd name="connsiteX50" fmla="*/ 502128 w 1364418"/>
              <a:gd name="connsiteY50" fmla="*/ 4584173 h 6858000"/>
              <a:gd name="connsiteX51" fmla="*/ 497211 w 1364418"/>
              <a:gd name="connsiteY51" fmla="*/ 4444346 h 6858000"/>
              <a:gd name="connsiteX52" fmla="*/ 493776 w 1364418"/>
              <a:gd name="connsiteY52" fmla="*/ 4375228 h 6858000"/>
              <a:gd name="connsiteX53" fmla="*/ 474429 w 1364418"/>
              <a:gd name="connsiteY53" fmla="*/ 4214165 h 6858000"/>
              <a:gd name="connsiteX54" fmla="*/ 478502 w 1364418"/>
              <a:gd name="connsiteY54" fmla="*/ 4090296 h 6858000"/>
              <a:gd name="connsiteX55" fmla="*/ 463758 w 1364418"/>
              <a:gd name="connsiteY55" fmla="*/ 4033999 h 6858000"/>
              <a:gd name="connsiteX56" fmla="*/ 464907 w 1364418"/>
              <a:gd name="connsiteY56" fmla="*/ 4031933 h 6858000"/>
              <a:gd name="connsiteX57" fmla="*/ 463483 w 1364418"/>
              <a:gd name="connsiteY57" fmla="*/ 4013953 h 6858000"/>
              <a:gd name="connsiteX58" fmla="*/ 449778 w 1364418"/>
              <a:gd name="connsiteY58" fmla="*/ 3974753 h 6858000"/>
              <a:gd name="connsiteX59" fmla="*/ 451376 w 1364418"/>
              <a:gd name="connsiteY59" fmla="*/ 3969950 h 6858000"/>
              <a:gd name="connsiteX60" fmla="*/ 444798 w 1364418"/>
              <a:gd name="connsiteY60" fmla="*/ 3933779 h 6858000"/>
              <a:gd name="connsiteX61" fmla="*/ 446129 w 1364418"/>
              <a:gd name="connsiteY61" fmla="*/ 3933093 h 6858000"/>
              <a:gd name="connsiteX62" fmla="*/ 450483 w 1364418"/>
              <a:gd name="connsiteY62" fmla="*/ 3922082 h 6858000"/>
              <a:gd name="connsiteX63" fmla="*/ 455561 w 1364418"/>
              <a:gd name="connsiteY63" fmla="*/ 3901461 h 6858000"/>
              <a:gd name="connsiteX64" fmla="*/ 478155 w 1364418"/>
              <a:gd name="connsiteY64" fmla="*/ 3813873 h 6858000"/>
              <a:gd name="connsiteX65" fmla="*/ 477580 w 1364418"/>
              <a:gd name="connsiteY65" fmla="*/ 3806161 h 6858000"/>
              <a:gd name="connsiteX66" fmla="*/ 477887 w 1364418"/>
              <a:gd name="connsiteY66" fmla="*/ 3805957 h 6858000"/>
              <a:gd name="connsiteX67" fmla="*/ 477914 w 1364418"/>
              <a:gd name="connsiteY67" fmla="*/ 3797724 h 6858000"/>
              <a:gd name="connsiteX68" fmla="*/ 476529 w 1364418"/>
              <a:gd name="connsiteY68" fmla="*/ 3792098 h 6858000"/>
              <a:gd name="connsiteX69" fmla="*/ 475413 w 1364418"/>
              <a:gd name="connsiteY69" fmla="*/ 3777135 h 6858000"/>
              <a:gd name="connsiteX70" fmla="*/ 477146 w 1364418"/>
              <a:gd name="connsiteY70" fmla="*/ 3771656 h 6858000"/>
              <a:gd name="connsiteX71" fmla="*/ 480889 w 1364418"/>
              <a:gd name="connsiteY71" fmla="*/ 3769007 h 6858000"/>
              <a:gd name="connsiteX72" fmla="*/ 480355 w 1364418"/>
              <a:gd name="connsiteY72" fmla="*/ 3767709 h 6858000"/>
              <a:gd name="connsiteX73" fmla="*/ 489051 w 1364418"/>
              <a:gd name="connsiteY73" fmla="*/ 3738082 h 6858000"/>
              <a:gd name="connsiteX74" fmla="*/ 496397 w 1364418"/>
              <a:gd name="connsiteY74" fmla="*/ 3673397 h 6858000"/>
              <a:gd name="connsiteX75" fmla="*/ 495693 w 1364418"/>
              <a:gd name="connsiteY75" fmla="*/ 3637109 h 6858000"/>
              <a:gd name="connsiteX76" fmla="*/ 499136 w 1364418"/>
              <a:gd name="connsiteY76" fmla="*/ 3536883 h 6858000"/>
              <a:gd name="connsiteX77" fmla="*/ 506674 w 1364418"/>
              <a:gd name="connsiteY77" fmla="*/ 3435652 h 6858000"/>
              <a:gd name="connsiteX78" fmla="*/ 508345 w 1364418"/>
              <a:gd name="connsiteY78" fmla="*/ 3307769 h 6858000"/>
              <a:gd name="connsiteX79" fmla="*/ 525908 w 1364418"/>
              <a:gd name="connsiteY79" fmla="*/ 3250522 h 6858000"/>
              <a:gd name="connsiteX80" fmla="*/ 526333 w 1364418"/>
              <a:gd name="connsiteY80" fmla="*/ 3229163 h 6858000"/>
              <a:gd name="connsiteX81" fmla="*/ 528156 w 1364418"/>
              <a:gd name="connsiteY81" fmla="*/ 3217217 h 6858000"/>
              <a:gd name="connsiteX82" fmla="*/ 514991 w 1364418"/>
              <a:gd name="connsiteY82" fmla="*/ 3183755 h 6858000"/>
              <a:gd name="connsiteX83" fmla="*/ 515492 w 1364418"/>
              <a:gd name="connsiteY83" fmla="*/ 3178642 h 6858000"/>
              <a:gd name="connsiteX84" fmla="*/ 503092 w 1364418"/>
              <a:gd name="connsiteY84" fmla="*/ 3158586 h 6858000"/>
              <a:gd name="connsiteX85" fmla="*/ 488277 w 1364418"/>
              <a:gd name="connsiteY85" fmla="*/ 3129034 h 6858000"/>
              <a:gd name="connsiteX86" fmla="*/ 488942 w 1364418"/>
              <a:gd name="connsiteY86" fmla="*/ 3126682 h 6858000"/>
              <a:gd name="connsiteX87" fmla="*/ 479810 w 1364418"/>
              <a:gd name="connsiteY87" fmla="*/ 3114519 h 6858000"/>
              <a:gd name="connsiteX88" fmla="*/ 466419 w 1364418"/>
              <a:gd name="connsiteY88" fmla="*/ 3106272 h 6858000"/>
              <a:gd name="connsiteX89" fmla="*/ 439149 w 1364418"/>
              <a:gd name="connsiteY89" fmla="*/ 2958185 h 6858000"/>
              <a:gd name="connsiteX90" fmla="*/ 381763 w 1364418"/>
              <a:gd name="connsiteY90" fmla="*/ 2762989 h 6858000"/>
              <a:gd name="connsiteX91" fmla="*/ 330681 w 1364418"/>
              <a:gd name="connsiteY91" fmla="*/ 2554718 h 6858000"/>
              <a:gd name="connsiteX92" fmla="*/ 310775 w 1364418"/>
              <a:gd name="connsiteY92" fmla="*/ 2485734 h 6858000"/>
              <a:gd name="connsiteX93" fmla="*/ 301498 w 1364418"/>
              <a:gd name="connsiteY93" fmla="*/ 2447068 h 6858000"/>
              <a:gd name="connsiteX94" fmla="*/ 288459 w 1364418"/>
              <a:gd name="connsiteY94" fmla="*/ 2425819 h 6858000"/>
              <a:gd name="connsiteX95" fmla="*/ 294458 w 1364418"/>
              <a:gd name="connsiteY95" fmla="*/ 2402874 h 6858000"/>
              <a:gd name="connsiteX96" fmla="*/ 297070 w 1364418"/>
              <a:gd name="connsiteY96" fmla="*/ 2381443 h 6858000"/>
              <a:gd name="connsiteX97" fmla="*/ 273399 w 1364418"/>
              <a:gd name="connsiteY97" fmla="*/ 2261920 h 6858000"/>
              <a:gd name="connsiteX98" fmla="*/ 263286 w 1364418"/>
              <a:gd name="connsiteY98" fmla="*/ 2195378 h 6858000"/>
              <a:gd name="connsiteX99" fmla="*/ 247503 w 1364418"/>
              <a:gd name="connsiteY99" fmla="*/ 2155135 h 6858000"/>
              <a:gd name="connsiteX100" fmla="*/ 244961 w 1364418"/>
              <a:gd name="connsiteY100" fmla="*/ 2118008 h 6858000"/>
              <a:gd name="connsiteX101" fmla="*/ 245954 w 1364418"/>
              <a:gd name="connsiteY101" fmla="*/ 2050531 h 6858000"/>
              <a:gd name="connsiteX102" fmla="*/ 237760 w 1364418"/>
              <a:gd name="connsiteY102" fmla="*/ 1963269 h 6858000"/>
              <a:gd name="connsiteX103" fmla="*/ 218938 w 1364418"/>
              <a:gd name="connsiteY103" fmla="*/ 1906352 h 6858000"/>
              <a:gd name="connsiteX104" fmla="*/ 195495 w 1364418"/>
              <a:gd name="connsiteY104" fmla="*/ 1861531 h 6858000"/>
              <a:gd name="connsiteX105" fmla="*/ 149294 w 1364418"/>
              <a:gd name="connsiteY105" fmla="*/ 1732919 h 6858000"/>
              <a:gd name="connsiteX106" fmla="*/ 121605 w 1364418"/>
              <a:gd name="connsiteY106" fmla="*/ 1663540 h 6858000"/>
              <a:gd name="connsiteX107" fmla="*/ 120731 w 1364418"/>
              <a:gd name="connsiteY107" fmla="*/ 1615777 h 6858000"/>
              <a:gd name="connsiteX108" fmla="*/ 101526 w 1364418"/>
              <a:gd name="connsiteY108" fmla="*/ 1563678 h 6858000"/>
              <a:gd name="connsiteX109" fmla="*/ 114606 w 1364418"/>
              <a:gd name="connsiteY109" fmla="*/ 1519474 h 6858000"/>
              <a:gd name="connsiteX110" fmla="*/ 107348 w 1364418"/>
              <a:gd name="connsiteY110" fmla="*/ 1477995 h 6858000"/>
              <a:gd name="connsiteX111" fmla="*/ 93433 w 1364418"/>
              <a:gd name="connsiteY111" fmla="*/ 1373769 h 6858000"/>
              <a:gd name="connsiteX112" fmla="*/ 101740 w 1364418"/>
              <a:gd name="connsiteY112" fmla="*/ 1307086 h 6858000"/>
              <a:gd name="connsiteX113" fmla="*/ 102928 w 1364418"/>
              <a:gd name="connsiteY113" fmla="*/ 1189033 h 6858000"/>
              <a:gd name="connsiteX114" fmla="*/ 107613 w 1364418"/>
              <a:gd name="connsiteY114" fmla="*/ 1168288 h 6858000"/>
              <a:gd name="connsiteX115" fmla="*/ 99895 w 1364418"/>
              <a:gd name="connsiteY115" fmla="*/ 1142577 h 6858000"/>
              <a:gd name="connsiteX116" fmla="*/ 89201 w 1364418"/>
              <a:gd name="connsiteY116" fmla="*/ 1088484 h 6858000"/>
              <a:gd name="connsiteX117" fmla="*/ 77937 w 1364418"/>
              <a:gd name="connsiteY117" fmla="*/ 1016103 h 6858000"/>
              <a:gd name="connsiteX118" fmla="*/ 79393 w 1364418"/>
              <a:gd name="connsiteY118" fmla="*/ 954054 h 6858000"/>
              <a:gd name="connsiteX119" fmla="*/ 90309 w 1364418"/>
              <a:gd name="connsiteY119" fmla="*/ 921368 h 6858000"/>
              <a:gd name="connsiteX120" fmla="*/ 74258 w 1364418"/>
              <a:gd name="connsiteY120" fmla="*/ 896999 h 6858000"/>
              <a:gd name="connsiteX121" fmla="*/ 43666 w 1364418"/>
              <a:gd name="connsiteY121" fmla="*/ 821517 h 6858000"/>
              <a:gd name="connsiteX122" fmla="*/ 22616 w 1364418"/>
              <a:gd name="connsiteY122" fmla="*/ 751353 h 6858000"/>
              <a:gd name="connsiteX123" fmla="*/ 22174 w 1364418"/>
              <a:gd name="connsiteY123" fmla="*/ 721230 h 6858000"/>
              <a:gd name="connsiteX124" fmla="*/ 7845 w 1364418"/>
              <a:gd name="connsiteY124" fmla="*/ 681659 h 6858000"/>
              <a:gd name="connsiteX125" fmla="*/ 31306 w 1364418"/>
              <a:gd name="connsiteY125" fmla="*/ 619315 h 6858000"/>
              <a:gd name="connsiteX126" fmla="*/ 15184 w 1364418"/>
              <a:gd name="connsiteY126" fmla="*/ 585934 h 6858000"/>
              <a:gd name="connsiteX127" fmla="*/ 22258 w 1364418"/>
              <a:gd name="connsiteY127" fmla="*/ 538948 h 6858000"/>
              <a:gd name="connsiteX128" fmla="*/ 26166 w 1364418"/>
              <a:gd name="connsiteY128" fmla="*/ 525163 h 6858000"/>
              <a:gd name="connsiteX129" fmla="*/ 52290 w 1364418"/>
              <a:gd name="connsiteY129" fmla="*/ 446567 h 6858000"/>
              <a:gd name="connsiteX130" fmla="*/ 51538 w 1364418"/>
              <a:gd name="connsiteY130" fmla="*/ 393828 h 6858000"/>
              <a:gd name="connsiteX131" fmla="*/ 51368 w 1364418"/>
              <a:gd name="connsiteY131" fmla="*/ 353137 h 6858000"/>
              <a:gd name="connsiteX132" fmla="*/ 55970 w 1364418"/>
              <a:gd name="connsiteY132" fmla="*/ 321428 h 6858000"/>
              <a:gd name="connsiteX133" fmla="*/ 57061 w 1364418"/>
              <a:gd name="connsiteY133" fmla="*/ 275771 h 6858000"/>
              <a:gd name="connsiteX134" fmla="*/ 74088 w 1364418"/>
              <a:gd name="connsiteY134" fmla="*/ 212860 h 6858000"/>
              <a:gd name="connsiteX135" fmla="*/ 65798 w 1364418"/>
              <a:gd name="connsiteY135" fmla="*/ 144983 h 6858000"/>
              <a:gd name="connsiteX136" fmla="*/ 78082 w 1364418"/>
              <a:gd name="connsiteY136" fmla="*/ 55288 h 6858000"/>
              <a:gd name="connsiteX137" fmla="*/ 37636 w 1364418"/>
              <a:gd name="connsiteY137"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251033 w 1364418"/>
              <a:gd name="connsiteY8" fmla="*/ 6492130 h 6858000"/>
              <a:gd name="connsiteX9" fmla="*/ 266720 w 1364418"/>
              <a:gd name="connsiteY9" fmla="*/ 6431610 h 6858000"/>
              <a:gd name="connsiteX10" fmla="*/ 310425 w 1364418"/>
              <a:gd name="connsiteY10" fmla="*/ 6379786 h 6858000"/>
              <a:gd name="connsiteX11" fmla="*/ 293648 w 1364418"/>
              <a:gd name="connsiteY11" fmla="*/ 6334727 h 6858000"/>
              <a:gd name="connsiteX12" fmla="*/ 271063 w 1364418"/>
              <a:gd name="connsiteY12" fmla="*/ 6313295 h 6858000"/>
              <a:gd name="connsiteX13" fmla="*/ 278227 w 1364418"/>
              <a:gd name="connsiteY13" fmla="*/ 6280046 h 6858000"/>
              <a:gd name="connsiteX14" fmla="*/ 281226 w 1364418"/>
              <a:gd name="connsiteY14" fmla="*/ 6272987 h 6858000"/>
              <a:gd name="connsiteX15" fmla="*/ 288000 w 1364418"/>
              <a:gd name="connsiteY15" fmla="*/ 6252834 h 6858000"/>
              <a:gd name="connsiteX16" fmla="*/ 265992 w 1364418"/>
              <a:gd name="connsiteY16" fmla="*/ 6202459 h 6858000"/>
              <a:gd name="connsiteX17" fmla="*/ 264790 w 1364418"/>
              <a:gd name="connsiteY17" fmla="*/ 6153037 h 6858000"/>
              <a:gd name="connsiteX18" fmla="*/ 280205 w 1364418"/>
              <a:gd name="connsiteY18" fmla="*/ 6078132 h 6858000"/>
              <a:gd name="connsiteX19" fmla="*/ 267592 w 1364418"/>
              <a:gd name="connsiteY19" fmla="*/ 6028119 h 6858000"/>
              <a:gd name="connsiteX20" fmla="*/ 252821 w 1364418"/>
              <a:gd name="connsiteY20" fmla="*/ 5926735 h 6858000"/>
              <a:gd name="connsiteX21" fmla="*/ 302333 w 1364418"/>
              <a:gd name="connsiteY21" fmla="*/ 5712857 h 6858000"/>
              <a:gd name="connsiteX22" fmla="*/ 332131 w 1364418"/>
              <a:gd name="connsiteY22" fmla="*/ 5660491 h 6858000"/>
              <a:gd name="connsiteX23" fmla="*/ 341254 w 1364418"/>
              <a:gd name="connsiteY23" fmla="*/ 5563435 h 6858000"/>
              <a:gd name="connsiteX24" fmla="*/ 368130 w 1364418"/>
              <a:gd name="connsiteY24" fmla="*/ 5437125 h 6858000"/>
              <a:gd name="connsiteX25" fmla="*/ 381698 w 1364418"/>
              <a:gd name="connsiteY25" fmla="*/ 5396260 h 6858000"/>
              <a:gd name="connsiteX26" fmla="*/ 397679 w 1364418"/>
              <a:gd name="connsiteY26" fmla="*/ 5330009 h 6858000"/>
              <a:gd name="connsiteX27" fmla="*/ 431172 w 1364418"/>
              <a:gd name="connsiteY27" fmla="*/ 5273739 h 6858000"/>
              <a:gd name="connsiteX28" fmla="*/ 440771 w 1364418"/>
              <a:gd name="connsiteY28" fmla="*/ 5241779 h 6858000"/>
              <a:gd name="connsiteX29" fmla="*/ 451997 w 1364418"/>
              <a:gd name="connsiteY29" fmla="*/ 5225268 h 6858000"/>
              <a:gd name="connsiteX30" fmla="*/ 453017 w 1364418"/>
              <a:gd name="connsiteY30" fmla="*/ 5217684 h 6858000"/>
              <a:gd name="connsiteX31" fmla="*/ 460358 w 1364418"/>
              <a:gd name="connsiteY31" fmla="*/ 5193377 h 6858000"/>
              <a:gd name="connsiteX32" fmla="*/ 463661 w 1364418"/>
              <a:gd name="connsiteY32" fmla="*/ 5179288 h 6858000"/>
              <a:gd name="connsiteX33" fmla="*/ 464645 w 1364418"/>
              <a:gd name="connsiteY33" fmla="*/ 5173621 h 6858000"/>
              <a:gd name="connsiteX34" fmla="*/ 460279 w 1364418"/>
              <a:gd name="connsiteY34" fmla="*/ 5159961 h 6858000"/>
              <a:gd name="connsiteX35" fmla="*/ 466956 w 1364418"/>
              <a:gd name="connsiteY35" fmla="*/ 5144295 h 6858000"/>
              <a:gd name="connsiteX36" fmla="*/ 463889 w 1364418"/>
              <a:gd name="connsiteY36" fmla="*/ 5125185 h 6858000"/>
              <a:gd name="connsiteX37" fmla="*/ 470719 w 1364418"/>
              <a:gd name="connsiteY37" fmla="*/ 5121884 h 6858000"/>
              <a:gd name="connsiteX38" fmla="*/ 477755 w 1364418"/>
              <a:gd name="connsiteY38" fmla="*/ 5067850 h 6858000"/>
              <a:gd name="connsiteX39" fmla="*/ 480486 w 1364418"/>
              <a:gd name="connsiteY39" fmla="*/ 5060861 h 6858000"/>
              <a:gd name="connsiteX40" fmla="*/ 477190 w 1364418"/>
              <a:gd name="connsiteY40" fmla="*/ 5034192 h 6858000"/>
              <a:gd name="connsiteX41" fmla="*/ 478744 w 1364418"/>
              <a:gd name="connsiteY41" fmla="*/ 4993030 h 6858000"/>
              <a:gd name="connsiteX42" fmla="*/ 485653 w 1364418"/>
              <a:gd name="connsiteY42" fmla="*/ 4946844 h 6858000"/>
              <a:gd name="connsiteX43" fmla="*/ 481509 w 1364418"/>
              <a:gd name="connsiteY43" fmla="*/ 4932692 h 6858000"/>
              <a:gd name="connsiteX44" fmla="*/ 496912 w 1364418"/>
              <a:gd name="connsiteY44" fmla="*/ 4858827 h 6858000"/>
              <a:gd name="connsiteX45" fmla="*/ 502815 w 1364418"/>
              <a:gd name="connsiteY45" fmla="*/ 4821170 h 6858000"/>
              <a:gd name="connsiteX46" fmla="*/ 507548 w 1364418"/>
              <a:gd name="connsiteY46" fmla="*/ 4780965 h 6858000"/>
              <a:gd name="connsiteX47" fmla="*/ 508841 w 1364418"/>
              <a:gd name="connsiteY47" fmla="*/ 4750867 h 6858000"/>
              <a:gd name="connsiteX48" fmla="*/ 506648 w 1364418"/>
              <a:gd name="connsiteY48" fmla="*/ 4690749 h 6858000"/>
              <a:gd name="connsiteX49" fmla="*/ 502128 w 1364418"/>
              <a:gd name="connsiteY49" fmla="*/ 4584173 h 6858000"/>
              <a:gd name="connsiteX50" fmla="*/ 497211 w 1364418"/>
              <a:gd name="connsiteY50" fmla="*/ 4444346 h 6858000"/>
              <a:gd name="connsiteX51" fmla="*/ 493776 w 1364418"/>
              <a:gd name="connsiteY51" fmla="*/ 4375228 h 6858000"/>
              <a:gd name="connsiteX52" fmla="*/ 474429 w 1364418"/>
              <a:gd name="connsiteY52" fmla="*/ 4214165 h 6858000"/>
              <a:gd name="connsiteX53" fmla="*/ 478502 w 1364418"/>
              <a:gd name="connsiteY53" fmla="*/ 4090296 h 6858000"/>
              <a:gd name="connsiteX54" fmla="*/ 463758 w 1364418"/>
              <a:gd name="connsiteY54" fmla="*/ 4033999 h 6858000"/>
              <a:gd name="connsiteX55" fmla="*/ 464907 w 1364418"/>
              <a:gd name="connsiteY55" fmla="*/ 4031933 h 6858000"/>
              <a:gd name="connsiteX56" fmla="*/ 463483 w 1364418"/>
              <a:gd name="connsiteY56" fmla="*/ 4013953 h 6858000"/>
              <a:gd name="connsiteX57" fmla="*/ 449778 w 1364418"/>
              <a:gd name="connsiteY57" fmla="*/ 3974753 h 6858000"/>
              <a:gd name="connsiteX58" fmla="*/ 451376 w 1364418"/>
              <a:gd name="connsiteY58" fmla="*/ 3969950 h 6858000"/>
              <a:gd name="connsiteX59" fmla="*/ 444798 w 1364418"/>
              <a:gd name="connsiteY59" fmla="*/ 3933779 h 6858000"/>
              <a:gd name="connsiteX60" fmla="*/ 446129 w 1364418"/>
              <a:gd name="connsiteY60" fmla="*/ 3933093 h 6858000"/>
              <a:gd name="connsiteX61" fmla="*/ 450483 w 1364418"/>
              <a:gd name="connsiteY61" fmla="*/ 3922082 h 6858000"/>
              <a:gd name="connsiteX62" fmla="*/ 455561 w 1364418"/>
              <a:gd name="connsiteY62" fmla="*/ 3901461 h 6858000"/>
              <a:gd name="connsiteX63" fmla="*/ 478155 w 1364418"/>
              <a:gd name="connsiteY63" fmla="*/ 3813873 h 6858000"/>
              <a:gd name="connsiteX64" fmla="*/ 477580 w 1364418"/>
              <a:gd name="connsiteY64" fmla="*/ 3806161 h 6858000"/>
              <a:gd name="connsiteX65" fmla="*/ 477887 w 1364418"/>
              <a:gd name="connsiteY65" fmla="*/ 3805957 h 6858000"/>
              <a:gd name="connsiteX66" fmla="*/ 477914 w 1364418"/>
              <a:gd name="connsiteY66" fmla="*/ 3797724 h 6858000"/>
              <a:gd name="connsiteX67" fmla="*/ 476529 w 1364418"/>
              <a:gd name="connsiteY67" fmla="*/ 3792098 h 6858000"/>
              <a:gd name="connsiteX68" fmla="*/ 475413 w 1364418"/>
              <a:gd name="connsiteY68" fmla="*/ 3777135 h 6858000"/>
              <a:gd name="connsiteX69" fmla="*/ 477146 w 1364418"/>
              <a:gd name="connsiteY69" fmla="*/ 3771656 h 6858000"/>
              <a:gd name="connsiteX70" fmla="*/ 480889 w 1364418"/>
              <a:gd name="connsiteY70" fmla="*/ 3769007 h 6858000"/>
              <a:gd name="connsiteX71" fmla="*/ 480355 w 1364418"/>
              <a:gd name="connsiteY71" fmla="*/ 3767709 h 6858000"/>
              <a:gd name="connsiteX72" fmla="*/ 489051 w 1364418"/>
              <a:gd name="connsiteY72" fmla="*/ 3738082 h 6858000"/>
              <a:gd name="connsiteX73" fmla="*/ 496397 w 1364418"/>
              <a:gd name="connsiteY73" fmla="*/ 3673397 h 6858000"/>
              <a:gd name="connsiteX74" fmla="*/ 495693 w 1364418"/>
              <a:gd name="connsiteY74" fmla="*/ 3637109 h 6858000"/>
              <a:gd name="connsiteX75" fmla="*/ 499136 w 1364418"/>
              <a:gd name="connsiteY75" fmla="*/ 3536883 h 6858000"/>
              <a:gd name="connsiteX76" fmla="*/ 506674 w 1364418"/>
              <a:gd name="connsiteY76" fmla="*/ 3435652 h 6858000"/>
              <a:gd name="connsiteX77" fmla="*/ 508345 w 1364418"/>
              <a:gd name="connsiteY77" fmla="*/ 3307769 h 6858000"/>
              <a:gd name="connsiteX78" fmla="*/ 525908 w 1364418"/>
              <a:gd name="connsiteY78" fmla="*/ 3250522 h 6858000"/>
              <a:gd name="connsiteX79" fmla="*/ 526333 w 1364418"/>
              <a:gd name="connsiteY79" fmla="*/ 3229163 h 6858000"/>
              <a:gd name="connsiteX80" fmla="*/ 528156 w 1364418"/>
              <a:gd name="connsiteY80" fmla="*/ 3217217 h 6858000"/>
              <a:gd name="connsiteX81" fmla="*/ 514991 w 1364418"/>
              <a:gd name="connsiteY81" fmla="*/ 3183755 h 6858000"/>
              <a:gd name="connsiteX82" fmla="*/ 515492 w 1364418"/>
              <a:gd name="connsiteY82" fmla="*/ 3178642 h 6858000"/>
              <a:gd name="connsiteX83" fmla="*/ 503092 w 1364418"/>
              <a:gd name="connsiteY83" fmla="*/ 3158586 h 6858000"/>
              <a:gd name="connsiteX84" fmla="*/ 488277 w 1364418"/>
              <a:gd name="connsiteY84" fmla="*/ 3129034 h 6858000"/>
              <a:gd name="connsiteX85" fmla="*/ 488942 w 1364418"/>
              <a:gd name="connsiteY85" fmla="*/ 3126682 h 6858000"/>
              <a:gd name="connsiteX86" fmla="*/ 479810 w 1364418"/>
              <a:gd name="connsiteY86" fmla="*/ 3114519 h 6858000"/>
              <a:gd name="connsiteX87" fmla="*/ 466419 w 1364418"/>
              <a:gd name="connsiteY87" fmla="*/ 3106272 h 6858000"/>
              <a:gd name="connsiteX88" fmla="*/ 439149 w 1364418"/>
              <a:gd name="connsiteY88" fmla="*/ 2958185 h 6858000"/>
              <a:gd name="connsiteX89" fmla="*/ 381763 w 1364418"/>
              <a:gd name="connsiteY89" fmla="*/ 2762989 h 6858000"/>
              <a:gd name="connsiteX90" fmla="*/ 330681 w 1364418"/>
              <a:gd name="connsiteY90" fmla="*/ 2554718 h 6858000"/>
              <a:gd name="connsiteX91" fmla="*/ 310775 w 1364418"/>
              <a:gd name="connsiteY91" fmla="*/ 2485734 h 6858000"/>
              <a:gd name="connsiteX92" fmla="*/ 301498 w 1364418"/>
              <a:gd name="connsiteY92" fmla="*/ 2447068 h 6858000"/>
              <a:gd name="connsiteX93" fmla="*/ 288459 w 1364418"/>
              <a:gd name="connsiteY93" fmla="*/ 2425819 h 6858000"/>
              <a:gd name="connsiteX94" fmla="*/ 294458 w 1364418"/>
              <a:gd name="connsiteY94" fmla="*/ 2402874 h 6858000"/>
              <a:gd name="connsiteX95" fmla="*/ 297070 w 1364418"/>
              <a:gd name="connsiteY95" fmla="*/ 2381443 h 6858000"/>
              <a:gd name="connsiteX96" fmla="*/ 273399 w 1364418"/>
              <a:gd name="connsiteY96" fmla="*/ 2261920 h 6858000"/>
              <a:gd name="connsiteX97" fmla="*/ 263286 w 1364418"/>
              <a:gd name="connsiteY97" fmla="*/ 2195378 h 6858000"/>
              <a:gd name="connsiteX98" fmla="*/ 247503 w 1364418"/>
              <a:gd name="connsiteY98" fmla="*/ 2155135 h 6858000"/>
              <a:gd name="connsiteX99" fmla="*/ 244961 w 1364418"/>
              <a:gd name="connsiteY99" fmla="*/ 2118008 h 6858000"/>
              <a:gd name="connsiteX100" fmla="*/ 245954 w 1364418"/>
              <a:gd name="connsiteY100" fmla="*/ 2050531 h 6858000"/>
              <a:gd name="connsiteX101" fmla="*/ 237760 w 1364418"/>
              <a:gd name="connsiteY101" fmla="*/ 1963269 h 6858000"/>
              <a:gd name="connsiteX102" fmla="*/ 218938 w 1364418"/>
              <a:gd name="connsiteY102" fmla="*/ 1906352 h 6858000"/>
              <a:gd name="connsiteX103" fmla="*/ 195495 w 1364418"/>
              <a:gd name="connsiteY103" fmla="*/ 1861531 h 6858000"/>
              <a:gd name="connsiteX104" fmla="*/ 149294 w 1364418"/>
              <a:gd name="connsiteY104" fmla="*/ 1732919 h 6858000"/>
              <a:gd name="connsiteX105" fmla="*/ 121605 w 1364418"/>
              <a:gd name="connsiteY105" fmla="*/ 1663540 h 6858000"/>
              <a:gd name="connsiteX106" fmla="*/ 120731 w 1364418"/>
              <a:gd name="connsiteY106" fmla="*/ 1615777 h 6858000"/>
              <a:gd name="connsiteX107" fmla="*/ 101526 w 1364418"/>
              <a:gd name="connsiteY107" fmla="*/ 1563678 h 6858000"/>
              <a:gd name="connsiteX108" fmla="*/ 114606 w 1364418"/>
              <a:gd name="connsiteY108" fmla="*/ 1519474 h 6858000"/>
              <a:gd name="connsiteX109" fmla="*/ 107348 w 1364418"/>
              <a:gd name="connsiteY109" fmla="*/ 1477995 h 6858000"/>
              <a:gd name="connsiteX110" fmla="*/ 93433 w 1364418"/>
              <a:gd name="connsiteY110" fmla="*/ 1373769 h 6858000"/>
              <a:gd name="connsiteX111" fmla="*/ 101740 w 1364418"/>
              <a:gd name="connsiteY111" fmla="*/ 1307086 h 6858000"/>
              <a:gd name="connsiteX112" fmla="*/ 102928 w 1364418"/>
              <a:gd name="connsiteY112" fmla="*/ 1189033 h 6858000"/>
              <a:gd name="connsiteX113" fmla="*/ 107613 w 1364418"/>
              <a:gd name="connsiteY113" fmla="*/ 1168288 h 6858000"/>
              <a:gd name="connsiteX114" fmla="*/ 99895 w 1364418"/>
              <a:gd name="connsiteY114" fmla="*/ 1142577 h 6858000"/>
              <a:gd name="connsiteX115" fmla="*/ 89201 w 1364418"/>
              <a:gd name="connsiteY115" fmla="*/ 1088484 h 6858000"/>
              <a:gd name="connsiteX116" fmla="*/ 77937 w 1364418"/>
              <a:gd name="connsiteY116" fmla="*/ 1016103 h 6858000"/>
              <a:gd name="connsiteX117" fmla="*/ 79393 w 1364418"/>
              <a:gd name="connsiteY117" fmla="*/ 954054 h 6858000"/>
              <a:gd name="connsiteX118" fmla="*/ 90309 w 1364418"/>
              <a:gd name="connsiteY118" fmla="*/ 921368 h 6858000"/>
              <a:gd name="connsiteX119" fmla="*/ 74258 w 1364418"/>
              <a:gd name="connsiteY119" fmla="*/ 896999 h 6858000"/>
              <a:gd name="connsiteX120" fmla="*/ 43666 w 1364418"/>
              <a:gd name="connsiteY120" fmla="*/ 821517 h 6858000"/>
              <a:gd name="connsiteX121" fmla="*/ 22616 w 1364418"/>
              <a:gd name="connsiteY121" fmla="*/ 751353 h 6858000"/>
              <a:gd name="connsiteX122" fmla="*/ 22174 w 1364418"/>
              <a:gd name="connsiteY122" fmla="*/ 721230 h 6858000"/>
              <a:gd name="connsiteX123" fmla="*/ 7845 w 1364418"/>
              <a:gd name="connsiteY123" fmla="*/ 681659 h 6858000"/>
              <a:gd name="connsiteX124" fmla="*/ 31306 w 1364418"/>
              <a:gd name="connsiteY124" fmla="*/ 619315 h 6858000"/>
              <a:gd name="connsiteX125" fmla="*/ 15184 w 1364418"/>
              <a:gd name="connsiteY125" fmla="*/ 585934 h 6858000"/>
              <a:gd name="connsiteX126" fmla="*/ 22258 w 1364418"/>
              <a:gd name="connsiteY126" fmla="*/ 538948 h 6858000"/>
              <a:gd name="connsiteX127" fmla="*/ 26166 w 1364418"/>
              <a:gd name="connsiteY127" fmla="*/ 525163 h 6858000"/>
              <a:gd name="connsiteX128" fmla="*/ 52290 w 1364418"/>
              <a:gd name="connsiteY128" fmla="*/ 446567 h 6858000"/>
              <a:gd name="connsiteX129" fmla="*/ 51538 w 1364418"/>
              <a:gd name="connsiteY129" fmla="*/ 393828 h 6858000"/>
              <a:gd name="connsiteX130" fmla="*/ 51368 w 1364418"/>
              <a:gd name="connsiteY130" fmla="*/ 353137 h 6858000"/>
              <a:gd name="connsiteX131" fmla="*/ 55970 w 1364418"/>
              <a:gd name="connsiteY131" fmla="*/ 321428 h 6858000"/>
              <a:gd name="connsiteX132" fmla="*/ 57061 w 1364418"/>
              <a:gd name="connsiteY132" fmla="*/ 275771 h 6858000"/>
              <a:gd name="connsiteX133" fmla="*/ 74088 w 1364418"/>
              <a:gd name="connsiteY133" fmla="*/ 212860 h 6858000"/>
              <a:gd name="connsiteX134" fmla="*/ 65798 w 1364418"/>
              <a:gd name="connsiteY134" fmla="*/ 144983 h 6858000"/>
              <a:gd name="connsiteX135" fmla="*/ 78082 w 1364418"/>
              <a:gd name="connsiteY135" fmla="*/ 55288 h 6858000"/>
              <a:gd name="connsiteX136" fmla="*/ 37636 w 1364418"/>
              <a:gd name="connsiteY136"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286686 w 1364418"/>
              <a:gd name="connsiteY7" fmla="*/ 6664994 h 6858000"/>
              <a:gd name="connsiteX8" fmla="*/ 251033 w 1364418"/>
              <a:gd name="connsiteY8" fmla="*/ 6492130 h 6858000"/>
              <a:gd name="connsiteX9" fmla="*/ 266720 w 1364418"/>
              <a:gd name="connsiteY9" fmla="*/ 6431610 h 6858000"/>
              <a:gd name="connsiteX10" fmla="*/ 310425 w 1364418"/>
              <a:gd name="connsiteY10" fmla="*/ 6379786 h 6858000"/>
              <a:gd name="connsiteX11" fmla="*/ 293648 w 1364418"/>
              <a:gd name="connsiteY11" fmla="*/ 6334727 h 6858000"/>
              <a:gd name="connsiteX12" fmla="*/ 271063 w 1364418"/>
              <a:gd name="connsiteY12" fmla="*/ 6313295 h 6858000"/>
              <a:gd name="connsiteX13" fmla="*/ 278227 w 1364418"/>
              <a:gd name="connsiteY13" fmla="*/ 6280046 h 6858000"/>
              <a:gd name="connsiteX14" fmla="*/ 281226 w 1364418"/>
              <a:gd name="connsiteY14" fmla="*/ 6272987 h 6858000"/>
              <a:gd name="connsiteX15" fmla="*/ 288000 w 1364418"/>
              <a:gd name="connsiteY15" fmla="*/ 6252834 h 6858000"/>
              <a:gd name="connsiteX16" fmla="*/ 265992 w 1364418"/>
              <a:gd name="connsiteY16" fmla="*/ 6202459 h 6858000"/>
              <a:gd name="connsiteX17" fmla="*/ 264790 w 1364418"/>
              <a:gd name="connsiteY17" fmla="*/ 6153037 h 6858000"/>
              <a:gd name="connsiteX18" fmla="*/ 280205 w 1364418"/>
              <a:gd name="connsiteY18" fmla="*/ 6078132 h 6858000"/>
              <a:gd name="connsiteX19" fmla="*/ 267592 w 1364418"/>
              <a:gd name="connsiteY19" fmla="*/ 6028119 h 6858000"/>
              <a:gd name="connsiteX20" fmla="*/ 252821 w 1364418"/>
              <a:gd name="connsiteY20" fmla="*/ 5926735 h 6858000"/>
              <a:gd name="connsiteX21" fmla="*/ 302333 w 1364418"/>
              <a:gd name="connsiteY21" fmla="*/ 5712857 h 6858000"/>
              <a:gd name="connsiteX22" fmla="*/ 332131 w 1364418"/>
              <a:gd name="connsiteY22" fmla="*/ 5660491 h 6858000"/>
              <a:gd name="connsiteX23" fmla="*/ 341254 w 1364418"/>
              <a:gd name="connsiteY23" fmla="*/ 5563435 h 6858000"/>
              <a:gd name="connsiteX24" fmla="*/ 368130 w 1364418"/>
              <a:gd name="connsiteY24" fmla="*/ 5437125 h 6858000"/>
              <a:gd name="connsiteX25" fmla="*/ 381698 w 1364418"/>
              <a:gd name="connsiteY25" fmla="*/ 5396260 h 6858000"/>
              <a:gd name="connsiteX26" fmla="*/ 397679 w 1364418"/>
              <a:gd name="connsiteY26" fmla="*/ 5330009 h 6858000"/>
              <a:gd name="connsiteX27" fmla="*/ 431172 w 1364418"/>
              <a:gd name="connsiteY27" fmla="*/ 5273739 h 6858000"/>
              <a:gd name="connsiteX28" fmla="*/ 440771 w 1364418"/>
              <a:gd name="connsiteY28" fmla="*/ 5241779 h 6858000"/>
              <a:gd name="connsiteX29" fmla="*/ 451997 w 1364418"/>
              <a:gd name="connsiteY29" fmla="*/ 5225268 h 6858000"/>
              <a:gd name="connsiteX30" fmla="*/ 453017 w 1364418"/>
              <a:gd name="connsiteY30" fmla="*/ 5217684 h 6858000"/>
              <a:gd name="connsiteX31" fmla="*/ 460358 w 1364418"/>
              <a:gd name="connsiteY31" fmla="*/ 5193377 h 6858000"/>
              <a:gd name="connsiteX32" fmla="*/ 463661 w 1364418"/>
              <a:gd name="connsiteY32" fmla="*/ 5179288 h 6858000"/>
              <a:gd name="connsiteX33" fmla="*/ 464645 w 1364418"/>
              <a:gd name="connsiteY33" fmla="*/ 5173621 h 6858000"/>
              <a:gd name="connsiteX34" fmla="*/ 460279 w 1364418"/>
              <a:gd name="connsiteY34" fmla="*/ 5159961 h 6858000"/>
              <a:gd name="connsiteX35" fmla="*/ 466956 w 1364418"/>
              <a:gd name="connsiteY35" fmla="*/ 5144295 h 6858000"/>
              <a:gd name="connsiteX36" fmla="*/ 463889 w 1364418"/>
              <a:gd name="connsiteY36" fmla="*/ 5125185 h 6858000"/>
              <a:gd name="connsiteX37" fmla="*/ 470719 w 1364418"/>
              <a:gd name="connsiteY37" fmla="*/ 5121884 h 6858000"/>
              <a:gd name="connsiteX38" fmla="*/ 477755 w 1364418"/>
              <a:gd name="connsiteY38" fmla="*/ 5067850 h 6858000"/>
              <a:gd name="connsiteX39" fmla="*/ 480486 w 1364418"/>
              <a:gd name="connsiteY39" fmla="*/ 5060861 h 6858000"/>
              <a:gd name="connsiteX40" fmla="*/ 477190 w 1364418"/>
              <a:gd name="connsiteY40" fmla="*/ 5034192 h 6858000"/>
              <a:gd name="connsiteX41" fmla="*/ 478744 w 1364418"/>
              <a:gd name="connsiteY41" fmla="*/ 4993030 h 6858000"/>
              <a:gd name="connsiteX42" fmla="*/ 485653 w 1364418"/>
              <a:gd name="connsiteY42" fmla="*/ 4946844 h 6858000"/>
              <a:gd name="connsiteX43" fmla="*/ 481509 w 1364418"/>
              <a:gd name="connsiteY43" fmla="*/ 4932692 h 6858000"/>
              <a:gd name="connsiteX44" fmla="*/ 496912 w 1364418"/>
              <a:gd name="connsiteY44" fmla="*/ 4858827 h 6858000"/>
              <a:gd name="connsiteX45" fmla="*/ 502815 w 1364418"/>
              <a:gd name="connsiteY45" fmla="*/ 4821170 h 6858000"/>
              <a:gd name="connsiteX46" fmla="*/ 507548 w 1364418"/>
              <a:gd name="connsiteY46" fmla="*/ 4780965 h 6858000"/>
              <a:gd name="connsiteX47" fmla="*/ 508841 w 1364418"/>
              <a:gd name="connsiteY47" fmla="*/ 4750867 h 6858000"/>
              <a:gd name="connsiteX48" fmla="*/ 506648 w 1364418"/>
              <a:gd name="connsiteY48" fmla="*/ 4690749 h 6858000"/>
              <a:gd name="connsiteX49" fmla="*/ 502128 w 1364418"/>
              <a:gd name="connsiteY49" fmla="*/ 4584173 h 6858000"/>
              <a:gd name="connsiteX50" fmla="*/ 497211 w 1364418"/>
              <a:gd name="connsiteY50" fmla="*/ 4444346 h 6858000"/>
              <a:gd name="connsiteX51" fmla="*/ 493776 w 1364418"/>
              <a:gd name="connsiteY51" fmla="*/ 4375228 h 6858000"/>
              <a:gd name="connsiteX52" fmla="*/ 474429 w 1364418"/>
              <a:gd name="connsiteY52" fmla="*/ 4214165 h 6858000"/>
              <a:gd name="connsiteX53" fmla="*/ 478502 w 1364418"/>
              <a:gd name="connsiteY53" fmla="*/ 4090296 h 6858000"/>
              <a:gd name="connsiteX54" fmla="*/ 463758 w 1364418"/>
              <a:gd name="connsiteY54" fmla="*/ 4033999 h 6858000"/>
              <a:gd name="connsiteX55" fmla="*/ 464907 w 1364418"/>
              <a:gd name="connsiteY55" fmla="*/ 4031933 h 6858000"/>
              <a:gd name="connsiteX56" fmla="*/ 463483 w 1364418"/>
              <a:gd name="connsiteY56" fmla="*/ 4013953 h 6858000"/>
              <a:gd name="connsiteX57" fmla="*/ 449778 w 1364418"/>
              <a:gd name="connsiteY57" fmla="*/ 3974753 h 6858000"/>
              <a:gd name="connsiteX58" fmla="*/ 451376 w 1364418"/>
              <a:gd name="connsiteY58" fmla="*/ 3969950 h 6858000"/>
              <a:gd name="connsiteX59" fmla="*/ 444798 w 1364418"/>
              <a:gd name="connsiteY59" fmla="*/ 3933779 h 6858000"/>
              <a:gd name="connsiteX60" fmla="*/ 446129 w 1364418"/>
              <a:gd name="connsiteY60" fmla="*/ 3933093 h 6858000"/>
              <a:gd name="connsiteX61" fmla="*/ 450483 w 1364418"/>
              <a:gd name="connsiteY61" fmla="*/ 3922082 h 6858000"/>
              <a:gd name="connsiteX62" fmla="*/ 455561 w 1364418"/>
              <a:gd name="connsiteY62" fmla="*/ 3901461 h 6858000"/>
              <a:gd name="connsiteX63" fmla="*/ 478155 w 1364418"/>
              <a:gd name="connsiteY63" fmla="*/ 3813873 h 6858000"/>
              <a:gd name="connsiteX64" fmla="*/ 477580 w 1364418"/>
              <a:gd name="connsiteY64" fmla="*/ 3806161 h 6858000"/>
              <a:gd name="connsiteX65" fmla="*/ 477887 w 1364418"/>
              <a:gd name="connsiteY65" fmla="*/ 3805957 h 6858000"/>
              <a:gd name="connsiteX66" fmla="*/ 477914 w 1364418"/>
              <a:gd name="connsiteY66" fmla="*/ 3797724 h 6858000"/>
              <a:gd name="connsiteX67" fmla="*/ 476529 w 1364418"/>
              <a:gd name="connsiteY67" fmla="*/ 3792098 h 6858000"/>
              <a:gd name="connsiteX68" fmla="*/ 475413 w 1364418"/>
              <a:gd name="connsiteY68" fmla="*/ 3777135 h 6858000"/>
              <a:gd name="connsiteX69" fmla="*/ 477146 w 1364418"/>
              <a:gd name="connsiteY69" fmla="*/ 3771656 h 6858000"/>
              <a:gd name="connsiteX70" fmla="*/ 480889 w 1364418"/>
              <a:gd name="connsiteY70" fmla="*/ 3769007 h 6858000"/>
              <a:gd name="connsiteX71" fmla="*/ 480355 w 1364418"/>
              <a:gd name="connsiteY71" fmla="*/ 3767709 h 6858000"/>
              <a:gd name="connsiteX72" fmla="*/ 489051 w 1364418"/>
              <a:gd name="connsiteY72" fmla="*/ 3738082 h 6858000"/>
              <a:gd name="connsiteX73" fmla="*/ 496397 w 1364418"/>
              <a:gd name="connsiteY73" fmla="*/ 3673397 h 6858000"/>
              <a:gd name="connsiteX74" fmla="*/ 495693 w 1364418"/>
              <a:gd name="connsiteY74" fmla="*/ 3637109 h 6858000"/>
              <a:gd name="connsiteX75" fmla="*/ 499136 w 1364418"/>
              <a:gd name="connsiteY75" fmla="*/ 3536883 h 6858000"/>
              <a:gd name="connsiteX76" fmla="*/ 506674 w 1364418"/>
              <a:gd name="connsiteY76" fmla="*/ 3435652 h 6858000"/>
              <a:gd name="connsiteX77" fmla="*/ 508345 w 1364418"/>
              <a:gd name="connsiteY77" fmla="*/ 3307769 h 6858000"/>
              <a:gd name="connsiteX78" fmla="*/ 525908 w 1364418"/>
              <a:gd name="connsiteY78" fmla="*/ 3250522 h 6858000"/>
              <a:gd name="connsiteX79" fmla="*/ 526333 w 1364418"/>
              <a:gd name="connsiteY79" fmla="*/ 3229163 h 6858000"/>
              <a:gd name="connsiteX80" fmla="*/ 528156 w 1364418"/>
              <a:gd name="connsiteY80" fmla="*/ 3217217 h 6858000"/>
              <a:gd name="connsiteX81" fmla="*/ 514991 w 1364418"/>
              <a:gd name="connsiteY81" fmla="*/ 3183755 h 6858000"/>
              <a:gd name="connsiteX82" fmla="*/ 515492 w 1364418"/>
              <a:gd name="connsiteY82" fmla="*/ 3178642 h 6858000"/>
              <a:gd name="connsiteX83" fmla="*/ 503092 w 1364418"/>
              <a:gd name="connsiteY83" fmla="*/ 3158586 h 6858000"/>
              <a:gd name="connsiteX84" fmla="*/ 488277 w 1364418"/>
              <a:gd name="connsiteY84" fmla="*/ 3129034 h 6858000"/>
              <a:gd name="connsiteX85" fmla="*/ 488942 w 1364418"/>
              <a:gd name="connsiteY85" fmla="*/ 3126682 h 6858000"/>
              <a:gd name="connsiteX86" fmla="*/ 479810 w 1364418"/>
              <a:gd name="connsiteY86" fmla="*/ 3114519 h 6858000"/>
              <a:gd name="connsiteX87" fmla="*/ 466419 w 1364418"/>
              <a:gd name="connsiteY87" fmla="*/ 3106272 h 6858000"/>
              <a:gd name="connsiteX88" fmla="*/ 439149 w 1364418"/>
              <a:gd name="connsiteY88" fmla="*/ 2958185 h 6858000"/>
              <a:gd name="connsiteX89" fmla="*/ 381763 w 1364418"/>
              <a:gd name="connsiteY89" fmla="*/ 2762989 h 6858000"/>
              <a:gd name="connsiteX90" fmla="*/ 330681 w 1364418"/>
              <a:gd name="connsiteY90" fmla="*/ 2554718 h 6858000"/>
              <a:gd name="connsiteX91" fmla="*/ 310775 w 1364418"/>
              <a:gd name="connsiteY91" fmla="*/ 2485734 h 6858000"/>
              <a:gd name="connsiteX92" fmla="*/ 301498 w 1364418"/>
              <a:gd name="connsiteY92" fmla="*/ 2447068 h 6858000"/>
              <a:gd name="connsiteX93" fmla="*/ 288459 w 1364418"/>
              <a:gd name="connsiteY93" fmla="*/ 2425819 h 6858000"/>
              <a:gd name="connsiteX94" fmla="*/ 294458 w 1364418"/>
              <a:gd name="connsiteY94" fmla="*/ 2402874 h 6858000"/>
              <a:gd name="connsiteX95" fmla="*/ 297070 w 1364418"/>
              <a:gd name="connsiteY95" fmla="*/ 2381443 h 6858000"/>
              <a:gd name="connsiteX96" fmla="*/ 273399 w 1364418"/>
              <a:gd name="connsiteY96" fmla="*/ 2261920 h 6858000"/>
              <a:gd name="connsiteX97" fmla="*/ 263286 w 1364418"/>
              <a:gd name="connsiteY97" fmla="*/ 2195378 h 6858000"/>
              <a:gd name="connsiteX98" fmla="*/ 247503 w 1364418"/>
              <a:gd name="connsiteY98" fmla="*/ 2155135 h 6858000"/>
              <a:gd name="connsiteX99" fmla="*/ 244961 w 1364418"/>
              <a:gd name="connsiteY99" fmla="*/ 2118008 h 6858000"/>
              <a:gd name="connsiteX100" fmla="*/ 245954 w 1364418"/>
              <a:gd name="connsiteY100" fmla="*/ 2050531 h 6858000"/>
              <a:gd name="connsiteX101" fmla="*/ 237760 w 1364418"/>
              <a:gd name="connsiteY101" fmla="*/ 1963269 h 6858000"/>
              <a:gd name="connsiteX102" fmla="*/ 218938 w 1364418"/>
              <a:gd name="connsiteY102" fmla="*/ 1906352 h 6858000"/>
              <a:gd name="connsiteX103" fmla="*/ 195495 w 1364418"/>
              <a:gd name="connsiteY103" fmla="*/ 1861531 h 6858000"/>
              <a:gd name="connsiteX104" fmla="*/ 149294 w 1364418"/>
              <a:gd name="connsiteY104" fmla="*/ 1732919 h 6858000"/>
              <a:gd name="connsiteX105" fmla="*/ 121605 w 1364418"/>
              <a:gd name="connsiteY105" fmla="*/ 1663540 h 6858000"/>
              <a:gd name="connsiteX106" fmla="*/ 120731 w 1364418"/>
              <a:gd name="connsiteY106" fmla="*/ 1615777 h 6858000"/>
              <a:gd name="connsiteX107" fmla="*/ 101526 w 1364418"/>
              <a:gd name="connsiteY107" fmla="*/ 1563678 h 6858000"/>
              <a:gd name="connsiteX108" fmla="*/ 114606 w 1364418"/>
              <a:gd name="connsiteY108" fmla="*/ 1519474 h 6858000"/>
              <a:gd name="connsiteX109" fmla="*/ 107348 w 1364418"/>
              <a:gd name="connsiteY109" fmla="*/ 1477995 h 6858000"/>
              <a:gd name="connsiteX110" fmla="*/ 93433 w 1364418"/>
              <a:gd name="connsiteY110" fmla="*/ 1373769 h 6858000"/>
              <a:gd name="connsiteX111" fmla="*/ 101740 w 1364418"/>
              <a:gd name="connsiteY111" fmla="*/ 1307086 h 6858000"/>
              <a:gd name="connsiteX112" fmla="*/ 102928 w 1364418"/>
              <a:gd name="connsiteY112" fmla="*/ 1189033 h 6858000"/>
              <a:gd name="connsiteX113" fmla="*/ 107613 w 1364418"/>
              <a:gd name="connsiteY113" fmla="*/ 1168288 h 6858000"/>
              <a:gd name="connsiteX114" fmla="*/ 99895 w 1364418"/>
              <a:gd name="connsiteY114" fmla="*/ 1142577 h 6858000"/>
              <a:gd name="connsiteX115" fmla="*/ 89201 w 1364418"/>
              <a:gd name="connsiteY115" fmla="*/ 1088484 h 6858000"/>
              <a:gd name="connsiteX116" fmla="*/ 77937 w 1364418"/>
              <a:gd name="connsiteY116" fmla="*/ 1016103 h 6858000"/>
              <a:gd name="connsiteX117" fmla="*/ 79393 w 1364418"/>
              <a:gd name="connsiteY117" fmla="*/ 954054 h 6858000"/>
              <a:gd name="connsiteX118" fmla="*/ 90309 w 1364418"/>
              <a:gd name="connsiteY118" fmla="*/ 921368 h 6858000"/>
              <a:gd name="connsiteX119" fmla="*/ 74258 w 1364418"/>
              <a:gd name="connsiteY119" fmla="*/ 896999 h 6858000"/>
              <a:gd name="connsiteX120" fmla="*/ 43666 w 1364418"/>
              <a:gd name="connsiteY120" fmla="*/ 821517 h 6858000"/>
              <a:gd name="connsiteX121" fmla="*/ 22616 w 1364418"/>
              <a:gd name="connsiteY121" fmla="*/ 751353 h 6858000"/>
              <a:gd name="connsiteX122" fmla="*/ 22174 w 1364418"/>
              <a:gd name="connsiteY122" fmla="*/ 721230 h 6858000"/>
              <a:gd name="connsiteX123" fmla="*/ 7845 w 1364418"/>
              <a:gd name="connsiteY123" fmla="*/ 681659 h 6858000"/>
              <a:gd name="connsiteX124" fmla="*/ 31306 w 1364418"/>
              <a:gd name="connsiteY124" fmla="*/ 619315 h 6858000"/>
              <a:gd name="connsiteX125" fmla="*/ 15184 w 1364418"/>
              <a:gd name="connsiteY125" fmla="*/ 585934 h 6858000"/>
              <a:gd name="connsiteX126" fmla="*/ 22258 w 1364418"/>
              <a:gd name="connsiteY126" fmla="*/ 538948 h 6858000"/>
              <a:gd name="connsiteX127" fmla="*/ 26166 w 1364418"/>
              <a:gd name="connsiteY127" fmla="*/ 525163 h 6858000"/>
              <a:gd name="connsiteX128" fmla="*/ 52290 w 1364418"/>
              <a:gd name="connsiteY128" fmla="*/ 446567 h 6858000"/>
              <a:gd name="connsiteX129" fmla="*/ 51538 w 1364418"/>
              <a:gd name="connsiteY129" fmla="*/ 393828 h 6858000"/>
              <a:gd name="connsiteX130" fmla="*/ 51368 w 1364418"/>
              <a:gd name="connsiteY130" fmla="*/ 353137 h 6858000"/>
              <a:gd name="connsiteX131" fmla="*/ 55970 w 1364418"/>
              <a:gd name="connsiteY131" fmla="*/ 321428 h 6858000"/>
              <a:gd name="connsiteX132" fmla="*/ 57061 w 1364418"/>
              <a:gd name="connsiteY132" fmla="*/ 275771 h 6858000"/>
              <a:gd name="connsiteX133" fmla="*/ 74088 w 1364418"/>
              <a:gd name="connsiteY133" fmla="*/ 212860 h 6858000"/>
              <a:gd name="connsiteX134" fmla="*/ 65798 w 1364418"/>
              <a:gd name="connsiteY134" fmla="*/ 144983 h 6858000"/>
              <a:gd name="connsiteX135" fmla="*/ 78082 w 1364418"/>
              <a:gd name="connsiteY135" fmla="*/ 55288 h 6858000"/>
              <a:gd name="connsiteX136" fmla="*/ 37636 w 1364418"/>
              <a:gd name="connsiteY136"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286686 w 1364418"/>
              <a:gd name="connsiteY7" fmla="*/ 6664994 h 6858000"/>
              <a:gd name="connsiteX8" fmla="*/ 266720 w 1364418"/>
              <a:gd name="connsiteY8" fmla="*/ 6431610 h 6858000"/>
              <a:gd name="connsiteX9" fmla="*/ 310425 w 1364418"/>
              <a:gd name="connsiteY9" fmla="*/ 6379786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286686 w 1364418"/>
              <a:gd name="connsiteY7" fmla="*/ 6664994 h 6858000"/>
              <a:gd name="connsiteX8" fmla="*/ 339152 w 1364418"/>
              <a:gd name="connsiteY8" fmla="*/ 6471804 h 6858000"/>
              <a:gd name="connsiteX9" fmla="*/ 310425 w 1364418"/>
              <a:gd name="connsiteY9" fmla="*/ 6379786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149205 w 1364418"/>
              <a:gd name="connsiteY5" fmla="*/ 6737706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209564 w 1364418"/>
              <a:gd name="connsiteY5" fmla="*/ 6777899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209564 w 1364418"/>
              <a:gd name="connsiteY5" fmla="*/ 6777899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8000 w 1364418"/>
              <a:gd name="connsiteY13" fmla="*/ 6252834 h 6858000"/>
              <a:gd name="connsiteX14" fmla="*/ 265992 w 1364418"/>
              <a:gd name="connsiteY14" fmla="*/ 6202459 h 6858000"/>
              <a:gd name="connsiteX15" fmla="*/ 264790 w 1364418"/>
              <a:gd name="connsiteY15" fmla="*/ 6153037 h 6858000"/>
              <a:gd name="connsiteX16" fmla="*/ 280205 w 1364418"/>
              <a:gd name="connsiteY16" fmla="*/ 6078132 h 6858000"/>
              <a:gd name="connsiteX17" fmla="*/ 267592 w 1364418"/>
              <a:gd name="connsiteY17" fmla="*/ 6028119 h 6858000"/>
              <a:gd name="connsiteX18" fmla="*/ 252821 w 1364418"/>
              <a:gd name="connsiteY18" fmla="*/ 5926735 h 6858000"/>
              <a:gd name="connsiteX19" fmla="*/ 302333 w 1364418"/>
              <a:gd name="connsiteY19" fmla="*/ 5712857 h 6858000"/>
              <a:gd name="connsiteX20" fmla="*/ 332131 w 1364418"/>
              <a:gd name="connsiteY20" fmla="*/ 5660491 h 6858000"/>
              <a:gd name="connsiteX21" fmla="*/ 341254 w 1364418"/>
              <a:gd name="connsiteY21" fmla="*/ 5563435 h 6858000"/>
              <a:gd name="connsiteX22" fmla="*/ 368130 w 1364418"/>
              <a:gd name="connsiteY22" fmla="*/ 5437125 h 6858000"/>
              <a:gd name="connsiteX23" fmla="*/ 381698 w 1364418"/>
              <a:gd name="connsiteY23" fmla="*/ 5396260 h 6858000"/>
              <a:gd name="connsiteX24" fmla="*/ 397679 w 1364418"/>
              <a:gd name="connsiteY24" fmla="*/ 5330009 h 6858000"/>
              <a:gd name="connsiteX25" fmla="*/ 431172 w 1364418"/>
              <a:gd name="connsiteY25" fmla="*/ 5273739 h 6858000"/>
              <a:gd name="connsiteX26" fmla="*/ 440771 w 1364418"/>
              <a:gd name="connsiteY26" fmla="*/ 5241779 h 6858000"/>
              <a:gd name="connsiteX27" fmla="*/ 451997 w 1364418"/>
              <a:gd name="connsiteY27" fmla="*/ 5225268 h 6858000"/>
              <a:gd name="connsiteX28" fmla="*/ 453017 w 1364418"/>
              <a:gd name="connsiteY28" fmla="*/ 5217684 h 6858000"/>
              <a:gd name="connsiteX29" fmla="*/ 460358 w 1364418"/>
              <a:gd name="connsiteY29" fmla="*/ 5193377 h 6858000"/>
              <a:gd name="connsiteX30" fmla="*/ 463661 w 1364418"/>
              <a:gd name="connsiteY30" fmla="*/ 5179288 h 6858000"/>
              <a:gd name="connsiteX31" fmla="*/ 464645 w 1364418"/>
              <a:gd name="connsiteY31" fmla="*/ 5173621 h 6858000"/>
              <a:gd name="connsiteX32" fmla="*/ 460279 w 1364418"/>
              <a:gd name="connsiteY32" fmla="*/ 5159961 h 6858000"/>
              <a:gd name="connsiteX33" fmla="*/ 466956 w 1364418"/>
              <a:gd name="connsiteY33" fmla="*/ 5144295 h 6858000"/>
              <a:gd name="connsiteX34" fmla="*/ 463889 w 1364418"/>
              <a:gd name="connsiteY34" fmla="*/ 5125185 h 6858000"/>
              <a:gd name="connsiteX35" fmla="*/ 470719 w 1364418"/>
              <a:gd name="connsiteY35" fmla="*/ 5121884 h 6858000"/>
              <a:gd name="connsiteX36" fmla="*/ 477755 w 1364418"/>
              <a:gd name="connsiteY36" fmla="*/ 5067850 h 6858000"/>
              <a:gd name="connsiteX37" fmla="*/ 480486 w 1364418"/>
              <a:gd name="connsiteY37" fmla="*/ 5060861 h 6858000"/>
              <a:gd name="connsiteX38" fmla="*/ 477190 w 1364418"/>
              <a:gd name="connsiteY38" fmla="*/ 5034192 h 6858000"/>
              <a:gd name="connsiteX39" fmla="*/ 478744 w 1364418"/>
              <a:gd name="connsiteY39" fmla="*/ 4993030 h 6858000"/>
              <a:gd name="connsiteX40" fmla="*/ 485653 w 1364418"/>
              <a:gd name="connsiteY40" fmla="*/ 4946844 h 6858000"/>
              <a:gd name="connsiteX41" fmla="*/ 481509 w 1364418"/>
              <a:gd name="connsiteY41" fmla="*/ 4932692 h 6858000"/>
              <a:gd name="connsiteX42" fmla="*/ 496912 w 1364418"/>
              <a:gd name="connsiteY42" fmla="*/ 4858827 h 6858000"/>
              <a:gd name="connsiteX43" fmla="*/ 502815 w 1364418"/>
              <a:gd name="connsiteY43" fmla="*/ 4821170 h 6858000"/>
              <a:gd name="connsiteX44" fmla="*/ 507548 w 1364418"/>
              <a:gd name="connsiteY44" fmla="*/ 4780965 h 6858000"/>
              <a:gd name="connsiteX45" fmla="*/ 508841 w 1364418"/>
              <a:gd name="connsiteY45" fmla="*/ 4750867 h 6858000"/>
              <a:gd name="connsiteX46" fmla="*/ 506648 w 1364418"/>
              <a:gd name="connsiteY46" fmla="*/ 4690749 h 6858000"/>
              <a:gd name="connsiteX47" fmla="*/ 502128 w 1364418"/>
              <a:gd name="connsiteY47" fmla="*/ 4584173 h 6858000"/>
              <a:gd name="connsiteX48" fmla="*/ 497211 w 1364418"/>
              <a:gd name="connsiteY48" fmla="*/ 4444346 h 6858000"/>
              <a:gd name="connsiteX49" fmla="*/ 493776 w 1364418"/>
              <a:gd name="connsiteY49" fmla="*/ 4375228 h 6858000"/>
              <a:gd name="connsiteX50" fmla="*/ 474429 w 1364418"/>
              <a:gd name="connsiteY50" fmla="*/ 4214165 h 6858000"/>
              <a:gd name="connsiteX51" fmla="*/ 478502 w 1364418"/>
              <a:gd name="connsiteY51" fmla="*/ 4090296 h 6858000"/>
              <a:gd name="connsiteX52" fmla="*/ 463758 w 1364418"/>
              <a:gd name="connsiteY52" fmla="*/ 4033999 h 6858000"/>
              <a:gd name="connsiteX53" fmla="*/ 464907 w 1364418"/>
              <a:gd name="connsiteY53" fmla="*/ 4031933 h 6858000"/>
              <a:gd name="connsiteX54" fmla="*/ 463483 w 1364418"/>
              <a:gd name="connsiteY54" fmla="*/ 4013953 h 6858000"/>
              <a:gd name="connsiteX55" fmla="*/ 449778 w 1364418"/>
              <a:gd name="connsiteY55" fmla="*/ 3974753 h 6858000"/>
              <a:gd name="connsiteX56" fmla="*/ 451376 w 1364418"/>
              <a:gd name="connsiteY56" fmla="*/ 3969950 h 6858000"/>
              <a:gd name="connsiteX57" fmla="*/ 444798 w 1364418"/>
              <a:gd name="connsiteY57" fmla="*/ 3933779 h 6858000"/>
              <a:gd name="connsiteX58" fmla="*/ 446129 w 1364418"/>
              <a:gd name="connsiteY58" fmla="*/ 3933093 h 6858000"/>
              <a:gd name="connsiteX59" fmla="*/ 450483 w 1364418"/>
              <a:gd name="connsiteY59" fmla="*/ 3922082 h 6858000"/>
              <a:gd name="connsiteX60" fmla="*/ 455561 w 1364418"/>
              <a:gd name="connsiteY60" fmla="*/ 3901461 h 6858000"/>
              <a:gd name="connsiteX61" fmla="*/ 478155 w 1364418"/>
              <a:gd name="connsiteY61" fmla="*/ 3813873 h 6858000"/>
              <a:gd name="connsiteX62" fmla="*/ 477580 w 1364418"/>
              <a:gd name="connsiteY62" fmla="*/ 3806161 h 6858000"/>
              <a:gd name="connsiteX63" fmla="*/ 477887 w 1364418"/>
              <a:gd name="connsiteY63" fmla="*/ 3805957 h 6858000"/>
              <a:gd name="connsiteX64" fmla="*/ 477914 w 1364418"/>
              <a:gd name="connsiteY64" fmla="*/ 3797724 h 6858000"/>
              <a:gd name="connsiteX65" fmla="*/ 476529 w 1364418"/>
              <a:gd name="connsiteY65" fmla="*/ 3792098 h 6858000"/>
              <a:gd name="connsiteX66" fmla="*/ 475413 w 1364418"/>
              <a:gd name="connsiteY66" fmla="*/ 3777135 h 6858000"/>
              <a:gd name="connsiteX67" fmla="*/ 477146 w 1364418"/>
              <a:gd name="connsiteY67" fmla="*/ 3771656 h 6858000"/>
              <a:gd name="connsiteX68" fmla="*/ 480889 w 1364418"/>
              <a:gd name="connsiteY68" fmla="*/ 3769007 h 6858000"/>
              <a:gd name="connsiteX69" fmla="*/ 480355 w 1364418"/>
              <a:gd name="connsiteY69" fmla="*/ 3767709 h 6858000"/>
              <a:gd name="connsiteX70" fmla="*/ 489051 w 1364418"/>
              <a:gd name="connsiteY70" fmla="*/ 3738082 h 6858000"/>
              <a:gd name="connsiteX71" fmla="*/ 496397 w 1364418"/>
              <a:gd name="connsiteY71" fmla="*/ 3673397 h 6858000"/>
              <a:gd name="connsiteX72" fmla="*/ 495693 w 1364418"/>
              <a:gd name="connsiteY72" fmla="*/ 3637109 h 6858000"/>
              <a:gd name="connsiteX73" fmla="*/ 499136 w 1364418"/>
              <a:gd name="connsiteY73" fmla="*/ 3536883 h 6858000"/>
              <a:gd name="connsiteX74" fmla="*/ 506674 w 1364418"/>
              <a:gd name="connsiteY74" fmla="*/ 3435652 h 6858000"/>
              <a:gd name="connsiteX75" fmla="*/ 508345 w 1364418"/>
              <a:gd name="connsiteY75" fmla="*/ 3307769 h 6858000"/>
              <a:gd name="connsiteX76" fmla="*/ 525908 w 1364418"/>
              <a:gd name="connsiteY76" fmla="*/ 3250522 h 6858000"/>
              <a:gd name="connsiteX77" fmla="*/ 526333 w 1364418"/>
              <a:gd name="connsiteY77" fmla="*/ 3229163 h 6858000"/>
              <a:gd name="connsiteX78" fmla="*/ 528156 w 1364418"/>
              <a:gd name="connsiteY78" fmla="*/ 3217217 h 6858000"/>
              <a:gd name="connsiteX79" fmla="*/ 514991 w 1364418"/>
              <a:gd name="connsiteY79" fmla="*/ 3183755 h 6858000"/>
              <a:gd name="connsiteX80" fmla="*/ 515492 w 1364418"/>
              <a:gd name="connsiteY80" fmla="*/ 3178642 h 6858000"/>
              <a:gd name="connsiteX81" fmla="*/ 503092 w 1364418"/>
              <a:gd name="connsiteY81" fmla="*/ 3158586 h 6858000"/>
              <a:gd name="connsiteX82" fmla="*/ 488277 w 1364418"/>
              <a:gd name="connsiteY82" fmla="*/ 3129034 h 6858000"/>
              <a:gd name="connsiteX83" fmla="*/ 488942 w 1364418"/>
              <a:gd name="connsiteY83" fmla="*/ 3126682 h 6858000"/>
              <a:gd name="connsiteX84" fmla="*/ 479810 w 1364418"/>
              <a:gd name="connsiteY84" fmla="*/ 3114519 h 6858000"/>
              <a:gd name="connsiteX85" fmla="*/ 466419 w 1364418"/>
              <a:gd name="connsiteY85" fmla="*/ 3106272 h 6858000"/>
              <a:gd name="connsiteX86" fmla="*/ 439149 w 1364418"/>
              <a:gd name="connsiteY86" fmla="*/ 2958185 h 6858000"/>
              <a:gd name="connsiteX87" fmla="*/ 381763 w 1364418"/>
              <a:gd name="connsiteY87" fmla="*/ 2762989 h 6858000"/>
              <a:gd name="connsiteX88" fmla="*/ 330681 w 1364418"/>
              <a:gd name="connsiteY88" fmla="*/ 2554718 h 6858000"/>
              <a:gd name="connsiteX89" fmla="*/ 310775 w 1364418"/>
              <a:gd name="connsiteY89" fmla="*/ 2485734 h 6858000"/>
              <a:gd name="connsiteX90" fmla="*/ 301498 w 1364418"/>
              <a:gd name="connsiteY90" fmla="*/ 2447068 h 6858000"/>
              <a:gd name="connsiteX91" fmla="*/ 288459 w 1364418"/>
              <a:gd name="connsiteY91" fmla="*/ 2425819 h 6858000"/>
              <a:gd name="connsiteX92" fmla="*/ 294458 w 1364418"/>
              <a:gd name="connsiteY92" fmla="*/ 2402874 h 6858000"/>
              <a:gd name="connsiteX93" fmla="*/ 297070 w 1364418"/>
              <a:gd name="connsiteY93" fmla="*/ 2381443 h 6858000"/>
              <a:gd name="connsiteX94" fmla="*/ 273399 w 1364418"/>
              <a:gd name="connsiteY94" fmla="*/ 2261920 h 6858000"/>
              <a:gd name="connsiteX95" fmla="*/ 263286 w 1364418"/>
              <a:gd name="connsiteY95" fmla="*/ 2195378 h 6858000"/>
              <a:gd name="connsiteX96" fmla="*/ 247503 w 1364418"/>
              <a:gd name="connsiteY96" fmla="*/ 2155135 h 6858000"/>
              <a:gd name="connsiteX97" fmla="*/ 244961 w 1364418"/>
              <a:gd name="connsiteY97" fmla="*/ 2118008 h 6858000"/>
              <a:gd name="connsiteX98" fmla="*/ 245954 w 1364418"/>
              <a:gd name="connsiteY98" fmla="*/ 2050531 h 6858000"/>
              <a:gd name="connsiteX99" fmla="*/ 237760 w 1364418"/>
              <a:gd name="connsiteY99" fmla="*/ 1963269 h 6858000"/>
              <a:gd name="connsiteX100" fmla="*/ 218938 w 1364418"/>
              <a:gd name="connsiteY100" fmla="*/ 1906352 h 6858000"/>
              <a:gd name="connsiteX101" fmla="*/ 195495 w 1364418"/>
              <a:gd name="connsiteY101" fmla="*/ 1861531 h 6858000"/>
              <a:gd name="connsiteX102" fmla="*/ 149294 w 1364418"/>
              <a:gd name="connsiteY102" fmla="*/ 1732919 h 6858000"/>
              <a:gd name="connsiteX103" fmla="*/ 121605 w 1364418"/>
              <a:gd name="connsiteY103" fmla="*/ 1663540 h 6858000"/>
              <a:gd name="connsiteX104" fmla="*/ 120731 w 1364418"/>
              <a:gd name="connsiteY104" fmla="*/ 1615777 h 6858000"/>
              <a:gd name="connsiteX105" fmla="*/ 101526 w 1364418"/>
              <a:gd name="connsiteY105" fmla="*/ 1563678 h 6858000"/>
              <a:gd name="connsiteX106" fmla="*/ 114606 w 1364418"/>
              <a:gd name="connsiteY106" fmla="*/ 1519474 h 6858000"/>
              <a:gd name="connsiteX107" fmla="*/ 107348 w 1364418"/>
              <a:gd name="connsiteY107" fmla="*/ 1477995 h 6858000"/>
              <a:gd name="connsiteX108" fmla="*/ 93433 w 1364418"/>
              <a:gd name="connsiteY108" fmla="*/ 1373769 h 6858000"/>
              <a:gd name="connsiteX109" fmla="*/ 101740 w 1364418"/>
              <a:gd name="connsiteY109" fmla="*/ 1307086 h 6858000"/>
              <a:gd name="connsiteX110" fmla="*/ 102928 w 1364418"/>
              <a:gd name="connsiteY110" fmla="*/ 1189033 h 6858000"/>
              <a:gd name="connsiteX111" fmla="*/ 107613 w 1364418"/>
              <a:gd name="connsiteY111" fmla="*/ 1168288 h 6858000"/>
              <a:gd name="connsiteX112" fmla="*/ 99895 w 1364418"/>
              <a:gd name="connsiteY112" fmla="*/ 1142577 h 6858000"/>
              <a:gd name="connsiteX113" fmla="*/ 89201 w 1364418"/>
              <a:gd name="connsiteY113" fmla="*/ 1088484 h 6858000"/>
              <a:gd name="connsiteX114" fmla="*/ 77937 w 1364418"/>
              <a:gd name="connsiteY114" fmla="*/ 1016103 h 6858000"/>
              <a:gd name="connsiteX115" fmla="*/ 79393 w 1364418"/>
              <a:gd name="connsiteY115" fmla="*/ 954054 h 6858000"/>
              <a:gd name="connsiteX116" fmla="*/ 90309 w 1364418"/>
              <a:gd name="connsiteY116" fmla="*/ 921368 h 6858000"/>
              <a:gd name="connsiteX117" fmla="*/ 74258 w 1364418"/>
              <a:gd name="connsiteY117" fmla="*/ 896999 h 6858000"/>
              <a:gd name="connsiteX118" fmla="*/ 43666 w 1364418"/>
              <a:gd name="connsiteY118" fmla="*/ 821517 h 6858000"/>
              <a:gd name="connsiteX119" fmla="*/ 22616 w 1364418"/>
              <a:gd name="connsiteY119" fmla="*/ 751353 h 6858000"/>
              <a:gd name="connsiteX120" fmla="*/ 22174 w 1364418"/>
              <a:gd name="connsiteY120" fmla="*/ 721230 h 6858000"/>
              <a:gd name="connsiteX121" fmla="*/ 7845 w 1364418"/>
              <a:gd name="connsiteY121" fmla="*/ 681659 h 6858000"/>
              <a:gd name="connsiteX122" fmla="*/ 31306 w 1364418"/>
              <a:gd name="connsiteY122" fmla="*/ 619315 h 6858000"/>
              <a:gd name="connsiteX123" fmla="*/ 15184 w 1364418"/>
              <a:gd name="connsiteY123" fmla="*/ 585934 h 6858000"/>
              <a:gd name="connsiteX124" fmla="*/ 22258 w 1364418"/>
              <a:gd name="connsiteY124" fmla="*/ 538948 h 6858000"/>
              <a:gd name="connsiteX125" fmla="*/ 26166 w 1364418"/>
              <a:gd name="connsiteY125" fmla="*/ 525163 h 6858000"/>
              <a:gd name="connsiteX126" fmla="*/ 52290 w 1364418"/>
              <a:gd name="connsiteY126" fmla="*/ 446567 h 6858000"/>
              <a:gd name="connsiteX127" fmla="*/ 51538 w 1364418"/>
              <a:gd name="connsiteY127" fmla="*/ 393828 h 6858000"/>
              <a:gd name="connsiteX128" fmla="*/ 51368 w 1364418"/>
              <a:gd name="connsiteY128" fmla="*/ 353137 h 6858000"/>
              <a:gd name="connsiteX129" fmla="*/ 55970 w 1364418"/>
              <a:gd name="connsiteY129" fmla="*/ 321428 h 6858000"/>
              <a:gd name="connsiteX130" fmla="*/ 57061 w 1364418"/>
              <a:gd name="connsiteY130" fmla="*/ 275771 h 6858000"/>
              <a:gd name="connsiteX131" fmla="*/ 74088 w 1364418"/>
              <a:gd name="connsiteY131" fmla="*/ 212860 h 6858000"/>
              <a:gd name="connsiteX132" fmla="*/ 65798 w 1364418"/>
              <a:gd name="connsiteY132" fmla="*/ 144983 h 6858000"/>
              <a:gd name="connsiteX133" fmla="*/ 78082 w 1364418"/>
              <a:gd name="connsiteY133" fmla="*/ 55288 h 6858000"/>
              <a:gd name="connsiteX134" fmla="*/ 37636 w 1364418"/>
              <a:gd name="connsiteY134"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209564 w 1364418"/>
              <a:gd name="connsiteY5" fmla="*/ 6777899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8227 w 1364418"/>
              <a:gd name="connsiteY11" fmla="*/ 6280046 h 6858000"/>
              <a:gd name="connsiteX12" fmla="*/ 288000 w 1364418"/>
              <a:gd name="connsiteY12" fmla="*/ 6252834 h 6858000"/>
              <a:gd name="connsiteX13" fmla="*/ 265992 w 1364418"/>
              <a:gd name="connsiteY13" fmla="*/ 6202459 h 6858000"/>
              <a:gd name="connsiteX14" fmla="*/ 264790 w 1364418"/>
              <a:gd name="connsiteY14" fmla="*/ 6153037 h 6858000"/>
              <a:gd name="connsiteX15" fmla="*/ 280205 w 1364418"/>
              <a:gd name="connsiteY15" fmla="*/ 6078132 h 6858000"/>
              <a:gd name="connsiteX16" fmla="*/ 267592 w 1364418"/>
              <a:gd name="connsiteY16" fmla="*/ 6028119 h 6858000"/>
              <a:gd name="connsiteX17" fmla="*/ 252821 w 1364418"/>
              <a:gd name="connsiteY17" fmla="*/ 5926735 h 6858000"/>
              <a:gd name="connsiteX18" fmla="*/ 302333 w 1364418"/>
              <a:gd name="connsiteY18" fmla="*/ 5712857 h 6858000"/>
              <a:gd name="connsiteX19" fmla="*/ 332131 w 1364418"/>
              <a:gd name="connsiteY19" fmla="*/ 5660491 h 6858000"/>
              <a:gd name="connsiteX20" fmla="*/ 341254 w 1364418"/>
              <a:gd name="connsiteY20" fmla="*/ 5563435 h 6858000"/>
              <a:gd name="connsiteX21" fmla="*/ 368130 w 1364418"/>
              <a:gd name="connsiteY21" fmla="*/ 5437125 h 6858000"/>
              <a:gd name="connsiteX22" fmla="*/ 381698 w 1364418"/>
              <a:gd name="connsiteY22" fmla="*/ 5396260 h 6858000"/>
              <a:gd name="connsiteX23" fmla="*/ 397679 w 1364418"/>
              <a:gd name="connsiteY23" fmla="*/ 5330009 h 6858000"/>
              <a:gd name="connsiteX24" fmla="*/ 431172 w 1364418"/>
              <a:gd name="connsiteY24" fmla="*/ 5273739 h 6858000"/>
              <a:gd name="connsiteX25" fmla="*/ 440771 w 1364418"/>
              <a:gd name="connsiteY25" fmla="*/ 5241779 h 6858000"/>
              <a:gd name="connsiteX26" fmla="*/ 451997 w 1364418"/>
              <a:gd name="connsiteY26" fmla="*/ 5225268 h 6858000"/>
              <a:gd name="connsiteX27" fmla="*/ 453017 w 1364418"/>
              <a:gd name="connsiteY27" fmla="*/ 5217684 h 6858000"/>
              <a:gd name="connsiteX28" fmla="*/ 460358 w 1364418"/>
              <a:gd name="connsiteY28" fmla="*/ 5193377 h 6858000"/>
              <a:gd name="connsiteX29" fmla="*/ 463661 w 1364418"/>
              <a:gd name="connsiteY29" fmla="*/ 5179288 h 6858000"/>
              <a:gd name="connsiteX30" fmla="*/ 464645 w 1364418"/>
              <a:gd name="connsiteY30" fmla="*/ 5173621 h 6858000"/>
              <a:gd name="connsiteX31" fmla="*/ 460279 w 1364418"/>
              <a:gd name="connsiteY31" fmla="*/ 5159961 h 6858000"/>
              <a:gd name="connsiteX32" fmla="*/ 466956 w 1364418"/>
              <a:gd name="connsiteY32" fmla="*/ 5144295 h 6858000"/>
              <a:gd name="connsiteX33" fmla="*/ 463889 w 1364418"/>
              <a:gd name="connsiteY33" fmla="*/ 5125185 h 6858000"/>
              <a:gd name="connsiteX34" fmla="*/ 470719 w 1364418"/>
              <a:gd name="connsiteY34" fmla="*/ 5121884 h 6858000"/>
              <a:gd name="connsiteX35" fmla="*/ 477755 w 1364418"/>
              <a:gd name="connsiteY35" fmla="*/ 5067850 h 6858000"/>
              <a:gd name="connsiteX36" fmla="*/ 480486 w 1364418"/>
              <a:gd name="connsiteY36" fmla="*/ 5060861 h 6858000"/>
              <a:gd name="connsiteX37" fmla="*/ 477190 w 1364418"/>
              <a:gd name="connsiteY37" fmla="*/ 5034192 h 6858000"/>
              <a:gd name="connsiteX38" fmla="*/ 478744 w 1364418"/>
              <a:gd name="connsiteY38" fmla="*/ 4993030 h 6858000"/>
              <a:gd name="connsiteX39" fmla="*/ 485653 w 1364418"/>
              <a:gd name="connsiteY39" fmla="*/ 4946844 h 6858000"/>
              <a:gd name="connsiteX40" fmla="*/ 481509 w 1364418"/>
              <a:gd name="connsiteY40" fmla="*/ 4932692 h 6858000"/>
              <a:gd name="connsiteX41" fmla="*/ 496912 w 1364418"/>
              <a:gd name="connsiteY41" fmla="*/ 4858827 h 6858000"/>
              <a:gd name="connsiteX42" fmla="*/ 502815 w 1364418"/>
              <a:gd name="connsiteY42" fmla="*/ 4821170 h 6858000"/>
              <a:gd name="connsiteX43" fmla="*/ 507548 w 1364418"/>
              <a:gd name="connsiteY43" fmla="*/ 4780965 h 6858000"/>
              <a:gd name="connsiteX44" fmla="*/ 508841 w 1364418"/>
              <a:gd name="connsiteY44" fmla="*/ 4750867 h 6858000"/>
              <a:gd name="connsiteX45" fmla="*/ 506648 w 1364418"/>
              <a:gd name="connsiteY45" fmla="*/ 4690749 h 6858000"/>
              <a:gd name="connsiteX46" fmla="*/ 502128 w 1364418"/>
              <a:gd name="connsiteY46" fmla="*/ 4584173 h 6858000"/>
              <a:gd name="connsiteX47" fmla="*/ 497211 w 1364418"/>
              <a:gd name="connsiteY47" fmla="*/ 4444346 h 6858000"/>
              <a:gd name="connsiteX48" fmla="*/ 493776 w 1364418"/>
              <a:gd name="connsiteY48" fmla="*/ 4375228 h 6858000"/>
              <a:gd name="connsiteX49" fmla="*/ 474429 w 1364418"/>
              <a:gd name="connsiteY49" fmla="*/ 4214165 h 6858000"/>
              <a:gd name="connsiteX50" fmla="*/ 478502 w 1364418"/>
              <a:gd name="connsiteY50" fmla="*/ 4090296 h 6858000"/>
              <a:gd name="connsiteX51" fmla="*/ 463758 w 1364418"/>
              <a:gd name="connsiteY51" fmla="*/ 4033999 h 6858000"/>
              <a:gd name="connsiteX52" fmla="*/ 464907 w 1364418"/>
              <a:gd name="connsiteY52" fmla="*/ 4031933 h 6858000"/>
              <a:gd name="connsiteX53" fmla="*/ 463483 w 1364418"/>
              <a:gd name="connsiteY53" fmla="*/ 4013953 h 6858000"/>
              <a:gd name="connsiteX54" fmla="*/ 449778 w 1364418"/>
              <a:gd name="connsiteY54" fmla="*/ 3974753 h 6858000"/>
              <a:gd name="connsiteX55" fmla="*/ 451376 w 1364418"/>
              <a:gd name="connsiteY55" fmla="*/ 3969950 h 6858000"/>
              <a:gd name="connsiteX56" fmla="*/ 444798 w 1364418"/>
              <a:gd name="connsiteY56" fmla="*/ 3933779 h 6858000"/>
              <a:gd name="connsiteX57" fmla="*/ 446129 w 1364418"/>
              <a:gd name="connsiteY57" fmla="*/ 3933093 h 6858000"/>
              <a:gd name="connsiteX58" fmla="*/ 450483 w 1364418"/>
              <a:gd name="connsiteY58" fmla="*/ 3922082 h 6858000"/>
              <a:gd name="connsiteX59" fmla="*/ 455561 w 1364418"/>
              <a:gd name="connsiteY59" fmla="*/ 3901461 h 6858000"/>
              <a:gd name="connsiteX60" fmla="*/ 478155 w 1364418"/>
              <a:gd name="connsiteY60" fmla="*/ 3813873 h 6858000"/>
              <a:gd name="connsiteX61" fmla="*/ 477580 w 1364418"/>
              <a:gd name="connsiteY61" fmla="*/ 3806161 h 6858000"/>
              <a:gd name="connsiteX62" fmla="*/ 477887 w 1364418"/>
              <a:gd name="connsiteY62" fmla="*/ 3805957 h 6858000"/>
              <a:gd name="connsiteX63" fmla="*/ 477914 w 1364418"/>
              <a:gd name="connsiteY63" fmla="*/ 3797724 h 6858000"/>
              <a:gd name="connsiteX64" fmla="*/ 476529 w 1364418"/>
              <a:gd name="connsiteY64" fmla="*/ 3792098 h 6858000"/>
              <a:gd name="connsiteX65" fmla="*/ 475413 w 1364418"/>
              <a:gd name="connsiteY65" fmla="*/ 3777135 h 6858000"/>
              <a:gd name="connsiteX66" fmla="*/ 477146 w 1364418"/>
              <a:gd name="connsiteY66" fmla="*/ 3771656 h 6858000"/>
              <a:gd name="connsiteX67" fmla="*/ 480889 w 1364418"/>
              <a:gd name="connsiteY67" fmla="*/ 3769007 h 6858000"/>
              <a:gd name="connsiteX68" fmla="*/ 480355 w 1364418"/>
              <a:gd name="connsiteY68" fmla="*/ 3767709 h 6858000"/>
              <a:gd name="connsiteX69" fmla="*/ 489051 w 1364418"/>
              <a:gd name="connsiteY69" fmla="*/ 3738082 h 6858000"/>
              <a:gd name="connsiteX70" fmla="*/ 496397 w 1364418"/>
              <a:gd name="connsiteY70" fmla="*/ 3673397 h 6858000"/>
              <a:gd name="connsiteX71" fmla="*/ 495693 w 1364418"/>
              <a:gd name="connsiteY71" fmla="*/ 3637109 h 6858000"/>
              <a:gd name="connsiteX72" fmla="*/ 499136 w 1364418"/>
              <a:gd name="connsiteY72" fmla="*/ 3536883 h 6858000"/>
              <a:gd name="connsiteX73" fmla="*/ 506674 w 1364418"/>
              <a:gd name="connsiteY73" fmla="*/ 3435652 h 6858000"/>
              <a:gd name="connsiteX74" fmla="*/ 508345 w 1364418"/>
              <a:gd name="connsiteY74" fmla="*/ 3307769 h 6858000"/>
              <a:gd name="connsiteX75" fmla="*/ 525908 w 1364418"/>
              <a:gd name="connsiteY75" fmla="*/ 3250522 h 6858000"/>
              <a:gd name="connsiteX76" fmla="*/ 526333 w 1364418"/>
              <a:gd name="connsiteY76" fmla="*/ 3229163 h 6858000"/>
              <a:gd name="connsiteX77" fmla="*/ 528156 w 1364418"/>
              <a:gd name="connsiteY77" fmla="*/ 3217217 h 6858000"/>
              <a:gd name="connsiteX78" fmla="*/ 514991 w 1364418"/>
              <a:gd name="connsiteY78" fmla="*/ 3183755 h 6858000"/>
              <a:gd name="connsiteX79" fmla="*/ 515492 w 1364418"/>
              <a:gd name="connsiteY79" fmla="*/ 3178642 h 6858000"/>
              <a:gd name="connsiteX80" fmla="*/ 503092 w 1364418"/>
              <a:gd name="connsiteY80" fmla="*/ 3158586 h 6858000"/>
              <a:gd name="connsiteX81" fmla="*/ 488277 w 1364418"/>
              <a:gd name="connsiteY81" fmla="*/ 3129034 h 6858000"/>
              <a:gd name="connsiteX82" fmla="*/ 488942 w 1364418"/>
              <a:gd name="connsiteY82" fmla="*/ 3126682 h 6858000"/>
              <a:gd name="connsiteX83" fmla="*/ 479810 w 1364418"/>
              <a:gd name="connsiteY83" fmla="*/ 3114519 h 6858000"/>
              <a:gd name="connsiteX84" fmla="*/ 466419 w 1364418"/>
              <a:gd name="connsiteY84" fmla="*/ 3106272 h 6858000"/>
              <a:gd name="connsiteX85" fmla="*/ 439149 w 1364418"/>
              <a:gd name="connsiteY85" fmla="*/ 2958185 h 6858000"/>
              <a:gd name="connsiteX86" fmla="*/ 381763 w 1364418"/>
              <a:gd name="connsiteY86" fmla="*/ 2762989 h 6858000"/>
              <a:gd name="connsiteX87" fmla="*/ 330681 w 1364418"/>
              <a:gd name="connsiteY87" fmla="*/ 2554718 h 6858000"/>
              <a:gd name="connsiteX88" fmla="*/ 310775 w 1364418"/>
              <a:gd name="connsiteY88" fmla="*/ 2485734 h 6858000"/>
              <a:gd name="connsiteX89" fmla="*/ 301498 w 1364418"/>
              <a:gd name="connsiteY89" fmla="*/ 2447068 h 6858000"/>
              <a:gd name="connsiteX90" fmla="*/ 288459 w 1364418"/>
              <a:gd name="connsiteY90" fmla="*/ 2425819 h 6858000"/>
              <a:gd name="connsiteX91" fmla="*/ 294458 w 1364418"/>
              <a:gd name="connsiteY91" fmla="*/ 2402874 h 6858000"/>
              <a:gd name="connsiteX92" fmla="*/ 297070 w 1364418"/>
              <a:gd name="connsiteY92" fmla="*/ 2381443 h 6858000"/>
              <a:gd name="connsiteX93" fmla="*/ 273399 w 1364418"/>
              <a:gd name="connsiteY93" fmla="*/ 2261920 h 6858000"/>
              <a:gd name="connsiteX94" fmla="*/ 263286 w 1364418"/>
              <a:gd name="connsiteY94" fmla="*/ 2195378 h 6858000"/>
              <a:gd name="connsiteX95" fmla="*/ 247503 w 1364418"/>
              <a:gd name="connsiteY95" fmla="*/ 2155135 h 6858000"/>
              <a:gd name="connsiteX96" fmla="*/ 244961 w 1364418"/>
              <a:gd name="connsiteY96" fmla="*/ 2118008 h 6858000"/>
              <a:gd name="connsiteX97" fmla="*/ 245954 w 1364418"/>
              <a:gd name="connsiteY97" fmla="*/ 2050531 h 6858000"/>
              <a:gd name="connsiteX98" fmla="*/ 237760 w 1364418"/>
              <a:gd name="connsiteY98" fmla="*/ 1963269 h 6858000"/>
              <a:gd name="connsiteX99" fmla="*/ 218938 w 1364418"/>
              <a:gd name="connsiteY99" fmla="*/ 1906352 h 6858000"/>
              <a:gd name="connsiteX100" fmla="*/ 195495 w 1364418"/>
              <a:gd name="connsiteY100" fmla="*/ 1861531 h 6858000"/>
              <a:gd name="connsiteX101" fmla="*/ 149294 w 1364418"/>
              <a:gd name="connsiteY101" fmla="*/ 1732919 h 6858000"/>
              <a:gd name="connsiteX102" fmla="*/ 121605 w 1364418"/>
              <a:gd name="connsiteY102" fmla="*/ 1663540 h 6858000"/>
              <a:gd name="connsiteX103" fmla="*/ 120731 w 1364418"/>
              <a:gd name="connsiteY103" fmla="*/ 1615777 h 6858000"/>
              <a:gd name="connsiteX104" fmla="*/ 101526 w 1364418"/>
              <a:gd name="connsiteY104" fmla="*/ 1563678 h 6858000"/>
              <a:gd name="connsiteX105" fmla="*/ 114606 w 1364418"/>
              <a:gd name="connsiteY105" fmla="*/ 1519474 h 6858000"/>
              <a:gd name="connsiteX106" fmla="*/ 107348 w 1364418"/>
              <a:gd name="connsiteY106" fmla="*/ 1477995 h 6858000"/>
              <a:gd name="connsiteX107" fmla="*/ 93433 w 1364418"/>
              <a:gd name="connsiteY107" fmla="*/ 1373769 h 6858000"/>
              <a:gd name="connsiteX108" fmla="*/ 101740 w 1364418"/>
              <a:gd name="connsiteY108" fmla="*/ 1307086 h 6858000"/>
              <a:gd name="connsiteX109" fmla="*/ 102928 w 1364418"/>
              <a:gd name="connsiteY109" fmla="*/ 1189033 h 6858000"/>
              <a:gd name="connsiteX110" fmla="*/ 107613 w 1364418"/>
              <a:gd name="connsiteY110" fmla="*/ 1168288 h 6858000"/>
              <a:gd name="connsiteX111" fmla="*/ 99895 w 1364418"/>
              <a:gd name="connsiteY111" fmla="*/ 1142577 h 6858000"/>
              <a:gd name="connsiteX112" fmla="*/ 89201 w 1364418"/>
              <a:gd name="connsiteY112" fmla="*/ 1088484 h 6858000"/>
              <a:gd name="connsiteX113" fmla="*/ 77937 w 1364418"/>
              <a:gd name="connsiteY113" fmla="*/ 1016103 h 6858000"/>
              <a:gd name="connsiteX114" fmla="*/ 79393 w 1364418"/>
              <a:gd name="connsiteY114" fmla="*/ 954054 h 6858000"/>
              <a:gd name="connsiteX115" fmla="*/ 90309 w 1364418"/>
              <a:gd name="connsiteY115" fmla="*/ 921368 h 6858000"/>
              <a:gd name="connsiteX116" fmla="*/ 74258 w 1364418"/>
              <a:gd name="connsiteY116" fmla="*/ 896999 h 6858000"/>
              <a:gd name="connsiteX117" fmla="*/ 43666 w 1364418"/>
              <a:gd name="connsiteY117" fmla="*/ 821517 h 6858000"/>
              <a:gd name="connsiteX118" fmla="*/ 22616 w 1364418"/>
              <a:gd name="connsiteY118" fmla="*/ 751353 h 6858000"/>
              <a:gd name="connsiteX119" fmla="*/ 22174 w 1364418"/>
              <a:gd name="connsiteY119" fmla="*/ 721230 h 6858000"/>
              <a:gd name="connsiteX120" fmla="*/ 7845 w 1364418"/>
              <a:gd name="connsiteY120" fmla="*/ 681659 h 6858000"/>
              <a:gd name="connsiteX121" fmla="*/ 31306 w 1364418"/>
              <a:gd name="connsiteY121" fmla="*/ 619315 h 6858000"/>
              <a:gd name="connsiteX122" fmla="*/ 15184 w 1364418"/>
              <a:gd name="connsiteY122" fmla="*/ 585934 h 6858000"/>
              <a:gd name="connsiteX123" fmla="*/ 22258 w 1364418"/>
              <a:gd name="connsiteY123" fmla="*/ 538948 h 6858000"/>
              <a:gd name="connsiteX124" fmla="*/ 26166 w 1364418"/>
              <a:gd name="connsiteY124" fmla="*/ 525163 h 6858000"/>
              <a:gd name="connsiteX125" fmla="*/ 52290 w 1364418"/>
              <a:gd name="connsiteY125" fmla="*/ 446567 h 6858000"/>
              <a:gd name="connsiteX126" fmla="*/ 51538 w 1364418"/>
              <a:gd name="connsiteY126" fmla="*/ 393828 h 6858000"/>
              <a:gd name="connsiteX127" fmla="*/ 51368 w 1364418"/>
              <a:gd name="connsiteY127" fmla="*/ 353137 h 6858000"/>
              <a:gd name="connsiteX128" fmla="*/ 55970 w 1364418"/>
              <a:gd name="connsiteY128" fmla="*/ 321428 h 6858000"/>
              <a:gd name="connsiteX129" fmla="*/ 57061 w 1364418"/>
              <a:gd name="connsiteY129" fmla="*/ 275771 h 6858000"/>
              <a:gd name="connsiteX130" fmla="*/ 74088 w 1364418"/>
              <a:gd name="connsiteY130" fmla="*/ 212860 h 6858000"/>
              <a:gd name="connsiteX131" fmla="*/ 65798 w 1364418"/>
              <a:gd name="connsiteY131" fmla="*/ 144983 h 6858000"/>
              <a:gd name="connsiteX132" fmla="*/ 78082 w 1364418"/>
              <a:gd name="connsiteY132" fmla="*/ 55288 h 6858000"/>
              <a:gd name="connsiteX133" fmla="*/ 37636 w 1364418"/>
              <a:gd name="connsiteY133"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209564 w 1364418"/>
              <a:gd name="connsiteY5" fmla="*/ 6777899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317792 w 1364418"/>
              <a:gd name="connsiteY10" fmla="*/ 6324679 h 6858000"/>
              <a:gd name="connsiteX11" fmla="*/ 278227 w 1364418"/>
              <a:gd name="connsiteY11" fmla="*/ 6280046 h 6858000"/>
              <a:gd name="connsiteX12" fmla="*/ 288000 w 1364418"/>
              <a:gd name="connsiteY12" fmla="*/ 6252834 h 6858000"/>
              <a:gd name="connsiteX13" fmla="*/ 265992 w 1364418"/>
              <a:gd name="connsiteY13" fmla="*/ 6202459 h 6858000"/>
              <a:gd name="connsiteX14" fmla="*/ 264790 w 1364418"/>
              <a:gd name="connsiteY14" fmla="*/ 6153037 h 6858000"/>
              <a:gd name="connsiteX15" fmla="*/ 280205 w 1364418"/>
              <a:gd name="connsiteY15" fmla="*/ 6078132 h 6858000"/>
              <a:gd name="connsiteX16" fmla="*/ 267592 w 1364418"/>
              <a:gd name="connsiteY16" fmla="*/ 6028119 h 6858000"/>
              <a:gd name="connsiteX17" fmla="*/ 252821 w 1364418"/>
              <a:gd name="connsiteY17" fmla="*/ 5926735 h 6858000"/>
              <a:gd name="connsiteX18" fmla="*/ 302333 w 1364418"/>
              <a:gd name="connsiteY18" fmla="*/ 5712857 h 6858000"/>
              <a:gd name="connsiteX19" fmla="*/ 332131 w 1364418"/>
              <a:gd name="connsiteY19" fmla="*/ 5660491 h 6858000"/>
              <a:gd name="connsiteX20" fmla="*/ 341254 w 1364418"/>
              <a:gd name="connsiteY20" fmla="*/ 5563435 h 6858000"/>
              <a:gd name="connsiteX21" fmla="*/ 368130 w 1364418"/>
              <a:gd name="connsiteY21" fmla="*/ 5437125 h 6858000"/>
              <a:gd name="connsiteX22" fmla="*/ 381698 w 1364418"/>
              <a:gd name="connsiteY22" fmla="*/ 5396260 h 6858000"/>
              <a:gd name="connsiteX23" fmla="*/ 397679 w 1364418"/>
              <a:gd name="connsiteY23" fmla="*/ 5330009 h 6858000"/>
              <a:gd name="connsiteX24" fmla="*/ 431172 w 1364418"/>
              <a:gd name="connsiteY24" fmla="*/ 5273739 h 6858000"/>
              <a:gd name="connsiteX25" fmla="*/ 440771 w 1364418"/>
              <a:gd name="connsiteY25" fmla="*/ 5241779 h 6858000"/>
              <a:gd name="connsiteX26" fmla="*/ 451997 w 1364418"/>
              <a:gd name="connsiteY26" fmla="*/ 5225268 h 6858000"/>
              <a:gd name="connsiteX27" fmla="*/ 453017 w 1364418"/>
              <a:gd name="connsiteY27" fmla="*/ 5217684 h 6858000"/>
              <a:gd name="connsiteX28" fmla="*/ 460358 w 1364418"/>
              <a:gd name="connsiteY28" fmla="*/ 5193377 h 6858000"/>
              <a:gd name="connsiteX29" fmla="*/ 463661 w 1364418"/>
              <a:gd name="connsiteY29" fmla="*/ 5179288 h 6858000"/>
              <a:gd name="connsiteX30" fmla="*/ 464645 w 1364418"/>
              <a:gd name="connsiteY30" fmla="*/ 5173621 h 6858000"/>
              <a:gd name="connsiteX31" fmla="*/ 460279 w 1364418"/>
              <a:gd name="connsiteY31" fmla="*/ 5159961 h 6858000"/>
              <a:gd name="connsiteX32" fmla="*/ 466956 w 1364418"/>
              <a:gd name="connsiteY32" fmla="*/ 5144295 h 6858000"/>
              <a:gd name="connsiteX33" fmla="*/ 463889 w 1364418"/>
              <a:gd name="connsiteY33" fmla="*/ 5125185 h 6858000"/>
              <a:gd name="connsiteX34" fmla="*/ 470719 w 1364418"/>
              <a:gd name="connsiteY34" fmla="*/ 5121884 h 6858000"/>
              <a:gd name="connsiteX35" fmla="*/ 477755 w 1364418"/>
              <a:gd name="connsiteY35" fmla="*/ 5067850 h 6858000"/>
              <a:gd name="connsiteX36" fmla="*/ 480486 w 1364418"/>
              <a:gd name="connsiteY36" fmla="*/ 5060861 h 6858000"/>
              <a:gd name="connsiteX37" fmla="*/ 477190 w 1364418"/>
              <a:gd name="connsiteY37" fmla="*/ 5034192 h 6858000"/>
              <a:gd name="connsiteX38" fmla="*/ 478744 w 1364418"/>
              <a:gd name="connsiteY38" fmla="*/ 4993030 h 6858000"/>
              <a:gd name="connsiteX39" fmla="*/ 485653 w 1364418"/>
              <a:gd name="connsiteY39" fmla="*/ 4946844 h 6858000"/>
              <a:gd name="connsiteX40" fmla="*/ 481509 w 1364418"/>
              <a:gd name="connsiteY40" fmla="*/ 4932692 h 6858000"/>
              <a:gd name="connsiteX41" fmla="*/ 496912 w 1364418"/>
              <a:gd name="connsiteY41" fmla="*/ 4858827 h 6858000"/>
              <a:gd name="connsiteX42" fmla="*/ 502815 w 1364418"/>
              <a:gd name="connsiteY42" fmla="*/ 4821170 h 6858000"/>
              <a:gd name="connsiteX43" fmla="*/ 507548 w 1364418"/>
              <a:gd name="connsiteY43" fmla="*/ 4780965 h 6858000"/>
              <a:gd name="connsiteX44" fmla="*/ 508841 w 1364418"/>
              <a:gd name="connsiteY44" fmla="*/ 4750867 h 6858000"/>
              <a:gd name="connsiteX45" fmla="*/ 506648 w 1364418"/>
              <a:gd name="connsiteY45" fmla="*/ 4690749 h 6858000"/>
              <a:gd name="connsiteX46" fmla="*/ 502128 w 1364418"/>
              <a:gd name="connsiteY46" fmla="*/ 4584173 h 6858000"/>
              <a:gd name="connsiteX47" fmla="*/ 497211 w 1364418"/>
              <a:gd name="connsiteY47" fmla="*/ 4444346 h 6858000"/>
              <a:gd name="connsiteX48" fmla="*/ 493776 w 1364418"/>
              <a:gd name="connsiteY48" fmla="*/ 4375228 h 6858000"/>
              <a:gd name="connsiteX49" fmla="*/ 474429 w 1364418"/>
              <a:gd name="connsiteY49" fmla="*/ 4214165 h 6858000"/>
              <a:gd name="connsiteX50" fmla="*/ 478502 w 1364418"/>
              <a:gd name="connsiteY50" fmla="*/ 4090296 h 6858000"/>
              <a:gd name="connsiteX51" fmla="*/ 463758 w 1364418"/>
              <a:gd name="connsiteY51" fmla="*/ 4033999 h 6858000"/>
              <a:gd name="connsiteX52" fmla="*/ 464907 w 1364418"/>
              <a:gd name="connsiteY52" fmla="*/ 4031933 h 6858000"/>
              <a:gd name="connsiteX53" fmla="*/ 463483 w 1364418"/>
              <a:gd name="connsiteY53" fmla="*/ 4013953 h 6858000"/>
              <a:gd name="connsiteX54" fmla="*/ 449778 w 1364418"/>
              <a:gd name="connsiteY54" fmla="*/ 3974753 h 6858000"/>
              <a:gd name="connsiteX55" fmla="*/ 451376 w 1364418"/>
              <a:gd name="connsiteY55" fmla="*/ 3969950 h 6858000"/>
              <a:gd name="connsiteX56" fmla="*/ 444798 w 1364418"/>
              <a:gd name="connsiteY56" fmla="*/ 3933779 h 6858000"/>
              <a:gd name="connsiteX57" fmla="*/ 446129 w 1364418"/>
              <a:gd name="connsiteY57" fmla="*/ 3933093 h 6858000"/>
              <a:gd name="connsiteX58" fmla="*/ 450483 w 1364418"/>
              <a:gd name="connsiteY58" fmla="*/ 3922082 h 6858000"/>
              <a:gd name="connsiteX59" fmla="*/ 455561 w 1364418"/>
              <a:gd name="connsiteY59" fmla="*/ 3901461 h 6858000"/>
              <a:gd name="connsiteX60" fmla="*/ 478155 w 1364418"/>
              <a:gd name="connsiteY60" fmla="*/ 3813873 h 6858000"/>
              <a:gd name="connsiteX61" fmla="*/ 477580 w 1364418"/>
              <a:gd name="connsiteY61" fmla="*/ 3806161 h 6858000"/>
              <a:gd name="connsiteX62" fmla="*/ 477887 w 1364418"/>
              <a:gd name="connsiteY62" fmla="*/ 3805957 h 6858000"/>
              <a:gd name="connsiteX63" fmla="*/ 477914 w 1364418"/>
              <a:gd name="connsiteY63" fmla="*/ 3797724 h 6858000"/>
              <a:gd name="connsiteX64" fmla="*/ 476529 w 1364418"/>
              <a:gd name="connsiteY64" fmla="*/ 3792098 h 6858000"/>
              <a:gd name="connsiteX65" fmla="*/ 475413 w 1364418"/>
              <a:gd name="connsiteY65" fmla="*/ 3777135 h 6858000"/>
              <a:gd name="connsiteX66" fmla="*/ 477146 w 1364418"/>
              <a:gd name="connsiteY66" fmla="*/ 3771656 h 6858000"/>
              <a:gd name="connsiteX67" fmla="*/ 480889 w 1364418"/>
              <a:gd name="connsiteY67" fmla="*/ 3769007 h 6858000"/>
              <a:gd name="connsiteX68" fmla="*/ 480355 w 1364418"/>
              <a:gd name="connsiteY68" fmla="*/ 3767709 h 6858000"/>
              <a:gd name="connsiteX69" fmla="*/ 489051 w 1364418"/>
              <a:gd name="connsiteY69" fmla="*/ 3738082 h 6858000"/>
              <a:gd name="connsiteX70" fmla="*/ 496397 w 1364418"/>
              <a:gd name="connsiteY70" fmla="*/ 3673397 h 6858000"/>
              <a:gd name="connsiteX71" fmla="*/ 495693 w 1364418"/>
              <a:gd name="connsiteY71" fmla="*/ 3637109 h 6858000"/>
              <a:gd name="connsiteX72" fmla="*/ 499136 w 1364418"/>
              <a:gd name="connsiteY72" fmla="*/ 3536883 h 6858000"/>
              <a:gd name="connsiteX73" fmla="*/ 506674 w 1364418"/>
              <a:gd name="connsiteY73" fmla="*/ 3435652 h 6858000"/>
              <a:gd name="connsiteX74" fmla="*/ 508345 w 1364418"/>
              <a:gd name="connsiteY74" fmla="*/ 3307769 h 6858000"/>
              <a:gd name="connsiteX75" fmla="*/ 525908 w 1364418"/>
              <a:gd name="connsiteY75" fmla="*/ 3250522 h 6858000"/>
              <a:gd name="connsiteX76" fmla="*/ 526333 w 1364418"/>
              <a:gd name="connsiteY76" fmla="*/ 3229163 h 6858000"/>
              <a:gd name="connsiteX77" fmla="*/ 528156 w 1364418"/>
              <a:gd name="connsiteY77" fmla="*/ 3217217 h 6858000"/>
              <a:gd name="connsiteX78" fmla="*/ 514991 w 1364418"/>
              <a:gd name="connsiteY78" fmla="*/ 3183755 h 6858000"/>
              <a:gd name="connsiteX79" fmla="*/ 515492 w 1364418"/>
              <a:gd name="connsiteY79" fmla="*/ 3178642 h 6858000"/>
              <a:gd name="connsiteX80" fmla="*/ 503092 w 1364418"/>
              <a:gd name="connsiteY80" fmla="*/ 3158586 h 6858000"/>
              <a:gd name="connsiteX81" fmla="*/ 488277 w 1364418"/>
              <a:gd name="connsiteY81" fmla="*/ 3129034 h 6858000"/>
              <a:gd name="connsiteX82" fmla="*/ 488942 w 1364418"/>
              <a:gd name="connsiteY82" fmla="*/ 3126682 h 6858000"/>
              <a:gd name="connsiteX83" fmla="*/ 479810 w 1364418"/>
              <a:gd name="connsiteY83" fmla="*/ 3114519 h 6858000"/>
              <a:gd name="connsiteX84" fmla="*/ 466419 w 1364418"/>
              <a:gd name="connsiteY84" fmla="*/ 3106272 h 6858000"/>
              <a:gd name="connsiteX85" fmla="*/ 439149 w 1364418"/>
              <a:gd name="connsiteY85" fmla="*/ 2958185 h 6858000"/>
              <a:gd name="connsiteX86" fmla="*/ 381763 w 1364418"/>
              <a:gd name="connsiteY86" fmla="*/ 2762989 h 6858000"/>
              <a:gd name="connsiteX87" fmla="*/ 330681 w 1364418"/>
              <a:gd name="connsiteY87" fmla="*/ 2554718 h 6858000"/>
              <a:gd name="connsiteX88" fmla="*/ 310775 w 1364418"/>
              <a:gd name="connsiteY88" fmla="*/ 2485734 h 6858000"/>
              <a:gd name="connsiteX89" fmla="*/ 301498 w 1364418"/>
              <a:gd name="connsiteY89" fmla="*/ 2447068 h 6858000"/>
              <a:gd name="connsiteX90" fmla="*/ 288459 w 1364418"/>
              <a:gd name="connsiteY90" fmla="*/ 2425819 h 6858000"/>
              <a:gd name="connsiteX91" fmla="*/ 294458 w 1364418"/>
              <a:gd name="connsiteY91" fmla="*/ 2402874 h 6858000"/>
              <a:gd name="connsiteX92" fmla="*/ 297070 w 1364418"/>
              <a:gd name="connsiteY92" fmla="*/ 2381443 h 6858000"/>
              <a:gd name="connsiteX93" fmla="*/ 273399 w 1364418"/>
              <a:gd name="connsiteY93" fmla="*/ 2261920 h 6858000"/>
              <a:gd name="connsiteX94" fmla="*/ 263286 w 1364418"/>
              <a:gd name="connsiteY94" fmla="*/ 2195378 h 6858000"/>
              <a:gd name="connsiteX95" fmla="*/ 247503 w 1364418"/>
              <a:gd name="connsiteY95" fmla="*/ 2155135 h 6858000"/>
              <a:gd name="connsiteX96" fmla="*/ 244961 w 1364418"/>
              <a:gd name="connsiteY96" fmla="*/ 2118008 h 6858000"/>
              <a:gd name="connsiteX97" fmla="*/ 245954 w 1364418"/>
              <a:gd name="connsiteY97" fmla="*/ 2050531 h 6858000"/>
              <a:gd name="connsiteX98" fmla="*/ 237760 w 1364418"/>
              <a:gd name="connsiteY98" fmla="*/ 1963269 h 6858000"/>
              <a:gd name="connsiteX99" fmla="*/ 218938 w 1364418"/>
              <a:gd name="connsiteY99" fmla="*/ 1906352 h 6858000"/>
              <a:gd name="connsiteX100" fmla="*/ 195495 w 1364418"/>
              <a:gd name="connsiteY100" fmla="*/ 1861531 h 6858000"/>
              <a:gd name="connsiteX101" fmla="*/ 149294 w 1364418"/>
              <a:gd name="connsiteY101" fmla="*/ 1732919 h 6858000"/>
              <a:gd name="connsiteX102" fmla="*/ 121605 w 1364418"/>
              <a:gd name="connsiteY102" fmla="*/ 1663540 h 6858000"/>
              <a:gd name="connsiteX103" fmla="*/ 120731 w 1364418"/>
              <a:gd name="connsiteY103" fmla="*/ 1615777 h 6858000"/>
              <a:gd name="connsiteX104" fmla="*/ 101526 w 1364418"/>
              <a:gd name="connsiteY104" fmla="*/ 1563678 h 6858000"/>
              <a:gd name="connsiteX105" fmla="*/ 114606 w 1364418"/>
              <a:gd name="connsiteY105" fmla="*/ 1519474 h 6858000"/>
              <a:gd name="connsiteX106" fmla="*/ 107348 w 1364418"/>
              <a:gd name="connsiteY106" fmla="*/ 1477995 h 6858000"/>
              <a:gd name="connsiteX107" fmla="*/ 93433 w 1364418"/>
              <a:gd name="connsiteY107" fmla="*/ 1373769 h 6858000"/>
              <a:gd name="connsiteX108" fmla="*/ 101740 w 1364418"/>
              <a:gd name="connsiteY108" fmla="*/ 1307086 h 6858000"/>
              <a:gd name="connsiteX109" fmla="*/ 102928 w 1364418"/>
              <a:gd name="connsiteY109" fmla="*/ 1189033 h 6858000"/>
              <a:gd name="connsiteX110" fmla="*/ 107613 w 1364418"/>
              <a:gd name="connsiteY110" fmla="*/ 1168288 h 6858000"/>
              <a:gd name="connsiteX111" fmla="*/ 99895 w 1364418"/>
              <a:gd name="connsiteY111" fmla="*/ 1142577 h 6858000"/>
              <a:gd name="connsiteX112" fmla="*/ 89201 w 1364418"/>
              <a:gd name="connsiteY112" fmla="*/ 1088484 h 6858000"/>
              <a:gd name="connsiteX113" fmla="*/ 77937 w 1364418"/>
              <a:gd name="connsiteY113" fmla="*/ 1016103 h 6858000"/>
              <a:gd name="connsiteX114" fmla="*/ 79393 w 1364418"/>
              <a:gd name="connsiteY114" fmla="*/ 954054 h 6858000"/>
              <a:gd name="connsiteX115" fmla="*/ 90309 w 1364418"/>
              <a:gd name="connsiteY115" fmla="*/ 921368 h 6858000"/>
              <a:gd name="connsiteX116" fmla="*/ 74258 w 1364418"/>
              <a:gd name="connsiteY116" fmla="*/ 896999 h 6858000"/>
              <a:gd name="connsiteX117" fmla="*/ 43666 w 1364418"/>
              <a:gd name="connsiteY117" fmla="*/ 821517 h 6858000"/>
              <a:gd name="connsiteX118" fmla="*/ 22616 w 1364418"/>
              <a:gd name="connsiteY118" fmla="*/ 751353 h 6858000"/>
              <a:gd name="connsiteX119" fmla="*/ 22174 w 1364418"/>
              <a:gd name="connsiteY119" fmla="*/ 721230 h 6858000"/>
              <a:gd name="connsiteX120" fmla="*/ 7845 w 1364418"/>
              <a:gd name="connsiteY120" fmla="*/ 681659 h 6858000"/>
              <a:gd name="connsiteX121" fmla="*/ 31306 w 1364418"/>
              <a:gd name="connsiteY121" fmla="*/ 619315 h 6858000"/>
              <a:gd name="connsiteX122" fmla="*/ 15184 w 1364418"/>
              <a:gd name="connsiteY122" fmla="*/ 585934 h 6858000"/>
              <a:gd name="connsiteX123" fmla="*/ 22258 w 1364418"/>
              <a:gd name="connsiteY123" fmla="*/ 538948 h 6858000"/>
              <a:gd name="connsiteX124" fmla="*/ 26166 w 1364418"/>
              <a:gd name="connsiteY124" fmla="*/ 525163 h 6858000"/>
              <a:gd name="connsiteX125" fmla="*/ 52290 w 1364418"/>
              <a:gd name="connsiteY125" fmla="*/ 446567 h 6858000"/>
              <a:gd name="connsiteX126" fmla="*/ 51538 w 1364418"/>
              <a:gd name="connsiteY126" fmla="*/ 393828 h 6858000"/>
              <a:gd name="connsiteX127" fmla="*/ 51368 w 1364418"/>
              <a:gd name="connsiteY127" fmla="*/ 353137 h 6858000"/>
              <a:gd name="connsiteX128" fmla="*/ 55970 w 1364418"/>
              <a:gd name="connsiteY128" fmla="*/ 321428 h 6858000"/>
              <a:gd name="connsiteX129" fmla="*/ 57061 w 1364418"/>
              <a:gd name="connsiteY129" fmla="*/ 275771 h 6858000"/>
              <a:gd name="connsiteX130" fmla="*/ 74088 w 1364418"/>
              <a:gd name="connsiteY130" fmla="*/ 212860 h 6858000"/>
              <a:gd name="connsiteX131" fmla="*/ 65798 w 1364418"/>
              <a:gd name="connsiteY131" fmla="*/ 144983 h 6858000"/>
              <a:gd name="connsiteX132" fmla="*/ 78082 w 1364418"/>
              <a:gd name="connsiteY132" fmla="*/ 55288 h 6858000"/>
              <a:gd name="connsiteX133" fmla="*/ 37636 w 1364418"/>
              <a:gd name="connsiteY133" fmla="*/ 0 h 6858000"/>
              <a:gd name="connsiteX0" fmla="*/ 37636 w 1364418"/>
              <a:gd name="connsiteY0" fmla="*/ 0 h 6889521"/>
              <a:gd name="connsiteX1" fmla="*/ 1364418 w 1364418"/>
              <a:gd name="connsiteY1" fmla="*/ 0 h 6889521"/>
              <a:gd name="connsiteX2" fmla="*/ 1364418 w 1364418"/>
              <a:gd name="connsiteY2" fmla="*/ 6858000 h 6889521"/>
              <a:gd name="connsiteX3" fmla="*/ 101112 w 1364418"/>
              <a:gd name="connsiteY3" fmla="*/ 6857735 h 6889521"/>
              <a:gd name="connsiteX4" fmla="*/ 222208 w 1364418"/>
              <a:gd name="connsiteY4" fmla="*/ 6882355 h 6889521"/>
              <a:gd name="connsiteX5" fmla="*/ 209564 w 1364418"/>
              <a:gd name="connsiteY5" fmla="*/ 6777899 h 6889521"/>
              <a:gd name="connsiteX6" fmla="*/ 240339 w 1364418"/>
              <a:gd name="connsiteY6" fmla="*/ 6711686 h 6889521"/>
              <a:gd name="connsiteX7" fmla="*/ 286686 w 1364418"/>
              <a:gd name="connsiteY7" fmla="*/ 6664994 h 6889521"/>
              <a:gd name="connsiteX8" fmla="*/ 339152 w 1364418"/>
              <a:gd name="connsiteY8" fmla="*/ 6471804 h 6889521"/>
              <a:gd name="connsiteX9" fmla="*/ 334570 w 1364418"/>
              <a:gd name="connsiteY9" fmla="*/ 6389835 h 6889521"/>
              <a:gd name="connsiteX10" fmla="*/ 317792 w 1364418"/>
              <a:gd name="connsiteY10" fmla="*/ 6324679 h 6889521"/>
              <a:gd name="connsiteX11" fmla="*/ 278227 w 1364418"/>
              <a:gd name="connsiteY11" fmla="*/ 6280046 h 6889521"/>
              <a:gd name="connsiteX12" fmla="*/ 288000 w 1364418"/>
              <a:gd name="connsiteY12" fmla="*/ 6252834 h 6889521"/>
              <a:gd name="connsiteX13" fmla="*/ 265992 w 1364418"/>
              <a:gd name="connsiteY13" fmla="*/ 6202459 h 6889521"/>
              <a:gd name="connsiteX14" fmla="*/ 264790 w 1364418"/>
              <a:gd name="connsiteY14" fmla="*/ 6153037 h 6889521"/>
              <a:gd name="connsiteX15" fmla="*/ 280205 w 1364418"/>
              <a:gd name="connsiteY15" fmla="*/ 6078132 h 6889521"/>
              <a:gd name="connsiteX16" fmla="*/ 267592 w 1364418"/>
              <a:gd name="connsiteY16" fmla="*/ 6028119 h 6889521"/>
              <a:gd name="connsiteX17" fmla="*/ 252821 w 1364418"/>
              <a:gd name="connsiteY17" fmla="*/ 5926735 h 6889521"/>
              <a:gd name="connsiteX18" fmla="*/ 302333 w 1364418"/>
              <a:gd name="connsiteY18" fmla="*/ 5712857 h 6889521"/>
              <a:gd name="connsiteX19" fmla="*/ 332131 w 1364418"/>
              <a:gd name="connsiteY19" fmla="*/ 5660491 h 6889521"/>
              <a:gd name="connsiteX20" fmla="*/ 341254 w 1364418"/>
              <a:gd name="connsiteY20" fmla="*/ 5563435 h 6889521"/>
              <a:gd name="connsiteX21" fmla="*/ 368130 w 1364418"/>
              <a:gd name="connsiteY21" fmla="*/ 5437125 h 6889521"/>
              <a:gd name="connsiteX22" fmla="*/ 381698 w 1364418"/>
              <a:gd name="connsiteY22" fmla="*/ 5396260 h 6889521"/>
              <a:gd name="connsiteX23" fmla="*/ 397679 w 1364418"/>
              <a:gd name="connsiteY23" fmla="*/ 5330009 h 6889521"/>
              <a:gd name="connsiteX24" fmla="*/ 431172 w 1364418"/>
              <a:gd name="connsiteY24" fmla="*/ 5273739 h 6889521"/>
              <a:gd name="connsiteX25" fmla="*/ 440771 w 1364418"/>
              <a:gd name="connsiteY25" fmla="*/ 5241779 h 6889521"/>
              <a:gd name="connsiteX26" fmla="*/ 451997 w 1364418"/>
              <a:gd name="connsiteY26" fmla="*/ 5225268 h 6889521"/>
              <a:gd name="connsiteX27" fmla="*/ 453017 w 1364418"/>
              <a:gd name="connsiteY27" fmla="*/ 5217684 h 6889521"/>
              <a:gd name="connsiteX28" fmla="*/ 460358 w 1364418"/>
              <a:gd name="connsiteY28" fmla="*/ 5193377 h 6889521"/>
              <a:gd name="connsiteX29" fmla="*/ 463661 w 1364418"/>
              <a:gd name="connsiteY29" fmla="*/ 5179288 h 6889521"/>
              <a:gd name="connsiteX30" fmla="*/ 464645 w 1364418"/>
              <a:gd name="connsiteY30" fmla="*/ 5173621 h 6889521"/>
              <a:gd name="connsiteX31" fmla="*/ 460279 w 1364418"/>
              <a:gd name="connsiteY31" fmla="*/ 5159961 h 6889521"/>
              <a:gd name="connsiteX32" fmla="*/ 466956 w 1364418"/>
              <a:gd name="connsiteY32" fmla="*/ 5144295 h 6889521"/>
              <a:gd name="connsiteX33" fmla="*/ 463889 w 1364418"/>
              <a:gd name="connsiteY33" fmla="*/ 5125185 h 6889521"/>
              <a:gd name="connsiteX34" fmla="*/ 470719 w 1364418"/>
              <a:gd name="connsiteY34" fmla="*/ 5121884 h 6889521"/>
              <a:gd name="connsiteX35" fmla="*/ 477755 w 1364418"/>
              <a:gd name="connsiteY35" fmla="*/ 5067850 h 6889521"/>
              <a:gd name="connsiteX36" fmla="*/ 480486 w 1364418"/>
              <a:gd name="connsiteY36" fmla="*/ 5060861 h 6889521"/>
              <a:gd name="connsiteX37" fmla="*/ 477190 w 1364418"/>
              <a:gd name="connsiteY37" fmla="*/ 5034192 h 6889521"/>
              <a:gd name="connsiteX38" fmla="*/ 478744 w 1364418"/>
              <a:gd name="connsiteY38" fmla="*/ 4993030 h 6889521"/>
              <a:gd name="connsiteX39" fmla="*/ 485653 w 1364418"/>
              <a:gd name="connsiteY39" fmla="*/ 4946844 h 6889521"/>
              <a:gd name="connsiteX40" fmla="*/ 481509 w 1364418"/>
              <a:gd name="connsiteY40" fmla="*/ 4932692 h 6889521"/>
              <a:gd name="connsiteX41" fmla="*/ 496912 w 1364418"/>
              <a:gd name="connsiteY41" fmla="*/ 4858827 h 6889521"/>
              <a:gd name="connsiteX42" fmla="*/ 502815 w 1364418"/>
              <a:gd name="connsiteY42" fmla="*/ 4821170 h 6889521"/>
              <a:gd name="connsiteX43" fmla="*/ 507548 w 1364418"/>
              <a:gd name="connsiteY43" fmla="*/ 4780965 h 6889521"/>
              <a:gd name="connsiteX44" fmla="*/ 508841 w 1364418"/>
              <a:gd name="connsiteY44" fmla="*/ 4750867 h 6889521"/>
              <a:gd name="connsiteX45" fmla="*/ 506648 w 1364418"/>
              <a:gd name="connsiteY45" fmla="*/ 4690749 h 6889521"/>
              <a:gd name="connsiteX46" fmla="*/ 502128 w 1364418"/>
              <a:gd name="connsiteY46" fmla="*/ 4584173 h 6889521"/>
              <a:gd name="connsiteX47" fmla="*/ 497211 w 1364418"/>
              <a:gd name="connsiteY47" fmla="*/ 4444346 h 6889521"/>
              <a:gd name="connsiteX48" fmla="*/ 493776 w 1364418"/>
              <a:gd name="connsiteY48" fmla="*/ 4375228 h 6889521"/>
              <a:gd name="connsiteX49" fmla="*/ 474429 w 1364418"/>
              <a:gd name="connsiteY49" fmla="*/ 4214165 h 6889521"/>
              <a:gd name="connsiteX50" fmla="*/ 478502 w 1364418"/>
              <a:gd name="connsiteY50" fmla="*/ 4090296 h 6889521"/>
              <a:gd name="connsiteX51" fmla="*/ 463758 w 1364418"/>
              <a:gd name="connsiteY51" fmla="*/ 4033999 h 6889521"/>
              <a:gd name="connsiteX52" fmla="*/ 464907 w 1364418"/>
              <a:gd name="connsiteY52" fmla="*/ 4031933 h 6889521"/>
              <a:gd name="connsiteX53" fmla="*/ 463483 w 1364418"/>
              <a:gd name="connsiteY53" fmla="*/ 4013953 h 6889521"/>
              <a:gd name="connsiteX54" fmla="*/ 449778 w 1364418"/>
              <a:gd name="connsiteY54" fmla="*/ 3974753 h 6889521"/>
              <a:gd name="connsiteX55" fmla="*/ 451376 w 1364418"/>
              <a:gd name="connsiteY55" fmla="*/ 3969950 h 6889521"/>
              <a:gd name="connsiteX56" fmla="*/ 444798 w 1364418"/>
              <a:gd name="connsiteY56" fmla="*/ 3933779 h 6889521"/>
              <a:gd name="connsiteX57" fmla="*/ 446129 w 1364418"/>
              <a:gd name="connsiteY57" fmla="*/ 3933093 h 6889521"/>
              <a:gd name="connsiteX58" fmla="*/ 450483 w 1364418"/>
              <a:gd name="connsiteY58" fmla="*/ 3922082 h 6889521"/>
              <a:gd name="connsiteX59" fmla="*/ 455561 w 1364418"/>
              <a:gd name="connsiteY59" fmla="*/ 3901461 h 6889521"/>
              <a:gd name="connsiteX60" fmla="*/ 478155 w 1364418"/>
              <a:gd name="connsiteY60" fmla="*/ 3813873 h 6889521"/>
              <a:gd name="connsiteX61" fmla="*/ 477580 w 1364418"/>
              <a:gd name="connsiteY61" fmla="*/ 3806161 h 6889521"/>
              <a:gd name="connsiteX62" fmla="*/ 477887 w 1364418"/>
              <a:gd name="connsiteY62" fmla="*/ 3805957 h 6889521"/>
              <a:gd name="connsiteX63" fmla="*/ 477914 w 1364418"/>
              <a:gd name="connsiteY63" fmla="*/ 3797724 h 6889521"/>
              <a:gd name="connsiteX64" fmla="*/ 476529 w 1364418"/>
              <a:gd name="connsiteY64" fmla="*/ 3792098 h 6889521"/>
              <a:gd name="connsiteX65" fmla="*/ 475413 w 1364418"/>
              <a:gd name="connsiteY65" fmla="*/ 3777135 h 6889521"/>
              <a:gd name="connsiteX66" fmla="*/ 477146 w 1364418"/>
              <a:gd name="connsiteY66" fmla="*/ 3771656 h 6889521"/>
              <a:gd name="connsiteX67" fmla="*/ 480889 w 1364418"/>
              <a:gd name="connsiteY67" fmla="*/ 3769007 h 6889521"/>
              <a:gd name="connsiteX68" fmla="*/ 480355 w 1364418"/>
              <a:gd name="connsiteY68" fmla="*/ 3767709 h 6889521"/>
              <a:gd name="connsiteX69" fmla="*/ 489051 w 1364418"/>
              <a:gd name="connsiteY69" fmla="*/ 3738082 h 6889521"/>
              <a:gd name="connsiteX70" fmla="*/ 496397 w 1364418"/>
              <a:gd name="connsiteY70" fmla="*/ 3673397 h 6889521"/>
              <a:gd name="connsiteX71" fmla="*/ 495693 w 1364418"/>
              <a:gd name="connsiteY71" fmla="*/ 3637109 h 6889521"/>
              <a:gd name="connsiteX72" fmla="*/ 499136 w 1364418"/>
              <a:gd name="connsiteY72" fmla="*/ 3536883 h 6889521"/>
              <a:gd name="connsiteX73" fmla="*/ 506674 w 1364418"/>
              <a:gd name="connsiteY73" fmla="*/ 3435652 h 6889521"/>
              <a:gd name="connsiteX74" fmla="*/ 508345 w 1364418"/>
              <a:gd name="connsiteY74" fmla="*/ 3307769 h 6889521"/>
              <a:gd name="connsiteX75" fmla="*/ 525908 w 1364418"/>
              <a:gd name="connsiteY75" fmla="*/ 3250522 h 6889521"/>
              <a:gd name="connsiteX76" fmla="*/ 526333 w 1364418"/>
              <a:gd name="connsiteY76" fmla="*/ 3229163 h 6889521"/>
              <a:gd name="connsiteX77" fmla="*/ 528156 w 1364418"/>
              <a:gd name="connsiteY77" fmla="*/ 3217217 h 6889521"/>
              <a:gd name="connsiteX78" fmla="*/ 514991 w 1364418"/>
              <a:gd name="connsiteY78" fmla="*/ 3183755 h 6889521"/>
              <a:gd name="connsiteX79" fmla="*/ 515492 w 1364418"/>
              <a:gd name="connsiteY79" fmla="*/ 3178642 h 6889521"/>
              <a:gd name="connsiteX80" fmla="*/ 503092 w 1364418"/>
              <a:gd name="connsiteY80" fmla="*/ 3158586 h 6889521"/>
              <a:gd name="connsiteX81" fmla="*/ 488277 w 1364418"/>
              <a:gd name="connsiteY81" fmla="*/ 3129034 h 6889521"/>
              <a:gd name="connsiteX82" fmla="*/ 488942 w 1364418"/>
              <a:gd name="connsiteY82" fmla="*/ 3126682 h 6889521"/>
              <a:gd name="connsiteX83" fmla="*/ 479810 w 1364418"/>
              <a:gd name="connsiteY83" fmla="*/ 3114519 h 6889521"/>
              <a:gd name="connsiteX84" fmla="*/ 466419 w 1364418"/>
              <a:gd name="connsiteY84" fmla="*/ 3106272 h 6889521"/>
              <a:gd name="connsiteX85" fmla="*/ 439149 w 1364418"/>
              <a:gd name="connsiteY85" fmla="*/ 2958185 h 6889521"/>
              <a:gd name="connsiteX86" fmla="*/ 381763 w 1364418"/>
              <a:gd name="connsiteY86" fmla="*/ 2762989 h 6889521"/>
              <a:gd name="connsiteX87" fmla="*/ 330681 w 1364418"/>
              <a:gd name="connsiteY87" fmla="*/ 2554718 h 6889521"/>
              <a:gd name="connsiteX88" fmla="*/ 310775 w 1364418"/>
              <a:gd name="connsiteY88" fmla="*/ 2485734 h 6889521"/>
              <a:gd name="connsiteX89" fmla="*/ 301498 w 1364418"/>
              <a:gd name="connsiteY89" fmla="*/ 2447068 h 6889521"/>
              <a:gd name="connsiteX90" fmla="*/ 288459 w 1364418"/>
              <a:gd name="connsiteY90" fmla="*/ 2425819 h 6889521"/>
              <a:gd name="connsiteX91" fmla="*/ 294458 w 1364418"/>
              <a:gd name="connsiteY91" fmla="*/ 2402874 h 6889521"/>
              <a:gd name="connsiteX92" fmla="*/ 297070 w 1364418"/>
              <a:gd name="connsiteY92" fmla="*/ 2381443 h 6889521"/>
              <a:gd name="connsiteX93" fmla="*/ 273399 w 1364418"/>
              <a:gd name="connsiteY93" fmla="*/ 2261920 h 6889521"/>
              <a:gd name="connsiteX94" fmla="*/ 263286 w 1364418"/>
              <a:gd name="connsiteY94" fmla="*/ 2195378 h 6889521"/>
              <a:gd name="connsiteX95" fmla="*/ 247503 w 1364418"/>
              <a:gd name="connsiteY95" fmla="*/ 2155135 h 6889521"/>
              <a:gd name="connsiteX96" fmla="*/ 244961 w 1364418"/>
              <a:gd name="connsiteY96" fmla="*/ 2118008 h 6889521"/>
              <a:gd name="connsiteX97" fmla="*/ 245954 w 1364418"/>
              <a:gd name="connsiteY97" fmla="*/ 2050531 h 6889521"/>
              <a:gd name="connsiteX98" fmla="*/ 237760 w 1364418"/>
              <a:gd name="connsiteY98" fmla="*/ 1963269 h 6889521"/>
              <a:gd name="connsiteX99" fmla="*/ 218938 w 1364418"/>
              <a:gd name="connsiteY99" fmla="*/ 1906352 h 6889521"/>
              <a:gd name="connsiteX100" fmla="*/ 195495 w 1364418"/>
              <a:gd name="connsiteY100" fmla="*/ 1861531 h 6889521"/>
              <a:gd name="connsiteX101" fmla="*/ 149294 w 1364418"/>
              <a:gd name="connsiteY101" fmla="*/ 1732919 h 6889521"/>
              <a:gd name="connsiteX102" fmla="*/ 121605 w 1364418"/>
              <a:gd name="connsiteY102" fmla="*/ 1663540 h 6889521"/>
              <a:gd name="connsiteX103" fmla="*/ 120731 w 1364418"/>
              <a:gd name="connsiteY103" fmla="*/ 1615777 h 6889521"/>
              <a:gd name="connsiteX104" fmla="*/ 101526 w 1364418"/>
              <a:gd name="connsiteY104" fmla="*/ 1563678 h 6889521"/>
              <a:gd name="connsiteX105" fmla="*/ 114606 w 1364418"/>
              <a:gd name="connsiteY105" fmla="*/ 1519474 h 6889521"/>
              <a:gd name="connsiteX106" fmla="*/ 107348 w 1364418"/>
              <a:gd name="connsiteY106" fmla="*/ 1477995 h 6889521"/>
              <a:gd name="connsiteX107" fmla="*/ 93433 w 1364418"/>
              <a:gd name="connsiteY107" fmla="*/ 1373769 h 6889521"/>
              <a:gd name="connsiteX108" fmla="*/ 101740 w 1364418"/>
              <a:gd name="connsiteY108" fmla="*/ 1307086 h 6889521"/>
              <a:gd name="connsiteX109" fmla="*/ 102928 w 1364418"/>
              <a:gd name="connsiteY109" fmla="*/ 1189033 h 6889521"/>
              <a:gd name="connsiteX110" fmla="*/ 107613 w 1364418"/>
              <a:gd name="connsiteY110" fmla="*/ 1168288 h 6889521"/>
              <a:gd name="connsiteX111" fmla="*/ 99895 w 1364418"/>
              <a:gd name="connsiteY111" fmla="*/ 1142577 h 6889521"/>
              <a:gd name="connsiteX112" fmla="*/ 89201 w 1364418"/>
              <a:gd name="connsiteY112" fmla="*/ 1088484 h 6889521"/>
              <a:gd name="connsiteX113" fmla="*/ 77937 w 1364418"/>
              <a:gd name="connsiteY113" fmla="*/ 1016103 h 6889521"/>
              <a:gd name="connsiteX114" fmla="*/ 79393 w 1364418"/>
              <a:gd name="connsiteY114" fmla="*/ 954054 h 6889521"/>
              <a:gd name="connsiteX115" fmla="*/ 90309 w 1364418"/>
              <a:gd name="connsiteY115" fmla="*/ 921368 h 6889521"/>
              <a:gd name="connsiteX116" fmla="*/ 74258 w 1364418"/>
              <a:gd name="connsiteY116" fmla="*/ 896999 h 6889521"/>
              <a:gd name="connsiteX117" fmla="*/ 43666 w 1364418"/>
              <a:gd name="connsiteY117" fmla="*/ 821517 h 6889521"/>
              <a:gd name="connsiteX118" fmla="*/ 22616 w 1364418"/>
              <a:gd name="connsiteY118" fmla="*/ 751353 h 6889521"/>
              <a:gd name="connsiteX119" fmla="*/ 22174 w 1364418"/>
              <a:gd name="connsiteY119" fmla="*/ 721230 h 6889521"/>
              <a:gd name="connsiteX120" fmla="*/ 7845 w 1364418"/>
              <a:gd name="connsiteY120" fmla="*/ 681659 h 6889521"/>
              <a:gd name="connsiteX121" fmla="*/ 31306 w 1364418"/>
              <a:gd name="connsiteY121" fmla="*/ 619315 h 6889521"/>
              <a:gd name="connsiteX122" fmla="*/ 15184 w 1364418"/>
              <a:gd name="connsiteY122" fmla="*/ 585934 h 6889521"/>
              <a:gd name="connsiteX123" fmla="*/ 22258 w 1364418"/>
              <a:gd name="connsiteY123" fmla="*/ 538948 h 6889521"/>
              <a:gd name="connsiteX124" fmla="*/ 26166 w 1364418"/>
              <a:gd name="connsiteY124" fmla="*/ 525163 h 6889521"/>
              <a:gd name="connsiteX125" fmla="*/ 52290 w 1364418"/>
              <a:gd name="connsiteY125" fmla="*/ 446567 h 6889521"/>
              <a:gd name="connsiteX126" fmla="*/ 51538 w 1364418"/>
              <a:gd name="connsiteY126" fmla="*/ 393828 h 6889521"/>
              <a:gd name="connsiteX127" fmla="*/ 51368 w 1364418"/>
              <a:gd name="connsiteY127" fmla="*/ 353137 h 6889521"/>
              <a:gd name="connsiteX128" fmla="*/ 55970 w 1364418"/>
              <a:gd name="connsiteY128" fmla="*/ 321428 h 6889521"/>
              <a:gd name="connsiteX129" fmla="*/ 57061 w 1364418"/>
              <a:gd name="connsiteY129" fmla="*/ 275771 h 6889521"/>
              <a:gd name="connsiteX130" fmla="*/ 74088 w 1364418"/>
              <a:gd name="connsiteY130" fmla="*/ 212860 h 6889521"/>
              <a:gd name="connsiteX131" fmla="*/ 65798 w 1364418"/>
              <a:gd name="connsiteY131" fmla="*/ 144983 h 6889521"/>
              <a:gd name="connsiteX132" fmla="*/ 78082 w 1364418"/>
              <a:gd name="connsiteY132" fmla="*/ 55288 h 6889521"/>
              <a:gd name="connsiteX133" fmla="*/ 37636 w 1364418"/>
              <a:gd name="connsiteY133" fmla="*/ 0 h 6889521"/>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209564 w 1364418"/>
              <a:gd name="connsiteY4" fmla="*/ 6777899 h 6858000"/>
              <a:gd name="connsiteX5" fmla="*/ 240339 w 1364418"/>
              <a:gd name="connsiteY5" fmla="*/ 6711686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09564 w 1364418"/>
              <a:gd name="connsiteY4" fmla="*/ 6777899 h 6858000"/>
              <a:gd name="connsiteX5" fmla="*/ 240339 w 1364418"/>
              <a:gd name="connsiteY5" fmla="*/ 6711686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09564 w 1364418"/>
              <a:gd name="connsiteY4" fmla="*/ 6777899 h 6858000"/>
              <a:gd name="connsiteX5" fmla="*/ 240339 w 1364418"/>
              <a:gd name="connsiteY5" fmla="*/ 6711686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39744 w 1364418"/>
              <a:gd name="connsiteY4" fmla="*/ 6777899 h 6858000"/>
              <a:gd name="connsiteX5" fmla="*/ 240339 w 1364418"/>
              <a:gd name="connsiteY5" fmla="*/ 6711686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39744 w 1364418"/>
              <a:gd name="connsiteY4" fmla="*/ 6777899 h 6858000"/>
              <a:gd name="connsiteX5" fmla="*/ 264484 w 1364418"/>
              <a:gd name="connsiteY5" fmla="*/ 6716710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39744 w 1364418"/>
              <a:gd name="connsiteY4" fmla="*/ 6777899 h 6858000"/>
              <a:gd name="connsiteX5" fmla="*/ 264484 w 1364418"/>
              <a:gd name="connsiteY5" fmla="*/ 6716710 h 6858000"/>
              <a:gd name="connsiteX6" fmla="*/ 280651 w 1364418"/>
              <a:gd name="connsiteY6" fmla="*/ 6639873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81996 w 1364418"/>
              <a:gd name="connsiteY4" fmla="*/ 6792972 h 6858000"/>
              <a:gd name="connsiteX5" fmla="*/ 264484 w 1364418"/>
              <a:gd name="connsiteY5" fmla="*/ 6716710 h 6858000"/>
              <a:gd name="connsiteX6" fmla="*/ 280651 w 1364418"/>
              <a:gd name="connsiteY6" fmla="*/ 6639873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1364418" h="6858000">
                <a:moveTo>
                  <a:pt x="37636" y="0"/>
                </a:moveTo>
                <a:lnTo>
                  <a:pt x="1364418" y="0"/>
                </a:lnTo>
                <a:lnTo>
                  <a:pt x="1364418" y="6858000"/>
                </a:lnTo>
                <a:lnTo>
                  <a:pt x="245974" y="6857735"/>
                </a:lnTo>
                <a:cubicBezTo>
                  <a:pt x="246649" y="6829312"/>
                  <a:pt x="258792" y="6817314"/>
                  <a:pt x="281996" y="6792972"/>
                </a:cubicBezTo>
                <a:cubicBezTo>
                  <a:pt x="288036" y="6763449"/>
                  <a:pt x="261498" y="6738121"/>
                  <a:pt x="264484" y="6716710"/>
                </a:cubicBezTo>
                <a:cubicBezTo>
                  <a:pt x="264597" y="6714739"/>
                  <a:pt x="280538" y="6641844"/>
                  <a:pt x="280651" y="6639873"/>
                </a:cubicBezTo>
                <a:cubicBezTo>
                  <a:pt x="296114" y="6596543"/>
                  <a:pt x="335196" y="6519339"/>
                  <a:pt x="339152" y="6471804"/>
                </a:cubicBezTo>
                <a:lnTo>
                  <a:pt x="334570" y="6389835"/>
                </a:lnTo>
                <a:cubicBezTo>
                  <a:pt x="334613" y="6357588"/>
                  <a:pt x="338883" y="6333072"/>
                  <a:pt x="317792" y="6324679"/>
                </a:cubicBezTo>
                <a:cubicBezTo>
                  <a:pt x="308402" y="6306381"/>
                  <a:pt x="279168" y="6293695"/>
                  <a:pt x="278227" y="6280046"/>
                </a:cubicBezTo>
                <a:cubicBezTo>
                  <a:pt x="281050" y="6269969"/>
                  <a:pt x="290039" y="6265765"/>
                  <a:pt x="288000" y="6252834"/>
                </a:cubicBezTo>
                <a:lnTo>
                  <a:pt x="265992" y="6202459"/>
                </a:lnTo>
                <a:cubicBezTo>
                  <a:pt x="264772" y="6196814"/>
                  <a:pt x="268092" y="6158095"/>
                  <a:pt x="264790" y="6153037"/>
                </a:cubicBezTo>
                <a:cubicBezTo>
                  <a:pt x="302335" y="6114354"/>
                  <a:pt x="260378" y="6128837"/>
                  <a:pt x="280205" y="6078132"/>
                </a:cubicBezTo>
                <a:cubicBezTo>
                  <a:pt x="283657" y="6049622"/>
                  <a:pt x="275724" y="6059673"/>
                  <a:pt x="267592" y="6028119"/>
                </a:cubicBezTo>
                <a:cubicBezTo>
                  <a:pt x="277113" y="5988572"/>
                  <a:pt x="234727" y="5976018"/>
                  <a:pt x="252821" y="5926735"/>
                </a:cubicBezTo>
                <a:cubicBezTo>
                  <a:pt x="290324" y="5823532"/>
                  <a:pt x="288016" y="5757776"/>
                  <a:pt x="302333" y="5712857"/>
                </a:cubicBezTo>
                <a:cubicBezTo>
                  <a:pt x="310258" y="5688518"/>
                  <a:pt x="328236" y="5675288"/>
                  <a:pt x="332131" y="5660491"/>
                </a:cubicBezTo>
                <a:cubicBezTo>
                  <a:pt x="345782" y="5622696"/>
                  <a:pt x="344964" y="5595787"/>
                  <a:pt x="341254" y="5563435"/>
                </a:cubicBezTo>
                <a:cubicBezTo>
                  <a:pt x="335745" y="5537661"/>
                  <a:pt x="359171" y="5479228"/>
                  <a:pt x="368130" y="5437125"/>
                </a:cubicBezTo>
                <a:cubicBezTo>
                  <a:pt x="379868" y="5399640"/>
                  <a:pt x="373836" y="5420657"/>
                  <a:pt x="381698" y="5396260"/>
                </a:cubicBezTo>
                <a:cubicBezTo>
                  <a:pt x="395995" y="5391935"/>
                  <a:pt x="389433" y="5350429"/>
                  <a:pt x="397679" y="5330009"/>
                </a:cubicBezTo>
                <a:cubicBezTo>
                  <a:pt x="405925" y="5309589"/>
                  <a:pt x="420210" y="5291626"/>
                  <a:pt x="431172" y="5273739"/>
                </a:cubicBezTo>
                <a:cubicBezTo>
                  <a:pt x="426568" y="5263245"/>
                  <a:pt x="432286" y="5253790"/>
                  <a:pt x="440771" y="5241779"/>
                </a:cubicBezTo>
                <a:lnTo>
                  <a:pt x="451997" y="5225268"/>
                </a:lnTo>
                <a:lnTo>
                  <a:pt x="453017" y="5217684"/>
                </a:lnTo>
                <a:cubicBezTo>
                  <a:pt x="455252" y="5208685"/>
                  <a:pt x="458044" y="5200600"/>
                  <a:pt x="460358" y="5193377"/>
                </a:cubicBezTo>
                <a:lnTo>
                  <a:pt x="463661" y="5179288"/>
                </a:lnTo>
                <a:lnTo>
                  <a:pt x="464645" y="5173621"/>
                </a:lnTo>
                <a:lnTo>
                  <a:pt x="460279" y="5159961"/>
                </a:lnTo>
                <a:lnTo>
                  <a:pt x="466956" y="5144295"/>
                </a:lnTo>
                <a:lnTo>
                  <a:pt x="463889" y="5125185"/>
                </a:lnTo>
                <a:cubicBezTo>
                  <a:pt x="466252" y="5124475"/>
                  <a:pt x="468554" y="5123363"/>
                  <a:pt x="470719" y="5121884"/>
                </a:cubicBezTo>
                <a:lnTo>
                  <a:pt x="477755" y="5067850"/>
                </a:lnTo>
                <a:lnTo>
                  <a:pt x="480486" y="5060861"/>
                </a:lnTo>
                <a:lnTo>
                  <a:pt x="477190" y="5034192"/>
                </a:lnTo>
                <a:cubicBezTo>
                  <a:pt x="476699" y="5019824"/>
                  <a:pt x="477403" y="5006180"/>
                  <a:pt x="478744" y="4993030"/>
                </a:cubicBezTo>
                <a:lnTo>
                  <a:pt x="485653" y="4946844"/>
                </a:lnTo>
                <a:lnTo>
                  <a:pt x="481509" y="4932692"/>
                </a:lnTo>
                <a:cubicBezTo>
                  <a:pt x="481214" y="4911802"/>
                  <a:pt x="495319" y="4880686"/>
                  <a:pt x="496912" y="4858827"/>
                </a:cubicBezTo>
                <a:lnTo>
                  <a:pt x="502815" y="4821170"/>
                </a:lnTo>
                <a:lnTo>
                  <a:pt x="507548" y="4780965"/>
                </a:lnTo>
                <a:lnTo>
                  <a:pt x="508841" y="4750867"/>
                </a:lnTo>
                <a:lnTo>
                  <a:pt x="506648" y="4690749"/>
                </a:lnTo>
                <a:cubicBezTo>
                  <a:pt x="512729" y="4654213"/>
                  <a:pt x="491337" y="4623546"/>
                  <a:pt x="502128" y="4584173"/>
                </a:cubicBezTo>
                <a:cubicBezTo>
                  <a:pt x="488693" y="4519562"/>
                  <a:pt x="492047" y="4501522"/>
                  <a:pt x="497211" y="4444346"/>
                </a:cubicBezTo>
                <a:cubicBezTo>
                  <a:pt x="511033" y="4454946"/>
                  <a:pt x="497584" y="4394050"/>
                  <a:pt x="493776" y="4375228"/>
                </a:cubicBezTo>
                <a:cubicBezTo>
                  <a:pt x="491426" y="4334791"/>
                  <a:pt x="480594" y="4270639"/>
                  <a:pt x="474429" y="4214165"/>
                </a:cubicBezTo>
                <a:cubicBezTo>
                  <a:pt x="465297" y="4170832"/>
                  <a:pt x="480280" y="4120324"/>
                  <a:pt x="478502" y="4090296"/>
                </a:cubicBezTo>
                <a:lnTo>
                  <a:pt x="463758" y="4033999"/>
                </a:lnTo>
                <a:lnTo>
                  <a:pt x="464907" y="4031933"/>
                </a:lnTo>
                <a:cubicBezTo>
                  <a:pt x="467040" y="4022997"/>
                  <a:pt x="465967" y="4017669"/>
                  <a:pt x="463483" y="4013953"/>
                </a:cubicBezTo>
                <a:lnTo>
                  <a:pt x="449778" y="3974753"/>
                </a:lnTo>
                <a:lnTo>
                  <a:pt x="451376" y="3969950"/>
                </a:lnTo>
                <a:lnTo>
                  <a:pt x="444798" y="3933779"/>
                </a:lnTo>
                <a:lnTo>
                  <a:pt x="446129" y="3933093"/>
                </a:lnTo>
                <a:cubicBezTo>
                  <a:pt x="448961" y="3930731"/>
                  <a:pt x="450769" y="3927433"/>
                  <a:pt x="450483" y="3922082"/>
                </a:cubicBezTo>
                <a:cubicBezTo>
                  <a:pt x="471740" y="3927556"/>
                  <a:pt x="458283" y="3917724"/>
                  <a:pt x="455561" y="3901461"/>
                </a:cubicBezTo>
                <a:cubicBezTo>
                  <a:pt x="460173" y="3883426"/>
                  <a:pt x="474485" y="3829756"/>
                  <a:pt x="478155" y="3813873"/>
                </a:cubicBezTo>
                <a:cubicBezTo>
                  <a:pt x="477963" y="3811302"/>
                  <a:pt x="477772" y="3808732"/>
                  <a:pt x="477580" y="3806161"/>
                </a:cubicBezTo>
                <a:lnTo>
                  <a:pt x="477887" y="3805957"/>
                </a:lnTo>
                <a:cubicBezTo>
                  <a:pt x="478443" y="3804175"/>
                  <a:pt x="478509" y="3801600"/>
                  <a:pt x="477914" y="3797724"/>
                </a:cubicBezTo>
                <a:lnTo>
                  <a:pt x="476529" y="3792098"/>
                </a:lnTo>
                <a:lnTo>
                  <a:pt x="475413" y="3777135"/>
                </a:lnTo>
                <a:lnTo>
                  <a:pt x="477146" y="3771656"/>
                </a:lnTo>
                <a:lnTo>
                  <a:pt x="480889" y="3769007"/>
                </a:lnTo>
                <a:lnTo>
                  <a:pt x="480355" y="3767709"/>
                </a:lnTo>
                <a:cubicBezTo>
                  <a:pt x="472854" y="3758603"/>
                  <a:pt x="462858" y="3757457"/>
                  <a:pt x="489051" y="3738082"/>
                </a:cubicBezTo>
                <a:cubicBezTo>
                  <a:pt x="476420" y="3716230"/>
                  <a:pt x="492614" y="3707883"/>
                  <a:pt x="496397" y="3673397"/>
                </a:cubicBezTo>
                <a:cubicBezTo>
                  <a:pt x="485059" y="3661788"/>
                  <a:pt x="488117" y="3649813"/>
                  <a:pt x="495693" y="3637109"/>
                </a:cubicBezTo>
                <a:cubicBezTo>
                  <a:pt x="488827" y="3605834"/>
                  <a:pt x="498565" y="3573837"/>
                  <a:pt x="499136" y="3536883"/>
                </a:cubicBezTo>
                <a:cubicBezTo>
                  <a:pt x="483096" y="3500539"/>
                  <a:pt x="506170" y="3475121"/>
                  <a:pt x="506674" y="3435652"/>
                </a:cubicBezTo>
                <a:cubicBezTo>
                  <a:pt x="508209" y="3397466"/>
                  <a:pt x="505139" y="3338624"/>
                  <a:pt x="508345" y="3307769"/>
                </a:cubicBezTo>
                <a:cubicBezTo>
                  <a:pt x="522826" y="3292381"/>
                  <a:pt x="493343" y="3256540"/>
                  <a:pt x="525908" y="3250522"/>
                </a:cubicBezTo>
                <a:cubicBezTo>
                  <a:pt x="519705" y="3235893"/>
                  <a:pt x="504475" y="3230937"/>
                  <a:pt x="526333" y="3229163"/>
                </a:cubicBezTo>
                <a:cubicBezTo>
                  <a:pt x="524884" y="3224149"/>
                  <a:pt x="525919" y="3220404"/>
                  <a:pt x="528156" y="3217217"/>
                </a:cubicBezTo>
                <a:lnTo>
                  <a:pt x="514991" y="3183755"/>
                </a:lnTo>
                <a:lnTo>
                  <a:pt x="515492" y="3178642"/>
                </a:lnTo>
                <a:lnTo>
                  <a:pt x="503092" y="3158586"/>
                </a:lnTo>
                <a:lnTo>
                  <a:pt x="488277" y="3129034"/>
                </a:lnTo>
                <a:lnTo>
                  <a:pt x="488942" y="3126682"/>
                </a:lnTo>
                <a:lnTo>
                  <a:pt x="479810" y="3114519"/>
                </a:lnTo>
                <a:cubicBezTo>
                  <a:pt x="476044" y="3110886"/>
                  <a:pt x="471657" y="3108020"/>
                  <a:pt x="466419" y="3106272"/>
                </a:cubicBezTo>
                <a:cubicBezTo>
                  <a:pt x="479357" y="3049949"/>
                  <a:pt x="446991" y="3011906"/>
                  <a:pt x="439149" y="2958185"/>
                </a:cubicBezTo>
                <a:cubicBezTo>
                  <a:pt x="423473" y="2895670"/>
                  <a:pt x="402616" y="2832884"/>
                  <a:pt x="381763" y="2762989"/>
                </a:cubicBezTo>
                <a:cubicBezTo>
                  <a:pt x="340504" y="2718141"/>
                  <a:pt x="357875" y="2611979"/>
                  <a:pt x="330681" y="2554718"/>
                </a:cubicBezTo>
                <a:cubicBezTo>
                  <a:pt x="354561" y="2510384"/>
                  <a:pt x="312857" y="2522616"/>
                  <a:pt x="310775" y="2485734"/>
                </a:cubicBezTo>
                <a:cubicBezTo>
                  <a:pt x="283880" y="2505125"/>
                  <a:pt x="334754" y="2437857"/>
                  <a:pt x="301498" y="2447068"/>
                </a:cubicBezTo>
                <a:cubicBezTo>
                  <a:pt x="302171" y="2440064"/>
                  <a:pt x="286502" y="2432988"/>
                  <a:pt x="288459" y="2425819"/>
                </a:cubicBezTo>
                <a:lnTo>
                  <a:pt x="294458" y="2402874"/>
                </a:lnTo>
                <a:lnTo>
                  <a:pt x="297070" y="2381443"/>
                </a:lnTo>
                <a:cubicBezTo>
                  <a:pt x="291389" y="2355877"/>
                  <a:pt x="281925" y="2295004"/>
                  <a:pt x="273399" y="2261920"/>
                </a:cubicBezTo>
                <a:cubicBezTo>
                  <a:pt x="264489" y="2250852"/>
                  <a:pt x="256407" y="2208397"/>
                  <a:pt x="263286" y="2195378"/>
                </a:cubicBezTo>
                <a:cubicBezTo>
                  <a:pt x="262597" y="2185499"/>
                  <a:pt x="238753" y="2164596"/>
                  <a:pt x="247503" y="2155135"/>
                </a:cubicBezTo>
                <a:cubicBezTo>
                  <a:pt x="257474" y="2141929"/>
                  <a:pt x="229406" y="2121310"/>
                  <a:pt x="244961" y="2118008"/>
                </a:cubicBezTo>
                <a:cubicBezTo>
                  <a:pt x="225493" y="2103116"/>
                  <a:pt x="245373" y="2072196"/>
                  <a:pt x="245954" y="2050531"/>
                </a:cubicBezTo>
                <a:cubicBezTo>
                  <a:pt x="228015" y="2040209"/>
                  <a:pt x="246924" y="2004931"/>
                  <a:pt x="237760" y="1963269"/>
                </a:cubicBezTo>
                <a:cubicBezTo>
                  <a:pt x="217314" y="1952304"/>
                  <a:pt x="249162" y="1930958"/>
                  <a:pt x="218938" y="1906352"/>
                </a:cubicBezTo>
                <a:cubicBezTo>
                  <a:pt x="211894" y="1889396"/>
                  <a:pt x="204207" y="1891128"/>
                  <a:pt x="195495" y="1861531"/>
                </a:cubicBezTo>
                <a:cubicBezTo>
                  <a:pt x="152756" y="1820122"/>
                  <a:pt x="167197" y="1775736"/>
                  <a:pt x="149294" y="1732919"/>
                </a:cubicBezTo>
                <a:cubicBezTo>
                  <a:pt x="132272" y="1683226"/>
                  <a:pt x="131129" y="1708347"/>
                  <a:pt x="121605" y="1663540"/>
                </a:cubicBezTo>
                <a:cubicBezTo>
                  <a:pt x="131383" y="1652207"/>
                  <a:pt x="129824" y="1627305"/>
                  <a:pt x="120731" y="1615777"/>
                </a:cubicBezTo>
                <a:cubicBezTo>
                  <a:pt x="113324" y="1591298"/>
                  <a:pt x="125561" y="1582061"/>
                  <a:pt x="101526" y="1563678"/>
                </a:cubicBezTo>
                <a:cubicBezTo>
                  <a:pt x="118336" y="1562186"/>
                  <a:pt x="95368" y="1514217"/>
                  <a:pt x="114606" y="1519474"/>
                </a:cubicBezTo>
                <a:cubicBezTo>
                  <a:pt x="124662" y="1497831"/>
                  <a:pt x="99126" y="1498809"/>
                  <a:pt x="107348" y="1477995"/>
                </a:cubicBezTo>
                <a:cubicBezTo>
                  <a:pt x="102372" y="1450946"/>
                  <a:pt x="98082" y="1395585"/>
                  <a:pt x="93433" y="1373769"/>
                </a:cubicBezTo>
                <a:lnTo>
                  <a:pt x="101740" y="1307086"/>
                </a:lnTo>
                <a:cubicBezTo>
                  <a:pt x="61518" y="1238798"/>
                  <a:pt x="128597" y="1302829"/>
                  <a:pt x="102928" y="1189033"/>
                </a:cubicBezTo>
                <a:cubicBezTo>
                  <a:pt x="96991" y="1183619"/>
                  <a:pt x="100433" y="1168361"/>
                  <a:pt x="107613" y="1168288"/>
                </a:cubicBezTo>
                <a:cubicBezTo>
                  <a:pt x="104521" y="1161401"/>
                  <a:pt x="88898" y="1146763"/>
                  <a:pt x="99895" y="1142577"/>
                </a:cubicBezTo>
                <a:cubicBezTo>
                  <a:pt x="98248" y="1123927"/>
                  <a:pt x="94639" y="1105753"/>
                  <a:pt x="89201" y="1088484"/>
                </a:cubicBezTo>
                <a:lnTo>
                  <a:pt x="77937" y="1016103"/>
                </a:lnTo>
                <a:cubicBezTo>
                  <a:pt x="78422" y="988163"/>
                  <a:pt x="78908" y="981994"/>
                  <a:pt x="79393" y="954054"/>
                </a:cubicBezTo>
                <a:cubicBezTo>
                  <a:pt x="74607" y="950500"/>
                  <a:pt x="84928" y="922140"/>
                  <a:pt x="90309" y="921368"/>
                </a:cubicBezTo>
                <a:cubicBezTo>
                  <a:pt x="87566" y="916400"/>
                  <a:pt x="66268" y="901306"/>
                  <a:pt x="74258" y="896999"/>
                </a:cubicBezTo>
                <a:cubicBezTo>
                  <a:pt x="69492" y="868759"/>
                  <a:pt x="58957" y="842759"/>
                  <a:pt x="43666" y="821517"/>
                </a:cubicBezTo>
                <a:cubicBezTo>
                  <a:pt x="35059" y="797243"/>
                  <a:pt x="27646" y="764612"/>
                  <a:pt x="22616" y="751353"/>
                </a:cubicBezTo>
                <a:cubicBezTo>
                  <a:pt x="22469" y="741312"/>
                  <a:pt x="22321" y="731271"/>
                  <a:pt x="22174" y="721230"/>
                </a:cubicBezTo>
                <a:lnTo>
                  <a:pt x="7845" y="681659"/>
                </a:lnTo>
                <a:cubicBezTo>
                  <a:pt x="-21513" y="678654"/>
                  <a:pt x="41748" y="630810"/>
                  <a:pt x="31306" y="619315"/>
                </a:cubicBezTo>
                <a:cubicBezTo>
                  <a:pt x="37997" y="611016"/>
                  <a:pt x="17724" y="592108"/>
                  <a:pt x="15184" y="585934"/>
                </a:cubicBezTo>
                <a:cubicBezTo>
                  <a:pt x="14724" y="571597"/>
                  <a:pt x="22718" y="553285"/>
                  <a:pt x="22258" y="538948"/>
                </a:cubicBezTo>
                <a:cubicBezTo>
                  <a:pt x="22152" y="531703"/>
                  <a:pt x="26272" y="532408"/>
                  <a:pt x="26166" y="525163"/>
                </a:cubicBezTo>
                <a:cubicBezTo>
                  <a:pt x="28507" y="511668"/>
                  <a:pt x="56166" y="464433"/>
                  <a:pt x="52290" y="446567"/>
                </a:cubicBezTo>
                <a:cubicBezTo>
                  <a:pt x="47300" y="425186"/>
                  <a:pt x="52062" y="408582"/>
                  <a:pt x="51538" y="393828"/>
                </a:cubicBezTo>
                <a:cubicBezTo>
                  <a:pt x="51481" y="380264"/>
                  <a:pt x="51425" y="366701"/>
                  <a:pt x="51368" y="353137"/>
                </a:cubicBezTo>
                <a:cubicBezTo>
                  <a:pt x="50053" y="345863"/>
                  <a:pt x="61696" y="333814"/>
                  <a:pt x="55970" y="321428"/>
                </a:cubicBezTo>
                <a:cubicBezTo>
                  <a:pt x="56334" y="306209"/>
                  <a:pt x="56697" y="290990"/>
                  <a:pt x="57061" y="275771"/>
                </a:cubicBezTo>
                <a:cubicBezTo>
                  <a:pt x="46146" y="254441"/>
                  <a:pt x="87623" y="243671"/>
                  <a:pt x="74088" y="212860"/>
                </a:cubicBezTo>
                <a:cubicBezTo>
                  <a:pt x="92367" y="188146"/>
                  <a:pt x="68261" y="179672"/>
                  <a:pt x="65798" y="144983"/>
                </a:cubicBezTo>
                <a:cubicBezTo>
                  <a:pt x="52661" y="119338"/>
                  <a:pt x="79134" y="90517"/>
                  <a:pt x="78082" y="55288"/>
                </a:cubicBezTo>
                <a:lnTo>
                  <a:pt x="37636"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53095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0DF8C-52EB-5330-76D9-E84739543A53}"/>
              </a:ext>
            </a:extLst>
          </p:cNvPr>
          <p:cNvSpPr>
            <a:spLocks noGrp="1"/>
          </p:cNvSpPr>
          <p:nvPr>
            <p:ph type="title"/>
          </p:nvPr>
        </p:nvSpPr>
        <p:spPr>
          <a:xfrm>
            <a:off x="838200" y="217641"/>
            <a:ext cx="10515600" cy="1325563"/>
          </a:xfrm>
        </p:spPr>
        <p:txBody>
          <a:bodyPr/>
          <a:lstStyle/>
          <a:p>
            <a:pPr algn="ctr"/>
            <a:r>
              <a:rPr lang="en-US">
                <a:cs typeface="Calibri Light"/>
              </a:rPr>
              <a:t>Data Visualization</a:t>
            </a:r>
          </a:p>
        </p:txBody>
      </p:sp>
      <p:pic>
        <p:nvPicPr>
          <p:cNvPr id="4" name="Picture 4" descr="Chart, bar chart&#10;&#10;Description automatically generated">
            <a:extLst>
              <a:ext uri="{FF2B5EF4-FFF2-40B4-BE49-F238E27FC236}">
                <a16:creationId xmlns:a16="http://schemas.microsoft.com/office/drawing/2014/main" id="{2BF9ABC6-7C54-65DC-552A-0949D0D1F31F}"/>
              </a:ext>
            </a:extLst>
          </p:cNvPr>
          <p:cNvPicPr>
            <a:picLocks noGrp="1" noChangeAspect="1"/>
          </p:cNvPicPr>
          <p:nvPr>
            <p:ph idx="1"/>
          </p:nvPr>
        </p:nvPicPr>
        <p:blipFill>
          <a:blip r:embed="rId2"/>
          <a:stretch>
            <a:fillRect/>
          </a:stretch>
        </p:blipFill>
        <p:spPr>
          <a:xfrm>
            <a:off x="2023303" y="1217253"/>
            <a:ext cx="8139249" cy="5568080"/>
          </a:xfrm>
        </p:spPr>
      </p:pic>
    </p:spTree>
    <p:extLst>
      <p:ext uri="{BB962C8B-B14F-4D97-AF65-F5344CB8AC3E}">
        <p14:creationId xmlns:p14="http://schemas.microsoft.com/office/powerpoint/2010/main" val="4138226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0DF8C-52EB-5330-76D9-E84739543A53}"/>
              </a:ext>
            </a:extLst>
          </p:cNvPr>
          <p:cNvSpPr>
            <a:spLocks noGrp="1"/>
          </p:cNvSpPr>
          <p:nvPr>
            <p:ph type="title"/>
          </p:nvPr>
        </p:nvSpPr>
        <p:spPr>
          <a:xfrm>
            <a:off x="457200" y="143900"/>
            <a:ext cx="10515600" cy="1325563"/>
          </a:xfrm>
        </p:spPr>
        <p:txBody>
          <a:bodyPr/>
          <a:lstStyle/>
          <a:p>
            <a:pPr algn="ctr"/>
            <a:r>
              <a:rPr lang="en-US">
                <a:cs typeface="Calibri Light"/>
              </a:rPr>
              <a:t>Data Visualization</a:t>
            </a:r>
          </a:p>
        </p:txBody>
      </p:sp>
      <p:pic>
        <p:nvPicPr>
          <p:cNvPr id="6" name="Picture 7" descr="Chart, bar chart&#10;&#10;Description automatically generated">
            <a:extLst>
              <a:ext uri="{FF2B5EF4-FFF2-40B4-BE49-F238E27FC236}">
                <a16:creationId xmlns:a16="http://schemas.microsoft.com/office/drawing/2014/main" id="{FB9E2E01-3FDB-8B19-813D-9A7F45F6A4A3}"/>
              </a:ext>
            </a:extLst>
          </p:cNvPr>
          <p:cNvPicPr>
            <a:picLocks noChangeAspect="1"/>
          </p:cNvPicPr>
          <p:nvPr/>
        </p:nvPicPr>
        <p:blipFill>
          <a:blip r:embed="rId2"/>
          <a:stretch>
            <a:fillRect/>
          </a:stretch>
        </p:blipFill>
        <p:spPr>
          <a:xfrm>
            <a:off x="1356017" y="1180382"/>
            <a:ext cx="4004629" cy="5101049"/>
          </a:xfrm>
          <a:prstGeom prst="rect">
            <a:avLst/>
          </a:prstGeom>
        </p:spPr>
      </p:pic>
      <p:pic>
        <p:nvPicPr>
          <p:cNvPr id="8" name="Picture 4" descr="Chart, bar chart&#10;&#10;Description automatically generated">
            <a:extLst>
              <a:ext uri="{FF2B5EF4-FFF2-40B4-BE49-F238E27FC236}">
                <a16:creationId xmlns:a16="http://schemas.microsoft.com/office/drawing/2014/main" id="{620325BA-8701-DE80-B54A-2483494B5936}"/>
              </a:ext>
            </a:extLst>
          </p:cNvPr>
          <p:cNvPicPr>
            <a:picLocks noChangeAspect="1"/>
          </p:cNvPicPr>
          <p:nvPr/>
        </p:nvPicPr>
        <p:blipFill>
          <a:blip r:embed="rId3"/>
          <a:stretch>
            <a:fillRect/>
          </a:stretch>
        </p:blipFill>
        <p:spPr>
          <a:xfrm>
            <a:off x="7234265" y="1008319"/>
            <a:ext cx="3407741" cy="5439031"/>
          </a:xfrm>
          <a:prstGeom prst="rect">
            <a:avLst/>
          </a:prstGeom>
        </p:spPr>
      </p:pic>
    </p:spTree>
    <p:extLst>
      <p:ext uri="{BB962C8B-B14F-4D97-AF65-F5344CB8AC3E}">
        <p14:creationId xmlns:p14="http://schemas.microsoft.com/office/powerpoint/2010/main" val="1152392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E15538-DAD9-1BC7-5977-13C570A31A3E}"/>
              </a:ext>
            </a:extLst>
          </p:cNvPr>
          <p:cNvSpPr>
            <a:spLocks noGrp="1"/>
          </p:cNvSpPr>
          <p:nvPr>
            <p:ph type="title"/>
          </p:nvPr>
        </p:nvSpPr>
        <p:spPr>
          <a:xfrm>
            <a:off x="841248" y="256032"/>
            <a:ext cx="10506456" cy="1014984"/>
          </a:xfrm>
        </p:spPr>
        <p:txBody>
          <a:bodyPr anchor="b">
            <a:normAutofit/>
          </a:bodyPr>
          <a:lstStyle/>
          <a:p>
            <a:r>
              <a:rPr lang="en-US" dirty="0">
                <a:latin typeface="Times New Roman"/>
                <a:cs typeface="Calibri Light"/>
              </a:rPr>
              <a:t>Three C's</a:t>
            </a:r>
            <a:endParaRPr lang="en-US" dirty="0">
              <a:latin typeface="Times New Roman"/>
            </a:endParaRP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F764A379-28E4-081E-243C-EA2BF32920F7}"/>
              </a:ext>
            </a:extLst>
          </p:cNvPr>
          <p:cNvGraphicFramePr>
            <a:graphicFrameLocks noGrp="1"/>
          </p:cNvGraphicFramePr>
          <p:nvPr>
            <p:ph idx="1"/>
            <p:extLst>
              <p:ext uri="{D42A27DB-BD31-4B8C-83A1-F6EECF244321}">
                <p14:modId xmlns:p14="http://schemas.microsoft.com/office/powerpoint/2010/main" val="1844745531"/>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8632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2D7FD92B-BF5B-FC99-8557-834C7C547D1E}"/>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sz="3600" dirty="0">
                <a:latin typeface="Times New Roman"/>
                <a:cs typeface="Times New Roman"/>
              </a:rPr>
              <a:t>Information Products (IP)</a:t>
            </a:r>
            <a:endParaRPr lang="en-US" sz="3600" kern="1200" dirty="0">
              <a:solidFill>
                <a:schemeClr val="tx1"/>
              </a:solidFill>
              <a:latin typeface="Times New Roman"/>
              <a:cs typeface="Times New Roman"/>
            </a:endParaRPr>
          </a:p>
        </p:txBody>
      </p:sp>
      <p:sp>
        <p:nvSpPr>
          <p:cNvPr id="62" name="Freeform: Shape 61">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4">
            <a:extLst>
              <a:ext uri="{FF2B5EF4-FFF2-40B4-BE49-F238E27FC236}">
                <a16:creationId xmlns:a16="http://schemas.microsoft.com/office/drawing/2014/main" id="{D2715D84-9402-45F2-3B83-BC10F890D6D2}"/>
              </a:ext>
            </a:extLst>
          </p:cNvPr>
          <p:cNvGraphicFramePr>
            <a:graphicFrameLocks noGrp="1"/>
          </p:cNvGraphicFramePr>
          <p:nvPr>
            <p:ph idx="1"/>
            <p:extLst>
              <p:ext uri="{D42A27DB-BD31-4B8C-83A1-F6EECF244321}">
                <p14:modId xmlns:p14="http://schemas.microsoft.com/office/powerpoint/2010/main" val="3692024616"/>
              </p:ext>
            </p:extLst>
          </p:nvPr>
        </p:nvGraphicFramePr>
        <p:xfrm>
          <a:off x="885500" y="2072640"/>
          <a:ext cx="10409126" cy="4128136"/>
        </p:xfrm>
        <a:graphic>
          <a:graphicData uri="http://schemas.openxmlformats.org/drawingml/2006/table">
            <a:tbl>
              <a:tblPr firstRow="1" bandRow="1">
                <a:tableStyleId>{9DCAF9ED-07DC-4A11-8D7F-57B35C25682E}</a:tableStyleId>
              </a:tblPr>
              <a:tblGrid>
                <a:gridCol w="4037686">
                  <a:extLst>
                    <a:ext uri="{9D8B030D-6E8A-4147-A177-3AD203B41FA5}">
                      <a16:colId xmlns:a16="http://schemas.microsoft.com/office/drawing/2014/main" val="2624978584"/>
                    </a:ext>
                  </a:extLst>
                </a:gridCol>
                <a:gridCol w="6371440">
                  <a:extLst>
                    <a:ext uri="{9D8B030D-6E8A-4147-A177-3AD203B41FA5}">
                      <a16:colId xmlns:a16="http://schemas.microsoft.com/office/drawing/2014/main" val="3710216368"/>
                    </a:ext>
                  </a:extLst>
                </a:gridCol>
              </a:tblGrid>
              <a:tr h="544823">
                <a:tc>
                  <a:txBody>
                    <a:bodyPr/>
                    <a:lstStyle/>
                    <a:p>
                      <a:pPr fontAlgn="base"/>
                      <a:r>
                        <a:rPr lang="en-US" sz="2000">
                          <a:effectLst/>
                          <a:latin typeface="Times New Roman"/>
                        </a:rPr>
                        <a:t>Information Product ​</a:t>
                      </a:r>
                    </a:p>
                  </a:txBody>
                  <a:tcPr marL="186358" marR="92561" marT="93179" marB="93179" anchor="ctr"/>
                </a:tc>
                <a:tc>
                  <a:txBody>
                    <a:bodyPr/>
                    <a:lstStyle/>
                    <a:p>
                      <a:pPr fontAlgn="base"/>
                      <a:r>
                        <a:rPr lang="en-US" sz="2000">
                          <a:effectLst/>
                          <a:latin typeface="Times New Roman"/>
                        </a:rPr>
                        <a:t>Definition ​</a:t>
                      </a:r>
                    </a:p>
                  </a:txBody>
                  <a:tcPr marL="186358" marR="92561" marT="93179" marB="93179" anchor="ctr"/>
                </a:tc>
                <a:extLst>
                  <a:ext uri="{0D108BD9-81ED-4DB2-BD59-A6C34878D82A}">
                    <a16:rowId xmlns:a16="http://schemas.microsoft.com/office/drawing/2014/main" val="2279113579"/>
                  </a:ext>
                </a:extLst>
              </a:tr>
              <a:tr h="1479948">
                <a:tc>
                  <a:txBody>
                    <a:bodyPr/>
                    <a:lstStyle/>
                    <a:p>
                      <a:pPr fontAlgn="base"/>
                      <a:r>
                        <a:rPr lang="en-US" sz="2000">
                          <a:effectLst/>
                          <a:latin typeface="Times New Roman"/>
                        </a:rPr>
                        <a:t>Electronic Health Records (EHRs)​</a:t>
                      </a:r>
                    </a:p>
                    <a:p>
                      <a:pPr fontAlgn="base"/>
                      <a:r>
                        <a:rPr lang="en-US" sz="2000">
                          <a:effectLst/>
                          <a:latin typeface="Times New Roman"/>
                        </a:rPr>
                        <a:t>​</a:t>
                      </a:r>
                    </a:p>
                  </a:txBody>
                  <a:tcPr marL="186358" marR="92561" marT="93179" marB="93179" anchor="ctr"/>
                </a:tc>
                <a:tc>
                  <a:txBody>
                    <a:bodyPr/>
                    <a:lstStyle/>
                    <a:p>
                      <a:pPr fontAlgn="base"/>
                      <a:r>
                        <a:rPr lang="en-US" sz="2000">
                          <a:effectLst/>
                          <a:latin typeface="Times New Roman"/>
                        </a:rPr>
                        <a:t>EHRs are digital versions of patient health records that can be accessed and updated by authorized healthcare providers. EHRs can be used to view patient medical history, track medications, and monitor vital signs. ​</a:t>
                      </a:r>
                    </a:p>
                  </a:txBody>
                  <a:tcPr marL="186358" marR="92561" marT="93179" marB="93179" anchor="ctr"/>
                </a:tc>
                <a:extLst>
                  <a:ext uri="{0D108BD9-81ED-4DB2-BD59-A6C34878D82A}">
                    <a16:rowId xmlns:a16="http://schemas.microsoft.com/office/drawing/2014/main" val="872427879"/>
                  </a:ext>
                </a:extLst>
              </a:tr>
              <a:tr h="2103365">
                <a:tc>
                  <a:txBody>
                    <a:bodyPr/>
                    <a:lstStyle/>
                    <a:p>
                      <a:pPr fontAlgn="base"/>
                      <a:r>
                        <a:rPr lang="en-US" sz="2000">
                          <a:effectLst/>
                          <a:latin typeface="Times New Roman"/>
                        </a:rPr>
                        <a:t>Patient Portals​</a:t>
                      </a:r>
                    </a:p>
                  </a:txBody>
                  <a:tcPr marL="186358" marR="92561" marT="93179" marB="93179" anchor="ctr"/>
                </a:tc>
                <a:tc>
                  <a:txBody>
                    <a:bodyPr/>
                    <a:lstStyle/>
                    <a:p>
                      <a:pPr fontAlgn="base"/>
                      <a:r>
                        <a:rPr lang="en-US" sz="2000">
                          <a:effectLst/>
                          <a:latin typeface="Times New Roman"/>
                        </a:rPr>
                        <a:t>Patient portals are online platforms that allow patients to access their medical records, schedule appointments, and communicate with healthcare providers. Patients can view test results, request prescription refills, and ask questions about their care. ​</a:t>
                      </a:r>
                    </a:p>
                    <a:p>
                      <a:pPr fontAlgn="base"/>
                      <a:r>
                        <a:rPr lang="en-US" sz="2000">
                          <a:effectLst/>
                          <a:latin typeface="Times New Roman"/>
                        </a:rPr>
                        <a:t>​</a:t>
                      </a:r>
                    </a:p>
                  </a:txBody>
                  <a:tcPr marL="186358" marR="92561" marT="93179" marB="93179" anchor="ctr"/>
                </a:tc>
                <a:extLst>
                  <a:ext uri="{0D108BD9-81ED-4DB2-BD59-A6C34878D82A}">
                    <a16:rowId xmlns:a16="http://schemas.microsoft.com/office/drawing/2014/main" val="3811563799"/>
                  </a:ext>
                </a:extLst>
              </a:tr>
            </a:tbl>
          </a:graphicData>
        </a:graphic>
      </p:graphicFrame>
    </p:spTree>
    <p:extLst>
      <p:ext uri="{BB962C8B-B14F-4D97-AF65-F5344CB8AC3E}">
        <p14:creationId xmlns:p14="http://schemas.microsoft.com/office/powerpoint/2010/main" val="817828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graphicFrame>
        <p:nvGraphicFramePr>
          <p:cNvPr id="5" name="Content Placeholder 4">
            <a:extLst>
              <a:ext uri="{FF2B5EF4-FFF2-40B4-BE49-F238E27FC236}">
                <a16:creationId xmlns:a16="http://schemas.microsoft.com/office/drawing/2014/main" id="{F2F96D12-B7FB-E311-AF90-F691797BB085}"/>
              </a:ext>
            </a:extLst>
          </p:cNvPr>
          <p:cNvGraphicFramePr>
            <a:graphicFrameLocks noGrp="1"/>
          </p:cNvGraphicFramePr>
          <p:nvPr>
            <p:ph idx="1"/>
            <p:extLst>
              <p:ext uri="{D42A27DB-BD31-4B8C-83A1-F6EECF244321}">
                <p14:modId xmlns:p14="http://schemas.microsoft.com/office/powerpoint/2010/main" val="3938774663"/>
              </p:ext>
            </p:extLst>
          </p:nvPr>
        </p:nvGraphicFramePr>
        <p:xfrm>
          <a:off x="1263578" y="1443222"/>
          <a:ext cx="4251605" cy="3981450"/>
        </p:xfrm>
        <a:graphic>
          <a:graphicData uri="http://schemas.openxmlformats.org/drawingml/2006/table">
            <a:tbl>
              <a:tblPr firstRow="1" bandRow="1">
                <a:tableStyleId>{72833802-FEF1-4C79-8D5D-14CF1EAF98D9}</a:tableStyleId>
              </a:tblPr>
              <a:tblGrid>
                <a:gridCol w="4251605">
                  <a:extLst>
                    <a:ext uri="{9D8B030D-6E8A-4147-A177-3AD203B41FA5}">
                      <a16:colId xmlns:a16="http://schemas.microsoft.com/office/drawing/2014/main" val="729036300"/>
                    </a:ext>
                  </a:extLst>
                </a:gridCol>
              </a:tblGrid>
              <a:tr h="361950">
                <a:tc>
                  <a:txBody>
                    <a:bodyPr/>
                    <a:lstStyle/>
                    <a:p>
                      <a:pPr fontAlgn="base"/>
                      <a:r>
                        <a:rPr lang="en-US" sz="1600">
                          <a:effectLst/>
                          <a:latin typeface="Times New Roman"/>
                        </a:rPr>
                        <a:t>Electronic Health Records (EHRs)​</a:t>
                      </a:r>
                    </a:p>
                  </a:txBody>
                  <a:tcPr/>
                </a:tc>
                <a:extLst>
                  <a:ext uri="{0D108BD9-81ED-4DB2-BD59-A6C34878D82A}">
                    <a16:rowId xmlns:a16="http://schemas.microsoft.com/office/drawing/2014/main" val="3270134616"/>
                  </a:ext>
                </a:extLst>
              </a:tr>
              <a:tr h="361950">
                <a:tc>
                  <a:txBody>
                    <a:bodyPr/>
                    <a:lstStyle/>
                    <a:p>
                      <a:pPr fontAlgn="base"/>
                      <a:r>
                        <a:rPr lang="en-US" sz="1600">
                          <a:effectLst/>
                          <a:latin typeface="Times New Roman"/>
                        </a:rPr>
                        <a:t>Patient Demographics​</a:t>
                      </a:r>
                    </a:p>
                  </a:txBody>
                  <a:tcPr/>
                </a:tc>
                <a:extLst>
                  <a:ext uri="{0D108BD9-81ED-4DB2-BD59-A6C34878D82A}">
                    <a16:rowId xmlns:a16="http://schemas.microsoft.com/office/drawing/2014/main" val="3610424873"/>
                  </a:ext>
                </a:extLst>
              </a:tr>
              <a:tr h="361950">
                <a:tc>
                  <a:txBody>
                    <a:bodyPr/>
                    <a:lstStyle/>
                    <a:p>
                      <a:pPr fontAlgn="base"/>
                      <a:r>
                        <a:rPr lang="en-US" sz="1600">
                          <a:effectLst/>
                          <a:latin typeface="Times New Roman"/>
                        </a:rPr>
                        <a:t>Medical History​</a:t>
                      </a:r>
                    </a:p>
                  </a:txBody>
                  <a:tcPr/>
                </a:tc>
                <a:extLst>
                  <a:ext uri="{0D108BD9-81ED-4DB2-BD59-A6C34878D82A}">
                    <a16:rowId xmlns:a16="http://schemas.microsoft.com/office/drawing/2014/main" val="457638934"/>
                  </a:ext>
                </a:extLst>
              </a:tr>
              <a:tr h="361950">
                <a:tc>
                  <a:txBody>
                    <a:bodyPr/>
                    <a:lstStyle/>
                    <a:p>
                      <a:pPr fontAlgn="base"/>
                      <a:r>
                        <a:rPr lang="en-US" sz="1600">
                          <a:effectLst/>
                          <a:latin typeface="Times New Roman"/>
                        </a:rPr>
                        <a:t>Medication Management​</a:t>
                      </a:r>
                    </a:p>
                  </a:txBody>
                  <a:tcPr/>
                </a:tc>
                <a:extLst>
                  <a:ext uri="{0D108BD9-81ED-4DB2-BD59-A6C34878D82A}">
                    <a16:rowId xmlns:a16="http://schemas.microsoft.com/office/drawing/2014/main" val="1260522130"/>
                  </a:ext>
                </a:extLst>
              </a:tr>
              <a:tr h="361950">
                <a:tc>
                  <a:txBody>
                    <a:bodyPr/>
                    <a:lstStyle/>
                    <a:p>
                      <a:pPr fontAlgn="base"/>
                      <a:r>
                        <a:rPr lang="en-US" sz="1600">
                          <a:effectLst/>
                          <a:latin typeface="Times New Roman"/>
                        </a:rPr>
                        <a:t>Clinical Notes​</a:t>
                      </a:r>
                    </a:p>
                  </a:txBody>
                  <a:tcPr/>
                </a:tc>
                <a:extLst>
                  <a:ext uri="{0D108BD9-81ED-4DB2-BD59-A6C34878D82A}">
                    <a16:rowId xmlns:a16="http://schemas.microsoft.com/office/drawing/2014/main" val="1871795100"/>
                  </a:ext>
                </a:extLst>
              </a:tr>
              <a:tr h="361950">
                <a:tc>
                  <a:txBody>
                    <a:bodyPr/>
                    <a:lstStyle/>
                    <a:p>
                      <a:pPr fontAlgn="base"/>
                      <a:r>
                        <a:rPr lang="en-US" sz="1600">
                          <a:effectLst/>
                          <a:latin typeface="Times New Roman"/>
                        </a:rPr>
                        <a:t>Lab Results​</a:t>
                      </a:r>
                    </a:p>
                  </a:txBody>
                  <a:tcPr/>
                </a:tc>
                <a:extLst>
                  <a:ext uri="{0D108BD9-81ED-4DB2-BD59-A6C34878D82A}">
                    <a16:rowId xmlns:a16="http://schemas.microsoft.com/office/drawing/2014/main" val="3137777052"/>
                  </a:ext>
                </a:extLst>
              </a:tr>
              <a:tr h="361950">
                <a:tc>
                  <a:txBody>
                    <a:bodyPr/>
                    <a:lstStyle/>
                    <a:p>
                      <a:pPr fontAlgn="base"/>
                      <a:r>
                        <a:rPr lang="en-US" sz="1600">
                          <a:effectLst/>
                          <a:latin typeface="Times New Roman"/>
                        </a:rPr>
                        <a:t>Care Plans​</a:t>
                      </a:r>
                    </a:p>
                  </a:txBody>
                  <a:tcPr/>
                </a:tc>
                <a:extLst>
                  <a:ext uri="{0D108BD9-81ED-4DB2-BD59-A6C34878D82A}">
                    <a16:rowId xmlns:a16="http://schemas.microsoft.com/office/drawing/2014/main" val="3918029834"/>
                  </a:ext>
                </a:extLst>
              </a:tr>
              <a:tr h="361950">
                <a:tc>
                  <a:txBody>
                    <a:bodyPr/>
                    <a:lstStyle/>
                    <a:p>
                      <a:pPr fontAlgn="base"/>
                      <a:r>
                        <a:rPr lang="en-US" sz="1600">
                          <a:effectLst/>
                          <a:latin typeface="Times New Roman"/>
                        </a:rPr>
                        <a:t>Imaging Reports​</a:t>
                      </a:r>
                    </a:p>
                  </a:txBody>
                  <a:tcPr/>
                </a:tc>
                <a:extLst>
                  <a:ext uri="{0D108BD9-81ED-4DB2-BD59-A6C34878D82A}">
                    <a16:rowId xmlns:a16="http://schemas.microsoft.com/office/drawing/2014/main" val="2665943191"/>
                  </a:ext>
                </a:extLst>
              </a:tr>
              <a:tr h="361950">
                <a:tc>
                  <a:txBody>
                    <a:bodyPr/>
                    <a:lstStyle/>
                    <a:p>
                      <a:pPr fontAlgn="base"/>
                      <a:r>
                        <a:rPr lang="en-US" sz="1600">
                          <a:effectLst/>
                          <a:latin typeface="Times New Roman"/>
                        </a:rPr>
                        <a:t>Immunization Records​</a:t>
                      </a:r>
                    </a:p>
                  </a:txBody>
                  <a:tcPr/>
                </a:tc>
                <a:extLst>
                  <a:ext uri="{0D108BD9-81ED-4DB2-BD59-A6C34878D82A}">
                    <a16:rowId xmlns:a16="http://schemas.microsoft.com/office/drawing/2014/main" val="2439124239"/>
                  </a:ext>
                </a:extLst>
              </a:tr>
              <a:tr h="361950">
                <a:tc>
                  <a:txBody>
                    <a:bodyPr/>
                    <a:lstStyle/>
                    <a:p>
                      <a:pPr fontAlgn="base"/>
                      <a:r>
                        <a:rPr lang="en-US" sz="1600">
                          <a:effectLst/>
                          <a:latin typeface="Times New Roman"/>
                        </a:rPr>
                        <a:t>Consent and Authorization Forms​</a:t>
                      </a:r>
                    </a:p>
                  </a:txBody>
                  <a:tcPr/>
                </a:tc>
                <a:extLst>
                  <a:ext uri="{0D108BD9-81ED-4DB2-BD59-A6C34878D82A}">
                    <a16:rowId xmlns:a16="http://schemas.microsoft.com/office/drawing/2014/main" val="3410761417"/>
                  </a:ext>
                </a:extLst>
              </a:tr>
              <a:tr h="361950">
                <a:tc>
                  <a:txBody>
                    <a:bodyPr/>
                    <a:lstStyle/>
                    <a:p>
                      <a:pPr fontAlgn="base"/>
                      <a:r>
                        <a:rPr lang="en-US" sz="1600">
                          <a:effectLst/>
                          <a:latin typeface="Times New Roman"/>
                        </a:rPr>
                        <a:t>Health Information Exchange (HIE) Data​</a:t>
                      </a:r>
                    </a:p>
                  </a:txBody>
                  <a:tcPr/>
                </a:tc>
                <a:extLst>
                  <a:ext uri="{0D108BD9-81ED-4DB2-BD59-A6C34878D82A}">
                    <a16:rowId xmlns:a16="http://schemas.microsoft.com/office/drawing/2014/main" val="4274053491"/>
                  </a:ext>
                </a:extLst>
              </a:tr>
            </a:tbl>
          </a:graphicData>
        </a:graphic>
      </p:graphicFrame>
      <p:graphicFrame>
        <p:nvGraphicFramePr>
          <p:cNvPr id="7" name="Table 6">
            <a:extLst>
              <a:ext uri="{FF2B5EF4-FFF2-40B4-BE49-F238E27FC236}">
                <a16:creationId xmlns:a16="http://schemas.microsoft.com/office/drawing/2014/main" id="{2D4E48A9-0371-9E14-7B3E-D8D9A4A83672}"/>
              </a:ext>
            </a:extLst>
          </p:cNvPr>
          <p:cNvGraphicFramePr>
            <a:graphicFrameLocks noGrp="1"/>
          </p:cNvGraphicFramePr>
          <p:nvPr>
            <p:extLst>
              <p:ext uri="{D42A27DB-BD31-4B8C-83A1-F6EECF244321}">
                <p14:modId xmlns:p14="http://schemas.microsoft.com/office/powerpoint/2010/main" val="2851168115"/>
              </p:ext>
            </p:extLst>
          </p:nvPr>
        </p:nvGraphicFramePr>
        <p:xfrm>
          <a:off x="6670150" y="1383180"/>
          <a:ext cx="4446264" cy="4086225"/>
        </p:xfrm>
        <a:graphic>
          <a:graphicData uri="http://schemas.openxmlformats.org/drawingml/2006/table">
            <a:tbl>
              <a:tblPr firstRow="1" bandRow="1">
                <a:tableStyleId>{72833802-FEF1-4C79-8D5D-14CF1EAF98D9}</a:tableStyleId>
              </a:tblPr>
              <a:tblGrid>
                <a:gridCol w="4446264">
                  <a:extLst>
                    <a:ext uri="{9D8B030D-6E8A-4147-A177-3AD203B41FA5}">
                      <a16:colId xmlns:a16="http://schemas.microsoft.com/office/drawing/2014/main" val="2612547115"/>
                    </a:ext>
                  </a:extLst>
                </a:gridCol>
              </a:tblGrid>
              <a:tr h="371475">
                <a:tc>
                  <a:txBody>
                    <a:bodyPr/>
                    <a:lstStyle/>
                    <a:p>
                      <a:pPr fontAlgn="base"/>
                      <a:r>
                        <a:rPr lang="en-US" sz="1600">
                          <a:effectLst/>
                          <a:latin typeface="Times New Roman"/>
                        </a:rPr>
                        <a:t>Patient Portals​​</a:t>
                      </a:r>
                    </a:p>
                  </a:txBody>
                  <a:tcPr/>
                </a:tc>
                <a:extLst>
                  <a:ext uri="{0D108BD9-81ED-4DB2-BD59-A6C34878D82A}">
                    <a16:rowId xmlns:a16="http://schemas.microsoft.com/office/drawing/2014/main" val="2497030416"/>
                  </a:ext>
                </a:extLst>
              </a:tr>
              <a:tr h="371475">
                <a:tc>
                  <a:txBody>
                    <a:bodyPr/>
                    <a:lstStyle/>
                    <a:p>
                      <a:pPr fontAlgn="base"/>
                      <a:r>
                        <a:rPr lang="en-US" sz="1600">
                          <a:effectLst/>
                          <a:latin typeface="Times New Roman"/>
                        </a:rPr>
                        <a:t>Personal Demographics​​</a:t>
                      </a:r>
                    </a:p>
                  </a:txBody>
                  <a:tcPr/>
                </a:tc>
                <a:extLst>
                  <a:ext uri="{0D108BD9-81ED-4DB2-BD59-A6C34878D82A}">
                    <a16:rowId xmlns:a16="http://schemas.microsoft.com/office/drawing/2014/main" val="4236101441"/>
                  </a:ext>
                </a:extLst>
              </a:tr>
              <a:tr h="371475">
                <a:tc>
                  <a:txBody>
                    <a:bodyPr/>
                    <a:lstStyle/>
                    <a:p>
                      <a:pPr fontAlgn="base"/>
                      <a:r>
                        <a:rPr lang="en-US" sz="1600">
                          <a:effectLst/>
                          <a:latin typeface="Times New Roman"/>
                        </a:rPr>
                        <a:t>Medical History​​</a:t>
                      </a:r>
                    </a:p>
                  </a:txBody>
                  <a:tcPr/>
                </a:tc>
                <a:extLst>
                  <a:ext uri="{0D108BD9-81ED-4DB2-BD59-A6C34878D82A}">
                    <a16:rowId xmlns:a16="http://schemas.microsoft.com/office/drawing/2014/main" val="3469114084"/>
                  </a:ext>
                </a:extLst>
              </a:tr>
              <a:tr h="371475">
                <a:tc>
                  <a:txBody>
                    <a:bodyPr/>
                    <a:lstStyle/>
                    <a:p>
                      <a:pPr fontAlgn="base"/>
                      <a:r>
                        <a:rPr lang="en-US" sz="1600">
                          <a:effectLst/>
                          <a:latin typeface="Times New Roman"/>
                        </a:rPr>
                        <a:t>Appointments​​</a:t>
                      </a:r>
                    </a:p>
                  </a:txBody>
                  <a:tcPr/>
                </a:tc>
                <a:extLst>
                  <a:ext uri="{0D108BD9-81ED-4DB2-BD59-A6C34878D82A}">
                    <a16:rowId xmlns:a16="http://schemas.microsoft.com/office/drawing/2014/main" val="4221907363"/>
                  </a:ext>
                </a:extLst>
              </a:tr>
              <a:tr h="371475">
                <a:tc>
                  <a:txBody>
                    <a:bodyPr/>
                    <a:lstStyle/>
                    <a:p>
                      <a:pPr fontAlgn="base"/>
                      <a:r>
                        <a:rPr lang="en-US" sz="1600">
                          <a:effectLst/>
                          <a:latin typeface="Times New Roman"/>
                        </a:rPr>
                        <a:t>Test Results​​</a:t>
                      </a:r>
                    </a:p>
                  </a:txBody>
                  <a:tcPr/>
                </a:tc>
                <a:extLst>
                  <a:ext uri="{0D108BD9-81ED-4DB2-BD59-A6C34878D82A}">
                    <a16:rowId xmlns:a16="http://schemas.microsoft.com/office/drawing/2014/main" val="2463770183"/>
                  </a:ext>
                </a:extLst>
              </a:tr>
              <a:tr h="371475">
                <a:tc>
                  <a:txBody>
                    <a:bodyPr/>
                    <a:lstStyle/>
                    <a:p>
                      <a:pPr fontAlgn="base"/>
                      <a:r>
                        <a:rPr lang="en-US" sz="1600">
                          <a:effectLst/>
                          <a:latin typeface="Times New Roman"/>
                        </a:rPr>
                        <a:t>Medication Management​​</a:t>
                      </a:r>
                    </a:p>
                  </a:txBody>
                  <a:tcPr/>
                </a:tc>
                <a:extLst>
                  <a:ext uri="{0D108BD9-81ED-4DB2-BD59-A6C34878D82A}">
                    <a16:rowId xmlns:a16="http://schemas.microsoft.com/office/drawing/2014/main" val="989965210"/>
                  </a:ext>
                </a:extLst>
              </a:tr>
              <a:tr h="371475">
                <a:tc>
                  <a:txBody>
                    <a:bodyPr/>
                    <a:lstStyle/>
                    <a:p>
                      <a:pPr fontAlgn="base"/>
                      <a:r>
                        <a:rPr lang="en-US" sz="1600">
                          <a:effectLst/>
                          <a:latin typeface="Times New Roman"/>
                        </a:rPr>
                        <a:t>Communication​​</a:t>
                      </a:r>
                    </a:p>
                  </a:txBody>
                  <a:tcPr/>
                </a:tc>
                <a:extLst>
                  <a:ext uri="{0D108BD9-81ED-4DB2-BD59-A6C34878D82A}">
                    <a16:rowId xmlns:a16="http://schemas.microsoft.com/office/drawing/2014/main" val="1608236885"/>
                  </a:ext>
                </a:extLst>
              </a:tr>
              <a:tr h="371475">
                <a:tc>
                  <a:txBody>
                    <a:bodyPr/>
                    <a:lstStyle/>
                    <a:p>
                      <a:pPr fontAlgn="base"/>
                      <a:r>
                        <a:rPr lang="en-US" sz="1600">
                          <a:effectLst/>
                          <a:latin typeface="Times New Roman"/>
                        </a:rPr>
                        <a:t>Billing and Payments​​</a:t>
                      </a:r>
                    </a:p>
                  </a:txBody>
                  <a:tcPr/>
                </a:tc>
                <a:extLst>
                  <a:ext uri="{0D108BD9-81ED-4DB2-BD59-A6C34878D82A}">
                    <a16:rowId xmlns:a16="http://schemas.microsoft.com/office/drawing/2014/main" val="1799023661"/>
                  </a:ext>
                </a:extLst>
              </a:tr>
              <a:tr h="371475">
                <a:tc>
                  <a:txBody>
                    <a:bodyPr/>
                    <a:lstStyle/>
                    <a:p>
                      <a:pPr fontAlgn="base"/>
                      <a:r>
                        <a:rPr lang="en-US" sz="1600">
                          <a:effectLst/>
                          <a:latin typeface="Times New Roman"/>
                        </a:rPr>
                        <a:t>Education and Resources​​</a:t>
                      </a:r>
                    </a:p>
                  </a:txBody>
                  <a:tcPr/>
                </a:tc>
                <a:extLst>
                  <a:ext uri="{0D108BD9-81ED-4DB2-BD59-A6C34878D82A}">
                    <a16:rowId xmlns:a16="http://schemas.microsoft.com/office/drawing/2014/main" val="1405482368"/>
                  </a:ext>
                </a:extLst>
              </a:tr>
              <a:tr h="371475">
                <a:tc>
                  <a:txBody>
                    <a:bodyPr/>
                    <a:lstStyle/>
                    <a:p>
                      <a:pPr fontAlgn="base"/>
                      <a:r>
                        <a:rPr lang="en-US" sz="1600">
                          <a:effectLst/>
                          <a:latin typeface="Times New Roman"/>
                        </a:rPr>
                        <a:t>Telehealth​​</a:t>
                      </a:r>
                    </a:p>
                  </a:txBody>
                  <a:tcPr/>
                </a:tc>
                <a:extLst>
                  <a:ext uri="{0D108BD9-81ED-4DB2-BD59-A6C34878D82A}">
                    <a16:rowId xmlns:a16="http://schemas.microsoft.com/office/drawing/2014/main" val="3077284154"/>
                  </a:ext>
                </a:extLst>
              </a:tr>
              <a:tr h="371475">
                <a:tc>
                  <a:txBody>
                    <a:bodyPr/>
                    <a:lstStyle/>
                    <a:p>
                      <a:pPr fontAlgn="base"/>
                      <a:r>
                        <a:rPr lang="en-US" sz="1600">
                          <a:effectLst/>
                          <a:latin typeface="Times New Roman"/>
                        </a:rPr>
                        <a:t>Health Tracking​​</a:t>
                      </a:r>
                    </a:p>
                  </a:txBody>
                  <a:tcPr/>
                </a:tc>
                <a:extLst>
                  <a:ext uri="{0D108BD9-81ED-4DB2-BD59-A6C34878D82A}">
                    <a16:rowId xmlns:a16="http://schemas.microsoft.com/office/drawing/2014/main" val="2972788745"/>
                  </a:ext>
                </a:extLst>
              </a:tr>
            </a:tbl>
          </a:graphicData>
        </a:graphic>
      </p:graphicFrame>
    </p:spTree>
    <p:extLst>
      <p:ext uri="{BB962C8B-B14F-4D97-AF65-F5344CB8AC3E}">
        <p14:creationId xmlns:p14="http://schemas.microsoft.com/office/powerpoint/2010/main" val="4177856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C7DEE-6410-C4FE-3B2D-A0077A8ED9B3}"/>
              </a:ext>
            </a:extLst>
          </p:cNvPr>
          <p:cNvSpPr>
            <a:spLocks noGrp="1"/>
          </p:cNvSpPr>
          <p:nvPr>
            <p:ph type="title"/>
          </p:nvPr>
        </p:nvSpPr>
        <p:spPr/>
        <p:txBody>
          <a:bodyPr/>
          <a:lstStyle/>
          <a:p>
            <a:r>
              <a:rPr lang="en-US">
                <a:latin typeface="Times New Roman"/>
                <a:cs typeface="Calibri Light"/>
              </a:rPr>
              <a:t>4 Principles of IP</a:t>
            </a:r>
            <a:endParaRPr lang="en-US">
              <a:latin typeface="Times New Roman"/>
            </a:endParaRPr>
          </a:p>
        </p:txBody>
      </p:sp>
      <p:sp>
        <p:nvSpPr>
          <p:cNvPr id="3" name="Content Placeholder 2">
            <a:extLst>
              <a:ext uri="{FF2B5EF4-FFF2-40B4-BE49-F238E27FC236}">
                <a16:creationId xmlns:a16="http://schemas.microsoft.com/office/drawing/2014/main" id="{C7B9FC5A-142D-16CA-BFA0-6062D6503A8A}"/>
              </a:ext>
            </a:extLst>
          </p:cNvPr>
          <p:cNvSpPr>
            <a:spLocks noGrp="1"/>
          </p:cNvSpPr>
          <p:nvPr>
            <p:ph idx="1"/>
          </p:nvPr>
        </p:nvSpPr>
        <p:spPr/>
        <p:txBody>
          <a:bodyPr vert="horz" lIns="91440" tIns="45720" rIns="91440" bIns="45720" rtlCol="0" anchor="t">
            <a:normAutofit/>
          </a:bodyPr>
          <a:lstStyle/>
          <a:p>
            <a:r>
              <a:rPr lang="en-US" sz="1600" b="1" dirty="0">
                <a:solidFill>
                  <a:srgbClr val="374151"/>
                </a:solidFill>
                <a:latin typeface="Times New Roman"/>
                <a:ea typeface="+mn-lt"/>
                <a:cs typeface="+mn-lt"/>
              </a:rPr>
              <a:t>Data Governance:</a:t>
            </a:r>
            <a:r>
              <a:rPr lang="en-US" sz="1600" dirty="0">
                <a:solidFill>
                  <a:srgbClr val="374151"/>
                </a:solidFill>
                <a:latin typeface="Times New Roman"/>
                <a:ea typeface="+mn-lt"/>
                <a:cs typeface="+mn-lt"/>
              </a:rPr>
              <a:t> Effective data governance is critical for managing information products in a hospital management system. This involves establishing policies and procedures for data management, ensuring data quality and accuracy, and managing data security and privacy.</a:t>
            </a:r>
            <a:endParaRPr lang="en-US" sz="1600" dirty="0">
              <a:latin typeface="Times New Roman"/>
              <a:cs typeface="Calibri" panose="020F0502020204030204"/>
            </a:endParaRPr>
          </a:p>
          <a:p>
            <a:r>
              <a:rPr lang="en-US" sz="1600" b="1" dirty="0">
                <a:solidFill>
                  <a:srgbClr val="374151"/>
                </a:solidFill>
                <a:latin typeface="Times New Roman"/>
                <a:ea typeface="+mn-lt"/>
                <a:cs typeface="+mn-lt"/>
              </a:rPr>
              <a:t>User-centered Design:</a:t>
            </a:r>
            <a:r>
              <a:rPr lang="en-US" sz="1600" dirty="0">
                <a:solidFill>
                  <a:srgbClr val="374151"/>
                </a:solidFill>
                <a:latin typeface="Times New Roman"/>
                <a:ea typeface="+mn-lt"/>
                <a:cs typeface="+mn-lt"/>
              </a:rPr>
              <a:t> Information products must be designed with the end-user in mind. This means involving stakeholders in the design process, conducting user testing, and prioritizing user needs and preferences. The goal is to create products that are easy to use and meet the needs of all users, including patients, healthcare providers, and hospital staff.</a:t>
            </a:r>
            <a:endParaRPr lang="en-US" sz="1600" dirty="0">
              <a:latin typeface="Times New Roman"/>
              <a:cs typeface="Times New Roman"/>
            </a:endParaRPr>
          </a:p>
          <a:p>
            <a:r>
              <a:rPr lang="en-US" sz="1600" b="1" dirty="0">
                <a:solidFill>
                  <a:srgbClr val="374151"/>
                </a:solidFill>
                <a:latin typeface="Times New Roman"/>
                <a:ea typeface="+mn-lt"/>
                <a:cs typeface="+mn-lt"/>
              </a:rPr>
              <a:t>Agile Development:</a:t>
            </a:r>
            <a:r>
              <a:rPr lang="en-US" sz="1600" dirty="0">
                <a:solidFill>
                  <a:srgbClr val="374151"/>
                </a:solidFill>
                <a:latin typeface="Times New Roman"/>
                <a:ea typeface="+mn-lt"/>
                <a:cs typeface="+mn-lt"/>
              </a:rPr>
              <a:t> Agile development is an iterative approach to product development that involves continuous testing and feedback. This approach allows for rapid development and testing of new features and functionality, ensuring that information products remain relevant and effective over time.</a:t>
            </a:r>
            <a:endParaRPr lang="en-US" sz="1600" dirty="0">
              <a:latin typeface="Times New Roman"/>
              <a:cs typeface="Times New Roman"/>
            </a:endParaRPr>
          </a:p>
          <a:p>
            <a:r>
              <a:rPr lang="en-US" sz="1600" b="1" dirty="0">
                <a:solidFill>
                  <a:srgbClr val="374151"/>
                </a:solidFill>
                <a:latin typeface="Times New Roman"/>
                <a:ea typeface="+mn-lt"/>
                <a:cs typeface="+mn-lt"/>
              </a:rPr>
              <a:t>Continuous Improvement:</a:t>
            </a:r>
            <a:r>
              <a:rPr lang="en-US" sz="1600" dirty="0">
                <a:solidFill>
                  <a:srgbClr val="374151"/>
                </a:solidFill>
                <a:latin typeface="Times New Roman"/>
                <a:ea typeface="+mn-lt"/>
                <a:cs typeface="+mn-lt"/>
              </a:rPr>
              <a:t> Information products must be continuously improved to remain effective and relevant. This involves monitoring performance metrics, analyzing user feedback, and making updates and enhancements based on these insights. By continuously improving information products, hospitals can ensure that they are providing the best possible care to patients while maximizing operational efficiency.</a:t>
            </a:r>
            <a:endParaRPr lang="en-US" sz="1600" dirty="0">
              <a:latin typeface="Times New Roman"/>
              <a:cs typeface="Times New Roman"/>
            </a:endParaRPr>
          </a:p>
        </p:txBody>
      </p:sp>
    </p:spTree>
    <p:extLst>
      <p:ext uri="{BB962C8B-B14F-4D97-AF65-F5344CB8AC3E}">
        <p14:creationId xmlns:p14="http://schemas.microsoft.com/office/powerpoint/2010/main" val="2239604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4C75BE0-F271-B36D-3ED7-BAD92DEEB7A1}"/>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latin typeface="Times New Roman"/>
                <a:cs typeface="Times New Roman"/>
              </a:rPr>
              <a:t>Data Flow:</a:t>
            </a:r>
          </a:p>
        </p:txBody>
      </p:sp>
      <p:sp>
        <p:nvSpPr>
          <p:cNvPr id="24" name="Arc 2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4DAB0473-7FC5-29B9-E86B-EFEDE77E3685}"/>
              </a:ext>
            </a:extLst>
          </p:cNvPr>
          <p:cNvSpPr txBox="1"/>
          <p:nvPr/>
        </p:nvSpPr>
        <p:spPr>
          <a:xfrm>
            <a:off x="838200" y="1825625"/>
            <a:ext cx="10515600" cy="435133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en-US">
                <a:latin typeface="Times New Roman"/>
                <a:cs typeface="Times New Roman"/>
              </a:rPr>
              <a:t>The data flow for a healthcare management system website can involve several components, including the user interface, application layer, database layer, and backend systems</a:t>
            </a:r>
            <a:endParaRPr lang="en-US"/>
          </a:p>
          <a:p>
            <a:pPr indent="-228600">
              <a:lnSpc>
                <a:spcPct val="90000"/>
              </a:lnSpc>
              <a:spcAft>
                <a:spcPts val="600"/>
              </a:spcAft>
              <a:buFont typeface="Arial" panose="020B0604020202020204" pitchFamily="34" charset="0"/>
              <a:buChar char="•"/>
            </a:pPr>
            <a:r>
              <a:rPr lang="en-US" b="1">
                <a:latin typeface="Times New Roman"/>
                <a:cs typeface="Times New Roman"/>
              </a:rPr>
              <a:t>User Interface:</a:t>
            </a:r>
            <a:r>
              <a:rPr lang="en-US">
                <a:latin typeface="Times New Roman"/>
                <a:cs typeface="Times New Roman"/>
              </a:rPr>
              <a:t> The user interface is the front-end layer of the website where users interact with the system. This layer typically includes web pages and forms that allow users to input data, access information, and interact with the system.</a:t>
            </a:r>
          </a:p>
          <a:p>
            <a:pPr indent="-228600">
              <a:lnSpc>
                <a:spcPct val="90000"/>
              </a:lnSpc>
              <a:spcAft>
                <a:spcPts val="600"/>
              </a:spcAft>
              <a:buFont typeface="Arial" panose="020B0604020202020204" pitchFamily="34" charset="0"/>
              <a:buChar char="•"/>
            </a:pPr>
            <a:r>
              <a:rPr lang="en-US" b="1">
                <a:latin typeface="Times New Roman"/>
                <a:cs typeface="Times New Roman"/>
              </a:rPr>
              <a:t>Application Layer:</a:t>
            </a:r>
            <a:r>
              <a:rPr lang="en-US">
                <a:latin typeface="Times New Roman"/>
                <a:cs typeface="Times New Roman"/>
              </a:rPr>
              <a:t> The application layer sits between the user interface and the database layer and manages the flow of data between the two layers. This layer includes the business logic and application programming interfaces (APIs) that enable the website to interact with the database layer and other backend systems.</a:t>
            </a:r>
          </a:p>
          <a:p>
            <a:pPr indent="-228600">
              <a:lnSpc>
                <a:spcPct val="90000"/>
              </a:lnSpc>
              <a:spcAft>
                <a:spcPts val="600"/>
              </a:spcAft>
              <a:buFont typeface="Arial" panose="020B0604020202020204" pitchFamily="34" charset="0"/>
              <a:buChar char="•"/>
            </a:pPr>
            <a:r>
              <a:rPr lang="en-US" b="1">
                <a:latin typeface="Times New Roman"/>
                <a:cs typeface="Times New Roman"/>
              </a:rPr>
              <a:t>Database Layer:</a:t>
            </a:r>
            <a:r>
              <a:rPr lang="en-US">
                <a:latin typeface="Times New Roman"/>
                <a:cs typeface="Times New Roman"/>
              </a:rPr>
              <a:t> The database layer stores and manages the data for the healthcare management system. This layer typically includes a relational database management system (RDBMS) and associated database schema that define the structure of the data.</a:t>
            </a:r>
          </a:p>
          <a:p>
            <a:pPr indent="-228600">
              <a:lnSpc>
                <a:spcPct val="90000"/>
              </a:lnSpc>
              <a:spcAft>
                <a:spcPts val="600"/>
              </a:spcAft>
              <a:buFont typeface="Arial" panose="020B0604020202020204" pitchFamily="34" charset="0"/>
              <a:buChar char="•"/>
            </a:pPr>
            <a:r>
              <a:rPr lang="en-US" b="1">
                <a:latin typeface="Times New Roman"/>
                <a:cs typeface="Times New Roman"/>
              </a:rPr>
              <a:t>Backend Systems:</a:t>
            </a:r>
            <a:r>
              <a:rPr lang="en-US">
                <a:latin typeface="Times New Roman"/>
                <a:cs typeface="Times New Roman"/>
              </a:rPr>
              <a:t> The backend systems may include other systems and applications that integrate with the healthcare management system, such as electronic medical record (EMR) systems, billing systems, and supply chain management systems. Data from these systems may flow into and out of the healthcare management system through the application layer and database layer.</a:t>
            </a:r>
          </a:p>
          <a:p>
            <a:pPr indent="-228600">
              <a:lnSpc>
                <a:spcPct val="90000"/>
              </a:lnSpc>
              <a:spcAft>
                <a:spcPts val="600"/>
              </a:spcAft>
              <a:buFont typeface="Arial" panose="020B0604020202020204" pitchFamily="34" charset="0"/>
              <a:buChar char="•"/>
            </a:pPr>
            <a:endParaRPr lang="en-US"/>
          </a:p>
        </p:txBody>
      </p:sp>
    </p:spTree>
    <p:extLst>
      <p:ext uri="{BB962C8B-B14F-4D97-AF65-F5344CB8AC3E}">
        <p14:creationId xmlns:p14="http://schemas.microsoft.com/office/powerpoint/2010/main" val="2072922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1F5F8-8459-9357-1250-65E82949DF91}"/>
              </a:ext>
            </a:extLst>
          </p:cNvPr>
          <p:cNvSpPr>
            <a:spLocks noGrp="1"/>
          </p:cNvSpPr>
          <p:nvPr>
            <p:ph type="title"/>
          </p:nvPr>
        </p:nvSpPr>
        <p:spPr/>
        <p:txBody>
          <a:bodyPr/>
          <a:lstStyle/>
          <a:p>
            <a:r>
              <a:rPr lang="en-US">
                <a:latin typeface="Times New Roman"/>
                <a:cs typeface="Calibri Light"/>
              </a:rPr>
              <a:t>Potential Problems in Data Quality</a:t>
            </a:r>
            <a:r>
              <a:rPr lang="en-US">
                <a:cs typeface="Calibri Light"/>
              </a:rPr>
              <a:t> </a:t>
            </a:r>
            <a:endParaRPr lang="en-US"/>
          </a:p>
        </p:txBody>
      </p:sp>
      <p:sp>
        <p:nvSpPr>
          <p:cNvPr id="3" name="Content Placeholder 2">
            <a:extLst>
              <a:ext uri="{FF2B5EF4-FFF2-40B4-BE49-F238E27FC236}">
                <a16:creationId xmlns:a16="http://schemas.microsoft.com/office/drawing/2014/main" id="{B18AF31C-1876-2521-4319-D6ED8E64BC8C}"/>
              </a:ext>
            </a:extLst>
          </p:cNvPr>
          <p:cNvSpPr>
            <a:spLocks noGrp="1"/>
          </p:cNvSpPr>
          <p:nvPr>
            <p:ph idx="1"/>
          </p:nvPr>
        </p:nvSpPr>
        <p:spPr/>
        <p:txBody>
          <a:bodyPr vert="horz" lIns="91440" tIns="45720" rIns="91440" bIns="45720" rtlCol="0" anchor="t">
            <a:noAutofit/>
          </a:bodyPr>
          <a:lstStyle/>
          <a:p>
            <a:pPr marL="457200" indent="-457200"/>
            <a:r>
              <a:rPr lang="en-US" sz="1600" b="1">
                <a:solidFill>
                  <a:srgbClr val="374151"/>
                </a:solidFill>
                <a:latin typeface="Times New Roman"/>
                <a:ea typeface="+mn-lt"/>
                <a:cs typeface="+mn-lt"/>
              </a:rPr>
              <a:t>Human Error while entering data:</a:t>
            </a:r>
            <a:r>
              <a:rPr lang="en-US" sz="1600">
                <a:solidFill>
                  <a:srgbClr val="374151"/>
                </a:solidFill>
                <a:latin typeface="Times New Roman"/>
                <a:ea typeface="+mn-lt"/>
                <a:cs typeface="+mn-lt"/>
              </a:rPr>
              <a:t> One of the potential problems with data quality is human error during data entry. This can include errors in spelling, typing mistakes, or incorrect data values entered into the system. These errors can result in inaccurate patient information, which can negatively impact patient care and treatment. For example, if a patient's allergy information is entered incorrectly, it could lead to the administration of the wrong medication and potentially harmful consequences.</a:t>
            </a:r>
            <a:endParaRPr lang="en-US" sz="1600">
              <a:solidFill>
                <a:srgbClr val="000000"/>
              </a:solidFill>
              <a:latin typeface="Times New Roman"/>
              <a:ea typeface="+mn-lt"/>
              <a:cs typeface="+mn-lt"/>
            </a:endParaRPr>
          </a:p>
          <a:p>
            <a:pPr marL="457200" indent="-457200"/>
            <a:r>
              <a:rPr lang="en-US" sz="1600" b="1">
                <a:solidFill>
                  <a:srgbClr val="374151"/>
                </a:solidFill>
                <a:latin typeface="Times New Roman"/>
                <a:ea typeface="+mn-lt"/>
                <a:cs typeface="+mn-lt"/>
              </a:rPr>
              <a:t>Security concerns because of confidential patient information:</a:t>
            </a:r>
            <a:r>
              <a:rPr lang="en-US" sz="1600">
                <a:solidFill>
                  <a:srgbClr val="374151"/>
                </a:solidFill>
                <a:latin typeface="Times New Roman"/>
                <a:ea typeface="+mn-lt"/>
                <a:cs typeface="+mn-lt"/>
              </a:rPr>
              <a:t> Another potential problem with data quality is security concerns due to confidential patient information. Hospital management systems contain sensitive information such as medical history, test results, and personal information. If this information is not secured properly, it can result in data breaches and violations of patient privacy. This can have significant legal and ethical implications for hospitals, damaging their reputation and undermining patient trust.</a:t>
            </a:r>
            <a:endParaRPr lang="en-US" sz="1600">
              <a:latin typeface="Times New Roman"/>
              <a:ea typeface="+mn-lt"/>
              <a:cs typeface="+mn-lt"/>
            </a:endParaRPr>
          </a:p>
          <a:p>
            <a:pPr marL="457200" indent="-457200"/>
            <a:r>
              <a:rPr lang="en-US" sz="1600" b="1">
                <a:solidFill>
                  <a:srgbClr val="374151"/>
                </a:solidFill>
                <a:latin typeface="Times New Roman"/>
                <a:ea typeface="+mn-lt"/>
                <a:cs typeface="+mn-lt"/>
              </a:rPr>
              <a:t>Volume of data - Multiple entries</a:t>
            </a:r>
            <a:r>
              <a:rPr lang="en-US" sz="1600">
                <a:solidFill>
                  <a:srgbClr val="374151"/>
                </a:solidFill>
                <a:latin typeface="Times New Roman"/>
                <a:ea typeface="+mn-lt"/>
                <a:cs typeface="+mn-lt"/>
              </a:rPr>
              <a:t>: The volume of data and multiple entries can lead to data quality problems. Hospital management systems generate vast amounts of data, and if there are multiple entries for the same patient or procedure, it can lead to inconsistencies and inaccuracies in the data. This can make it difficult for healthcare providers to access accurate patient information and make informed decisions about patient care.</a:t>
            </a:r>
            <a:endParaRPr lang="en-US" sz="1600">
              <a:latin typeface="Times New Roman"/>
              <a:ea typeface="+mn-lt"/>
              <a:cs typeface="+mn-lt"/>
            </a:endParaRPr>
          </a:p>
          <a:p>
            <a:endParaRPr lang="en-US">
              <a:cs typeface="Calibri"/>
            </a:endParaRPr>
          </a:p>
          <a:p>
            <a:endParaRPr lang="en-US">
              <a:cs typeface="Calibri"/>
            </a:endParaRPr>
          </a:p>
        </p:txBody>
      </p:sp>
    </p:spTree>
    <p:extLst>
      <p:ext uri="{BB962C8B-B14F-4D97-AF65-F5344CB8AC3E}">
        <p14:creationId xmlns:p14="http://schemas.microsoft.com/office/powerpoint/2010/main" val="14072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FBB3A7-8D48-3FF8-1103-0380A3D8F717}"/>
              </a:ext>
            </a:extLst>
          </p:cNvPr>
          <p:cNvSpPr>
            <a:spLocks noGrp="1"/>
          </p:cNvSpPr>
          <p:nvPr>
            <p:ph type="title"/>
          </p:nvPr>
        </p:nvSpPr>
        <p:spPr>
          <a:xfrm>
            <a:off x="572493" y="238539"/>
            <a:ext cx="11018520" cy="1434415"/>
          </a:xfrm>
        </p:spPr>
        <p:txBody>
          <a:bodyPr anchor="b">
            <a:normAutofit/>
          </a:bodyPr>
          <a:lstStyle/>
          <a:p>
            <a:r>
              <a:rPr lang="en-US" sz="5400">
                <a:latin typeface="Times New Roman"/>
                <a:cs typeface="Calibri Light"/>
              </a:rPr>
              <a:t>Conclusion</a:t>
            </a:r>
            <a:endParaRPr lang="en-US" sz="5400">
              <a:latin typeface="Times New Roman"/>
            </a:endParaRPr>
          </a:p>
        </p:txBody>
      </p:sp>
      <p:sp>
        <p:nvSpPr>
          <p:cNvPr id="2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A277818-82D5-D1DB-D3D3-4107F0C3A8D8}"/>
              </a:ext>
            </a:extLst>
          </p:cNvPr>
          <p:cNvSpPr>
            <a:spLocks noGrp="1"/>
          </p:cNvSpPr>
          <p:nvPr>
            <p:ph idx="1"/>
          </p:nvPr>
        </p:nvSpPr>
        <p:spPr>
          <a:xfrm>
            <a:off x="572493" y="2093510"/>
            <a:ext cx="7024270" cy="4378103"/>
          </a:xfrm>
        </p:spPr>
        <p:txBody>
          <a:bodyPr vert="horz" lIns="91440" tIns="45720" rIns="91440" bIns="45720" rtlCol="0" anchor="t">
            <a:normAutofit fontScale="92500" lnSpcReduction="10000"/>
          </a:bodyPr>
          <a:lstStyle/>
          <a:p>
            <a:pPr marL="0" indent="0">
              <a:buNone/>
            </a:pPr>
            <a:r>
              <a:rPr lang="en-US" sz="1600" dirty="0">
                <a:latin typeface="Times New Roman"/>
                <a:cs typeface="Times New Roman"/>
              </a:rPr>
              <a:t>To conclude, we have discussed the various aspects of a healthcare management system, including its features, benefits, potential challenges, and strategies for development and implementation. We have explored how a hospital management system can improve patient care, increase operational efficiency, and maximize financial performance. We have also discussed the potential problems with data quality and security, and how hospitals can mitigate these issues through data quality control measures and security protocols.</a:t>
            </a:r>
            <a:endParaRPr lang="en-US" sz="1600">
              <a:latin typeface="Times New Roman"/>
              <a:cs typeface="Times New Roman"/>
            </a:endParaRPr>
          </a:p>
          <a:p>
            <a:pPr marL="0" indent="0">
              <a:buNone/>
            </a:pPr>
            <a:r>
              <a:rPr lang="en-US" sz="1600" dirty="0">
                <a:latin typeface="Times New Roman"/>
                <a:cs typeface="Times New Roman"/>
              </a:rPr>
              <a:t>Overall, a healthcare management system is an essential tool for hospitals and healthcare providers looking to deliver high-quality patient care and streamline their operations. By leveraging the latest technologies, such as artificial intelligence and machine learning, hospitals can gain valuable insights into patient care delivery and optimize their resources to improve patient outcomes and maximize financial performance.</a:t>
            </a:r>
            <a:endParaRPr lang="en-US" sz="1600">
              <a:latin typeface="Times New Roman"/>
              <a:cs typeface="Times New Roman"/>
            </a:endParaRPr>
          </a:p>
          <a:p>
            <a:pPr marL="0" indent="0">
              <a:buNone/>
            </a:pPr>
            <a:r>
              <a:rPr lang="en-US" sz="1600" dirty="0">
                <a:latin typeface="Times New Roman"/>
                <a:cs typeface="Times New Roman"/>
              </a:rPr>
              <a:t>As we move forward in the ever-evolving landscape of healthcare, it is important for hospitals to stay on top of the latest developments and innovations in healthcare management systems. By prioritizing the user experience, continuous improvement, and data governance, hospitals can create a healthcare management system that meets the needs of all stakeholders, including hospital administrators, healthcare providers, and patients.</a:t>
            </a:r>
            <a:endParaRPr lang="en-US" sz="1600">
              <a:latin typeface="Times New Roman"/>
              <a:cs typeface="Times New Roman"/>
            </a:endParaRPr>
          </a:p>
          <a:p>
            <a:pPr marL="0" indent="0">
              <a:buNone/>
            </a:pPr>
            <a:br>
              <a:rPr lang="en-US" sz="1400" dirty="0"/>
            </a:br>
            <a:endParaRPr lang="en-US" sz="1400"/>
          </a:p>
          <a:p>
            <a:pPr marL="0" indent="0">
              <a:buNone/>
            </a:pPr>
            <a:endParaRPr lang="en-US" sz="1400">
              <a:cs typeface="Calibri" panose="020F0502020204030204"/>
            </a:endParaRPr>
          </a:p>
        </p:txBody>
      </p:sp>
      <p:pic>
        <p:nvPicPr>
          <p:cNvPr id="4" name="Picture 4" descr="Diagram&#10;&#10;Description automatically generated">
            <a:extLst>
              <a:ext uri="{FF2B5EF4-FFF2-40B4-BE49-F238E27FC236}">
                <a16:creationId xmlns:a16="http://schemas.microsoft.com/office/drawing/2014/main" id="{A91C28B3-BF79-64A9-A8B0-591349006EC7}"/>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7295" r="22439" b="2"/>
          <a:stretch/>
        </p:blipFill>
        <p:spPr>
          <a:xfrm>
            <a:off x="7675658" y="2093976"/>
            <a:ext cx="3941064" cy="4096512"/>
          </a:xfrm>
          <a:prstGeom prst="rect">
            <a:avLst/>
          </a:prstGeom>
        </p:spPr>
      </p:pic>
      <p:sp>
        <p:nvSpPr>
          <p:cNvPr id="5" name="TextBox 4">
            <a:extLst>
              <a:ext uri="{FF2B5EF4-FFF2-40B4-BE49-F238E27FC236}">
                <a16:creationId xmlns:a16="http://schemas.microsoft.com/office/drawing/2014/main" id="{2B25C73E-A3C5-7167-7C97-E0AB1B00CE3A}"/>
              </a:ext>
            </a:extLst>
          </p:cNvPr>
          <p:cNvSpPr txBox="1"/>
          <p:nvPr/>
        </p:nvSpPr>
        <p:spPr>
          <a:xfrm>
            <a:off x="9276018" y="5990433"/>
            <a:ext cx="234070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BY-ND</a:t>
            </a:r>
            <a:r>
              <a:rPr lang="en-US" sz="700">
                <a:solidFill>
                  <a:srgbClr val="FFFFFF"/>
                </a:solidFill>
              </a:rPr>
              <a:t>.</a:t>
            </a:r>
          </a:p>
        </p:txBody>
      </p:sp>
    </p:spTree>
    <p:extLst>
      <p:ext uri="{BB962C8B-B14F-4D97-AF65-F5344CB8AC3E}">
        <p14:creationId xmlns:p14="http://schemas.microsoft.com/office/powerpoint/2010/main" val="2247677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3A310C-1321-F817-62A7-1F7B62E0D2C0}"/>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cs typeface="Calibri Light"/>
              </a:rPr>
              <a:t>Team</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D48FB6D3-66BE-F9C8-C923-F4E00D1E48F5}"/>
              </a:ext>
            </a:extLst>
          </p:cNvPr>
          <p:cNvGraphicFramePr>
            <a:graphicFrameLocks noGrp="1"/>
          </p:cNvGraphicFramePr>
          <p:nvPr>
            <p:ph idx="1"/>
            <p:extLst>
              <p:ext uri="{D42A27DB-BD31-4B8C-83A1-F6EECF244321}">
                <p14:modId xmlns:p14="http://schemas.microsoft.com/office/powerpoint/2010/main" val="668087326"/>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6070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923E262-0826-5984-452F-0B5D9DBCB978}"/>
              </a:ext>
            </a:extLst>
          </p:cNvPr>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latin typeface="Times New Roman"/>
                <a:cs typeface="Calibri Light"/>
              </a:rPr>
              <a:t>Future Scope/Lessons</a:t>
            </a:r>
            <a:endParaRPr lang="en-US">
              <a:solidFill>
                <a:schemeClr val="tx1">
                  <a:lumMod val="85000"/>
                  <a:lumOff val="15000"/>
                </a:schemeClr>
              </a:solidFill>
              <a:latin typeface="Times New Roman"/>
            </a:endParaRPr>
          </a:p>
        </p:txBody>
      </p:sp>
      <p:sp>
        <p:nvSpPr>
          <p:cNvPr id="15" name="Content Placeholder 2">
            <a:extLst>
              <a:ext uri="{FF2B5EF4-FFF2-40B4-BE49-F238E27FC236}">
                <a16:creationId xmlns:a16="http://schemas.microsoft.com/office/drawing/2014/main" id="{27026F0C-A484-B9D1-5030-E3024C65EB26}"/>
              </a:ext>
            </a:extLst>
          </p:cNvPr>
          <p:cNvSpPr>
            <a:spLocks noGrp="1"/>
          </p:cNvSpPr>
          <p:nvPr>
            <p:ph idx="1"/>
          </p:nvPr>
        </p:nvSpPr>
        <p:spPr>
          <a:xfrm>
            <a:off x="848279" y="1566193"/>
            <a:ext cx="10599015" cy="4185603"/>
          </a:xfrm>
        </p:spPr>
        <p:txBody>
          <a:bodyPr vert="horz" lIns="91440" tIns="45720" rIns="91440" bIns="45720" rtlCol="0" anchor="ctr">
            <a:normAutofit/>
          </a:bodyPr>
          <a:lstStyle/>
          <a:p>
            <a:r>
              <a:rPr lang="en-US" sz="1500" b="1">
                <a:solidFill>
                  <a:schemeClr val="tx1">
                    <a:lumMod val="85000"/>
                    <a:lumOff val="15000"/>
                  </a:schemeClr>
                </a:solidFill>
                <a:latin typeface="Times New Roman"/>
                <a:cs typeface="Calibri"/>
              </a:rPr>
              <a:t>Customization for hospitals/healthcare providers: </a:t>
            </a:r>
            <a:r>
              <a:rPr lang="en-US" sz="1500">
                <a:solidFill>
                  <a:schemeClr val="tx1">
                    <a:lumMod val="85000"/>
                    <a:lumOff val="15000"/>
                  </a:schemeClr>
                </a:solidFill>
                <a:latin typeface="Times New Roman"/>
                <a:cs typeface="Calibri"/>
              </a:rPr>
              <a:t>Do more research to</a:t>
            </a:r>
            <a:r>
              <a:rPr lang="en-US" sz="1500">
                <a:solidFill>
                  <a:schemeClr val="tx1">
                    <a:lumMod val="85000"/>
                    <a:lumOff val="15000"/>
                  </a:schemeClr>
                </a:solidFill>
                <a:latin typeface="Times New Roman"/>
                <a:ea typeface="+mn-lt"/>
                <a:cs typeface="+mn-lt"/>
              </a:rPr>
              <a:t> understand the specific needs of the hospital or healthcare provider. This can involve identifying the key processes that the system will need to support, such as patient admissions, discharge, and transfers, managing medical records, managing billing and insurance claims, scheduling appointments, and managing inventory.</a:t>
            </a:r>
            <a:r>
              <a:rPr lang="en-US" sz="1500">
                <a:solidFill>
                  <a:schemeClr val="tx1">
                    <a:lumMod val="85000"/>
                    <a:lumOff val="15000"/>
                  </a:schemeClr>
                </a:solidFill>
                <a:latin typeface="Times New Roman"/>
                <a:cs typeface="Calibri"/>
              </a:rPr>
              <a:t> </a:t>
            </a:r>
          </a:p>
          <a:p>
            <a:r>
              <a:rPr lang="en-US" sz="1500" b="1">
                <a:solidFill>
                  <a:schemeClr val="tx1">
                    <a:lumMod val="85000"/>
                    <a:lumOff val="15000"/>
                  </a:schemeClr>
                </a:solidFill>
                <a:latin typeface="Times New Roman"/>
                <a:cs typeface="Calibri"/>
              </a:rPr>
              <a:t>Improve UI:</a:t>
            </a:r>
            <a:r>
              <a:rPr lang="en-US" sz="1500">
                <a:solidFill>
                  <a:schemeClr val="tx1">
                    <a:lumMod val="85000"/>
                    <a:lumOff val="15000"/>
                  </a:schemeClr>
                </a:solidFill>
                <a:latin typeface="Times New Roman"/>
                <a:cs typeface="Calibri"/>
              </a:rPr>
              <a:t> Streamlining User Interface, adding new features and modules. </a:t>
            </a:r>
            <a:r>
              <a:rPr lang="en-US" sz="1500">
                <a:solidFill>
                  <a:schemeClr val="tx1">
                    <a:lumMod val="85000"/>
                    <a:lumOff val="15000"/>
                  </a:schemeClr>
                </a:solidFill>
                <a:latin typeface="Times New Roman"/>
                <a:ea typeface="+mn-lt"/>
                <a:cs typeface="+mn-lt"/>
              </a:rPr>
              <a:t>The user interface (UI) is the primary means of interaction between the user and the system. A well-designed UI can improve the user experience and increase productivity. Thus, updating the UI with a more user-friendly design or simplifying complex processes can improve the system's performance. </a:t>
            </a:r>
          </a:p>
          <a:p>
            <a:r>
              <a:rPr lang="en-US" sz="1500" b="1">
                <a:solidFill>
                  <a:schemeClr val="tx1">
                    <a:lumMod val="85000"/>
                    <a:lumOff val="15000"/>
                  </a:schemeClr>
                </a:solidFill>
                <a:latin typeface="Times New Roman"/>
                <a:ea typeface="+mn-lt"/>
                <a:cs typeface="+mn-lt"/>
              </a:rPr>
              <a:t>Add new features or modules</a:t>
            </a:r>
            <a:r>
              <a:rPr lang="en-US" sz="1500">
                <a:solidFill>
                  <a:schemeClr val="tx1">
                    <a:lumMod val="85000"/>
                    <a:lumOff val="15000"/>
                  </a:schemeClr>
                </a:solidFill>
                <a:latin typeface="Times New Roman"/>
                <a:ea typeface="+mn-lt"/>
                <a:cs typeface="+mn-lt"/>
              </a:rPr>
              <a:t>: We plan to incorporate more machine-learning algorithms to analyze data and release our systems in more platforms to help hospitals/healthcare providers receive more insights. </a:t>
            </a:r>
          </a:p>
          <a:p>
            <a:r>
              <a:rPr lang="en-US" sz="1500" b="1">
                <a:solidFill>
                  <a:schemeClr val="tx1">
                    <a:lumMod val="85000"/>
                    <a:lumOff val="15000"/>
                  </a:schemeClr>
                </a:solidFill>
                <a:latin typeface="Times New Roman"/>
                <a:ea typeface="+mn-lt"/>
                <a:cs typeface="+mn-lt"/>
              </a:rPr>
              <a:t>Provide Training and Support:</a:t>
            </a:r>
            <a:r>
              <a:rPr lang="en-US" sz="1500">
                <a:solidFill>
                  <a:schemeClr val="tx1">
                    <a:lumMod val="85000"/>
                    <a:lumOff val="15000"/>
                  </a:schemeClr>
                </a:solidFill>
                <a:latin typeface="Times New Roman"/>
                <a:ea typeface="+mn-lt"/>
                <a:cs typeface="+mn-lt"/>
              </a:rPr>
              <a:t> We will update manuals/guides for our system regularly for patients and provide regular training/workshops on how to use the system for hospital/healthcare providers. Effective training and support can help users understand the system's functionality and improve their usage. Regular training sessions, workshops, and support resources can help to optimize the use of our system.</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7468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Rectangle 33">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B56A1A-4D5D-1BA4-52D7-56E4B359B5D9}"/>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cs typeface="Calibri Light"/>
              </a:rPr>
              <a:t>Thank you</a:t>
            </a:r>
          </a:p>
        </p:txBody>
      </p:sp>
      <p:graphicFrame>
        <p:nvGraphicFramePr>
          <p:cNvPr id="5" name="Content Placeholder 2">
            <a:extLst>
              <a:ext uri="{FF2B5EF4-FFF2-40B4-BE49-F238E27FC236}">
                <a16:creationId xmlns:a16="http://schemas.microsoft.com/office/drawing/2014/main" id="{75AFDA5D-8619-B5AD-A756-B21FC8BA75AB}"/>
              </a:ext>
            </a:extLst>
          </p:cNvPr>
          <p:cNvGraphicFramePr>
            <a:graphicFrameLocks noGrp="1"/>
          </p:cNvGraphicFramePr>
          <p:nvPr>
            <p:ph idx="1"/>
            <p:extLst>
              <p:ext uri="{D42A27DB-BD31-4B8C-83A1-F6EECF244321}">
                <p14:modId xmlns:p14="http://schemas.microsoft.com/office/powerpoint/2010/main" val="163361655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9067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E10E08-3C49-7E61-6618-C0330DD3F981}"/>
              </a:ext>
            </a:extLst>
          </p:cNvPr>
          <p:cNvSpPr>
            <a:spLocks noGrp="1"/>
          </p:cNvSpPr>
          <p:nvPr>
            <p:ph type="title"/>
          </p:nvPr>
        </p:nvSpPr>
        <p:spPr>
          <a:xfrm>
            <a:off x="6958885" y="190114"/>
            <a:ext cx="3049680" cy="1185869"/>
          </a:xfrm>
        </p:spPr>
        <p:txBody>
          <a:bodyPr>
            <a:normAutofit/>
          </a:bodyPr>
          <a:lstStyle/>
          <a:p>
            <a:r>
              <a:rPr lang="en-US">
                <a:latin typeface="Times New Roman"/>
                <a:cs typeface="Calibri Light"/>
              </a:rPr>
              <a:t>Introduction</a:t>
            </a:r>
            <a:endParaRPr lang="en-US">
              <a:latin typeface="Times New Roman"/>
            </a:endParaRPr>
          </a:p>
        </p:txBody>
      </p:sp>
      <p:pic>
        <p:nvPicPr>
          <p:cNvPr id="48" name="Picture 47" descr="Scan of a human brain in a neurology clinic">
            <a:extLst>
              <a:ext uri="{FF2B5EF4-FFF2-40B4-BE49-F238E27FC236}">
                <a16:creationId xmlns:a16="http://schemas.microsoft.com/office/drawing/2014/main" id="{6C5F4F30-9D07-48C3-A8E6-292EA4885286}"/>
              </a:ext>
            </a:extLst>
          </p:cNvPr>
          <p:cNvPicPr>
            <a:picLocks noChangeAspect="1"/>
          </p:cNvPicPr>
          <p:nvPr/>
        </p:nvPicPr>
        <p:blipFill rotWithShape="1">
          <a:blip r:embed="rId2"/>
          <a:srcRect l="33107" r="4" b="4"/>
          <a:stretch/>
        </p:blipFill>
        <p:spPr>
          <a:xfrm>
            <a:off x="20" y="10"/>
            <a:ext cx="5376744"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D0958F63-1078-500F-12E4-BD13623D6E83}"/>
              </a:ext>
            </a:extLst>
          </p:cNvPr>
          <p:cNvSpPr>
            <a:spLocks noGrp="1"/>
          </p:cNvSpPr>
          <p:nvPr>
            <p:ph idx="1"/>
          </p:nvPr>
        </p:nvSpPr>
        <p:spPr>
          <a:xfrm>
            <a:off x="5374487" y="1097824"/>
            <a:ext cx="6719116" cy="5641391"/>
          </a:xfrm>
        </p:spPr>
        <p:txBody>
          <a:bodyPr vert="horz" lIns="91440" tIns="45720" rIns="91440" bIns="45720" rtlCol="0" anchor="t">
            <a:noAutofit/>
          </a:bodyPr>
          <a:lstStyle/>
          <a:p>
            <a:r>
              <a:rPr lang="en-US" sz="1600" dirty="0">
                <a:latin typeface="Times New Roman"/>
                <a:ea typeface="+mn-lt"/>
                <a:cs typeface="+mn-lt"/>
              </a:rPr>
              <a:t>Introducing HealthSphere, the innovative hospital management system that streamlines operations and enhances patient care. HealthSphere is a comprehensive platform that allows hospital administrators, healthcare providers, and patients to access and manage critical health data in real-time, resulting in improved efficiency, reduced costs, and enhanced patient outcomes.</a:t>
            </a:r>
          </a:p>
          <a:p>
            <a:r>
              <a:rPr lang="en-US" sz="1600" dirty="0">
                <a:latin typeface="Times New Roman"/>
                <a:ea typeface="+mn-lt"/>
                <a:cs typeface="+mn-lt"/>
              </a:rPr>
              <a:t>For hospital administrators can manage their operations more efficiently, healthcare providers can streamline patient care delivery. </a:t>
            </a:r>
            <a:endParaRPr lang="en-US" sz="1600" dirty="0">
              <a:highlight>
                <a:srgbClr val="FFFF00"/>
              </a:highlight>
              <a:latin typeface="Times New Roman"/>
              <a:cs typeface="Calibri"/>
            </a:endParaRPr>
          </a:p>
          <a:p>
            <a:r>
              <a:rPr lang="en-US" sz="1600" dirty="0">
                <a:latin typeface="Times New Roman"/>
                <a:ea typeface="+mn-lt"/>
                <a:cs typeface="+mn-lt"/>
              </a:rPr>
              <a:t>For healthcare providers, HealthSphere provides a streamlined workflow, allowing them to focus on patient care without worrying about administrative tasks. </a:t>
            </a:r>
            <a:endParaRPr lang="en-US" sz="1600" dirty="0">
              <a:highlight>
                <a:srgbClr val="FFFF00"/>
              </a:highlight>
              <a:latin typeface="Times New Roman"/>
              <a:ea typeface="+mn-lt"/>
              <a:cs typeface="+mn-lt"/>
            </a:endParaRPr>
          </a:p>
          <a:p>
            <a:r>
              <a:rPr lang="en-US" sz="1600" dirty="0">
                <a:latin typeface="Times New Roman"/>
                <a:ea typeface="+mn-lt"/>
                <a:cs typeface="+mn-lt"/>
              </a:rPr>
              <a:t>For patients, they can access their medical records, schedule appointments, and communicate with their healthcare providers through a user-friendly portal, improving their overall experience and engagement with the hospital.</a:t>
            </a:r>
          </a:p>
          <a:p>
            <a:r>
              <a:rPr lang="en-US" sz="1600" dirty="0">
                <a:latin typeface="Times New Roman"/>
                <a:ea typeface="+mn-lt"/>
                <a:cs typeface="+mn-lt"/>
              </a:rPr>
              <a:t>HealthSphere is unique because it will help the hospital send personalized texts/reminders to the patients to make sure they are following the doctor's care instructions</a:t>
            </a:r>
          </a:p>
          <a:p>
            <a:r>
              <a:rPr lang="en-US" sz="1600" dirty="0">
                <a:latin typeface="Times New Roman"/>
                <a:ea typeface="+mn-lt"/>
                <a:cs typeface="+mn-lt"/>
              </a:rPr>
              <a:t>Overall, HealthSphere is a game-changer for hospitals looking to improve patient care, increase efficiency, and streamline operations. With HealthSphere, hospitals can provide the best possible care to their patients while maximizing operational efficiency and improving overall outcomes.</a:t>
            </a:r>
            <a:endParaRPr lang="en-US" sz="1600" dirty="0">
              <a:latin typeface="Times New Roman"/>
              <a:cs typeface="Calibri"/>
            </a:endParaRPr>
          </a:p>
          <a:p>
            <a:pPr marL="0" indent="0">
              <a:buNone/>
            </a:pPr>
            <a:endParaRPr lang="en-US" sz="1600">
              <a:latin typeface="Times New Roman"/>
              <a:cs typeface="Calibri"/>
            </a:endParaRPr>
          </a:p>
          <a:p>
            <a:endParaRPr lang="en-US" sz="1400">
              <a:latin typeface="Times New Roman"/>
              <a:cs typeface="Calibri"/>
            </a:endParaRPr>
          </a:p>
          <a:p>
            <a:endParaRPr lang="en-US" sz="1100">
              <a:cs typeface="Calibri"/>
            </a:endParaRPr>
          </a:p>
        </p:txBody>
      </p:sp>
    </p:spTree>
    <p:extLst>
      <p:ext uri="{BB962C8B-B14F-4D97-AF65-F5344CB8AC3E}">
        <p14:creationId xmlns:p14="http://schemas.microsoft.com/office/powerpoint/2010/main" val="2987563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43">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45">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A5A699-7804-A415-542F-5307CA3312D6}"/>
              </a:ext>
            </a:extLst>
          </p:cNvPr>
          <p:cNvSpPr>
            <a:spLocks noGrp="1"/>
          </p:cNvSpPr>
          <p:nvPr>
            <p:ph type="title"/>
          </p:nvPr>
        </p:nvSpPr>
        <p:spPr>
          <a:xfrm>
            <a:off x="4214814" y="506494"/>
            <a:ext cx="6793706" cy="1088665"/>
          </a:xfrm>
        </p:spPr>
        <p:txBody>
          <a:bodyPr>
            <a:normAutofit/>
          </a:bodyPr>
          <a:lstStyle/>
          <a:p>
            <a:r>
              <a:rPr lang="en-US">
                <a:cs typeface="Calibri Light"/>
              </a:rPr>
              <a:t>Motivators</a:t>
            </a:r>
            <a:endParaRPr lang="en-US"/>
          </a:p>
        </p:txBody>
      </p:sp>
      <p:pic>
        <p:nvPicPr>
          <p:cNvPr id="30" name="Picture 31" descr="A picture containing person&#10;&#10;Description automatically generated">
            <a:extLst>
              <a:ext uri="{FF2B5EF4-FFF2-40B4-BE49-F238E27FC236}">
                <a16:creationId xmlns:a16="http://schemas.microsoft.com/office/drawing/2014/main" id="{20C5BBF7-0E89-8FAC-624A-EA97C153D89A}"/>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38013" r="33380"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1" name="Content Placeholder 2">
            <a:extLst>
              <a:ext uri="{FF2B5EF4-FFF2-40B4-BE49-F238E27FC236}">
                <a16:creationId xmlns:a16="http://schemas.microsoft.com/office/drawing/2014/main" id="{291B07A9-8B2D-4DEC-BC3B-0F9919BDA097}"/>
              </a:ext>
            </a:extLst>
          </p:cNvPr>
          <p:cNvSpPr>
            <a:spLocks noGrp="1"/>
          </p:cNvSpPr>
          <p:nvPr>
            <p:ph idx="1"/>
          </p:nvPr>
        </p:nvSpPr>
        <p:spPr>
          <a:xfrm>
            <a:off x="4214814" y="1654271"/>
            <a:ext cx="7138987" cy="4841323"/>
          </a:xfrm>
        </p:spPr>
        <p:txBody>
          <a:bodyPr vert="horz" lIns="91440" tIns="45720" rIns="91440" bIns="45720" rtlCol="0" anchor="t">
            <a:noAutofit/>
          </a:bodyPr>
          <a:lstStyle/>
          <a:p>
            <a:pPr marL="0" indent="0">
              <a:buNone/>
            </a:pPr>
            <a:r>
              <a:rPr lang="en-US" sz="1600" b="1" dirty="0">
                <a:latin typeface="Times New Roman"/>
                <a:ea typeface="+mn-lt"/>
                <a:cs typeface="+mn-lt"/>
              </a:rPr>
              <a:t>What:</a:t>
            </a:r>
            <a:r>
              <a:rPr lang="en-US" sz="1600" dirty="0">
                <a:latin typeface="Times New Roman"/>
                <a:ea typeface="+mn-lt"/>
                <a:cs typeface="+mn-lt"/>
              </a:rPr>
              <a:t> The what motivator for our Hospital Management System is the need for an all-in-one platform to manage the operations and services of a hospital. The system can help hospitals streamline their operations, reduce errors, and improve patient care.</a:t>
            </a:r>
            <a:endParaRPr lang="en-US" sz="1600" dirty="0">
              <a:latin typeface="Times New Roman"/>
              <a:cs typeface="Calibri" panose="020F0502020204030204"/>
            </a:endParaRPr>
          </a:p>
          <a:p>
            <a:pPr marL="0" indent="0">
              <a:buNone/>
            </a:pPr>
            <a:r>
              <a:rPr lang="en-US" sz="1600" b="1" dirty="0">
                <a:latin typeface="Times New Roman"/>
                <a:ea typeface="+mn-lt"/>
                <a:cs typeface="+mn-lt"/>
              </a:rPr>
              <a:t>Why: </a:t>
            </a:r>
            <a:r>
              <a:rPr lang="en-US" sz="1600" dirty="0">
                <a:latin typeface="Times New Roman"/>
                <a:ea typeface="+mn-lt"/>
                <a:cs typeface="+mn-lt"/>
              </a:rPr>
              <a:t>The why motivator for our Hospital Management System is the need for greater efficiency and effectiveness in healthcare. Hospitals face increasing pressure to provide high-quality care while controlling costs, and a hospital management system can help them achieve these goals by streamlining operations and improving resource management.</a:t>
            </a:r>
            <a:endParaRPr lang="en-US" sz="1600" dirty="0">
              <a:latin typeface="Times New Roman"/>
              <a:cs typeface="Times New Roman"/>
            </a:endParaRPr>
          </a:p>
          <a:p>
            <a:pPr marL="0" indent="0">
              <a:buNone/>
            </a:pPr>
            <a:r>
              <a:rPr lang="en-US" sz="1600" b="1" dirty="0">
                <a:latin typeface="Times New Roman"/>
                <a:ea typeface="+mn-lt"/>
                <a:cs typeface="+mn-lt"/>
              </a:rPr>
              <a:t>Who:</a:t>
            </a:r>
            <a:r>
              <a:rPr lang="en-US" sz="1600" dirty="0">
                <a:latin typeface="Times New Roman"/>
                <a:ea typeface="+mn-lt"/>
                <a:cs typeface="+mn-lt"/>
              </a:rPr>
              <a:t> The who motivator for our Hospital Management System includes hospital administrators, staff, and patients. Hospital administrators and staff need a system that can help them manage operations efficiently and effectively. Patients need a system that can provide them with easy access to their medical records, appointment scheduling, and communication with healthcare providers.</a:t>
            </a:r>
            <a:endParaRPr lang="en-US" sz="1600" dirty="0">
              <a:latin typeface="Times New Roman"/>
              <a:cs typeface="Times New Roman"/>
            </a:endParaRPr>
          </a:p>
          <a:p>
            <a:pPr marL="0" indent="0">
              <a:buNone/>
            </a:pPr>
            <a:r>
              <a:rPr lang="en-US" sz="1600" b="1" dirty="0">
                <a:latin typeface="Times New Roman"/>
                <a:ea typeface="+mn-lt"/>
                <a:cs typeface="+mn-lt"/>
              </a:rPr>
              <a:t>How:</a:t>
            </a:r>
            <a:r>
              <a:rPr lang="en-US" sz="1600" dirty="0">
                <a:latin typeface="Times New Roman"/>
                <a:ea typeface="+mn-lt"/>
                <a:cs typeface="+mn-lt"/>
              </a:rPr>
              <a:t> The how motivator for our Hospital Management System involves the use of technology to improve healthcare delivery. The system utilizes various technologies such as electronic health records (EHRs), online appointment scheduling, and messaging systems to streamline communication and improve resource management. These technologies can help hospitals reduce costs, improve efficiency, and enhance the quality of care they provide.</a:t>
            </a:r>
            <a:endParaRPr lang="en-US" sz="1600" dirty="0">
              <a:latin typeface="Times New Roman"/>
              <a:cs typeface="Times New Roman"/>
            </a:endParaRPr>
          </a:p>
        </p:txBody>
      </p:sp>
      <p:sp>
        <p:nvSpPr>
          <p:cNvPr id="32" name="TextBox 31">
            <a:extLst>
              <a:ext uri="{FF2B5EF4-FFF2-40B4-BE49-F238E27FC236}">
                <a16:creationId xmlns:a16="http://schemas.microsoft.com/office/drawing/2014/main" id="{D673758B-C729-3D48-A861-2506B6639580}"/>
              </a:ext>
            </a:extLst>
          </p:cNvPr>
          <p:cNvSpPr txBox="1"/>
          <p:nvPr/>
        </p:nvSpPr>
        <p:spPr>
          <a:xfrm>
            <a:off x="9851296" y="6657945"/>
            <a:ext cx="234070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BY-ND</a:t>
            </a:r>
            <a:r>
              <a:rPr lang="en-US" sz="700">
                <a:solidFill>
                  <a:srgbClr val="FFFFFF"/>
                </a:solidFill>
              </a:rPr>
              <a:t>.</a:t>
            </a:r>
          </a:p>
        </p:txBody>
      </p:sp>
    </p:spTree>
    <p:extLst>
      <p:ext uri="{BB962C8B-B14F-4D97-AF65-F5344CB8AC3E}">
        <p14:creationId xmlns:p14="http://schemas.microsoft.com/office/powerpoint/2010/main" val="2488176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9" name="Arc 28">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C43223-3A2E-19C7-D3F3-54E9C682D8F2}"/>
              </a:ext>
            </a:extLst>
          </p:cNvPr>
          <p:cNvSpPr>
            <a:spLocks noGrp="1"/>
          </p:cNvSpPr>
          <p:nvPr>
            <p:ph type="title"/>
          </p:nvPr>
        </p:nvSpPr>
        <p:spPr>
          <a:xfrm>
            <a:off x="5490150" y="396150"/>
            <a:ext cx="5756494" cy="1123157"/>
          </a:xfrm>
        </p:spPr>
        <p:txBody>
          <a:bodyPr>
            <a:normAutofit/>
          </a:bodyPr>
          <a:lstStyle/>
          <a:p>
            <a:r>
              <a:rPr lang="en-US" dirty="0">
                <a:latin typeface="Times New Roman"/>
                <a:cs typeface="Calibri Light"/>
              </a:rPr>
              <a:t>Porters Five forces</a:t>
            </a:r>
            <a:endParaRPr lang="en-US" dirty="0">
              <a:latin typeface="Times New Roman"/>
            </a:endParaRPr>
          </a:p>
        </p:txBody>
      </p:sp>
      <p:sp>
        <p:nvSpPr>
          <p:cNvPr id="31" name="Freeform: Shape 30">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Picture 14" descr="Diagram, schematic&#10;&#10;Description automatically generated">
            <a:extLst>
              <a:ext uri="{FF2B5EF4-FFF2-40B4-BE49-F238E27FC236}">
                <a16:creationId xmlns:a16="http://schemas.microsoft.com/office/drawing/2014/main" id="{CF34DF7B-1379-112D-8664-EF147470F660}"/>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6473" t="-244" r="11638" b="9836"/>
          <a:stretch/>
        </p:blipFill>
        <p:spPr>
          <a:xfrm>
            <a:off x="703182" y="1156045"/>
            <a:ext cx="4786709" cy="393724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graphicFrame>
        <p:nvGraphicFramePr>
          <p:cNvPr id="13" name="Content Placeholder 2">
            <a:extLst>
              <a:ext uri="{FF2B5EF4-FFF2-40B4-BE49-F238E27FC236}">
                <a16:creationId xmlns:a16="http://schemas.microsoft.com/office/drawing/2014/main" id="{770F14D8-1E11-E0CA-0140-E01AA103B3E6}"/>
              </a:ext>
            </a:extLst>
          </p:cNvPr>
          <p:cNvGraphicFramePr>
            <a:graphicFrameLocks noGrp="1"/>
          </p:cNvGraphicFramePr>
          <p:nvPr>
            <p:ph idx="1"/>
            <p:extLst>
              <p:ext uri="{D42A27DB-BD31-4B8C-83A1-F6EECF244321}">
                <p14:modId xmlns:p14="http://schemas.microsoft.com/office/powerpoint/2010/main" val="3398707714"/>
              </p:ext>
            </p:extLst>
          </p:nvPr>
        </p:nvGraphicFramePr>
        <p:xfrm>
          <a:off x="5597306" y="1454615"/>
          <a:ext cx="5756494" cy="471639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5" name="TextBox 14">
            <a:extLst>
              <a:ext uri="{FF2B5EF4-FFF2-40B4-BE49-F238E27FC236}">
                <a16:creationId xmlns:a16="http://schemas.microsoft.com/office/drawing/2014/main" id="{A64A00B5-E59A-B407-C96E-16A312D5C341}"/>
              </a:ext>
            </a:extLst>
          </p:cNvPr>
          <p:cNvSpPr txBox="1"/>
          <p:nvPr/>
        </p:nvSpPr>
        <p:spPr>
          <a:xfrm>
            <a:off x="9990756" y="6657945"/>
            <a:ext cx="220124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9">
                  <a:extLst>
                    <a:ext uri="{A12FA001-AC4F-418D-AE19-62706E023703}">
                      <ahyp:hlinkClr xmlns:ahyp="http://schemas.microsoft.com/office/drawing/2018/hyperlinkcolor" val="tx"/>
                    </a:ext>
                  </a:extLst>
                </a:hlinkClick>
              </a:rPr>
              <a:t>CC BY</a:t>
            </a:r>
            <a:r>
              <a:rPr lang="en-US" sz="700">
                <a:solidFill>
                  <a:srgbClr val="FFFFFF"/>
                </a:solidFill>
              </a:rPr>
              <a:t>.</a:t>
            </a:r>
          </a:p>
        </p:txBody>
      </p:sp>
    </p:spTree>
    <p:extLst>
      <p:ext uri="{BB962C8B-B14F-4D97-AF65-F5344CB8AC3E}">
        <p14:creationId xmlns:p14="http://schemas.microsoft.com/office/powerpoint/2010/main" val="894183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4" name="Rectangle 4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6" name="Rectangle 4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E487C1-6E67-8A39-052F-BE25870B5934}"/>
              </a:ext>
            </a:extLst>
          </p:cNvPr>
          <p:cNvSpPr>
            <a:spLocks noGrp="1"/>
          </p:cNvSpPr>
          <p:nvPr>
            <p:ph type="title"/>
          </p:nvPr>
        </p:nvSpPr>
        <p:spPr>
          <a:xfrm>
            <a:off x="1115568" y="548640"/>
            <a:ext cx="10168128" cy="905848"/>
          </a:xfrm>
        </p:spPr>
        <p:txBody>
          <a:bodyPr>
            <a:normAutofit/>
          </a:bodyPr>
          <a:lstStyle/>
          <a:p>
            <a:r>
              <a:rPr lang="en-US" sz="4000">
                <a:latin typeface="Times New Roman"/>
                <a:cs typeface="Calibri Light"/>
              </a:rPr>
              <a:t>Core competencies</a:t>
            </a:r>
            <a:endParaRPr lang="en-US" sz="4000">
              <a:latin typeface="Times New Roman"/>
            </a:endParaRPr>
          </a:p>
        </p:txBody>
      </p:sp>
      <p:sp>
        <p:nvSpPr>
          <p:cNvPr id="48" name="Rectangle 4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0E5606B-C36F-2D3D-A95A-F2ED775F16B6}"/>
              </a:ext>
            </a:extLst>
          </p:cNvPr>
          <p:cNvSpPr>
            <a:spLocks noGrp="1"/>
          </p:cNvSpPr>
          <p:nvPr>
            <p:ph idx="1"/>
          </p:nvPr>
        </p:nvSpPr>
        <p:spPr>
          <a:xfrm>
            <a:off x="1011995" y="1542390"/>
            <a:ext cx="10168128" cy="5204223"/>
          </a:xfrm>
        </p:spPr>
        <p:txBody>
          <a:bodyPr vert="horz" lIns="91440" tIns="45720" rIns="91440" bIns="45720" rtlCol="0" anchor="t">
            <a:noAutofit/>
          </a:bodyPr>
          <a:lstStyle/>
          <a:p>
            <a:pPr marL="0" indent="0">
              <a:buNone/>
            </a:pPr>
            <a:endParaRPr lang="en-US" sz="1600" b="1">
              <a:latin typeface="Times New Roman"/>
              <a:cs typeface="Calibri"/>
            </a:endParaRPr>
          </a:p>
          <a:p>
            <a:pPr marL="0" indent="0">
              <a:buNone/>
            </a:pPr>
            <a:r>
              <a:rPr lang="en-US" sz="1600" b="1">
                <a:latin typeface="Times New Roman"/>
                <a:ea typeface="+mn-lt"/>
                <a:cs typeface="+mn-lt"/>
              </a:rPr>
              <a:t>Telehealth, telemedicine and remote healthcare: </a:t>
            </a:r>
            <a:r>
              <a:rPr lang="en-US" sz="1600">
                <a:latin typeface="Times New Roman"/>
                <a:ea typeface="+mn-lt"/>
                <a:cs typeface="+mn-lt"/>
              </a:rPr>
              <a:t>Enable healthcare providers to deliver virtual consultations, remote monitoring, and other types of medical services remotely. This can help reduce the need for patients to visit the hospital in person.</a:t>
            </a:r>
          </a:p>
          <a:p>
            <a:pPr marL="0" indent="0">
              <a:buNone/>
            </a:pPr>
            <a:r>
              <a:rPr lang="en-US" sz="1600" b="1">
                <a:latin typeface="Times New Roman"/>
                <a:ea typeface="+mn-lt"/>
                <a:cs typeface="+mn-lt"/>
              </a:rPr>
              <a:t>SMS personalized reminders:</a:t>
            </a:r>
            <a:r>
              <a:rPr lang="en-US" sz="1600">
                <a:latin typeface="Times New Roman"/>
                <a:ea typeface="+mn-lt"/>
                <a:cs typeface="+mn-lt"/>
              </a:rPr>
              <a:t> Leverage text messaging or email. Patients can receive reminders in a format and frequency that is most convenient for them, such as daily, weekly, or monthly. Additionally, personalized reminders can be customized based on a patient's specific needs, such as language preferences, cultural considerations, and health conditions.</a:t>
            </a:r>
          </a:p>
          <a:p>
            <a:pPr marL="0" indent="0">
              <a:buNone/>
            </a:pPr>
            <a:r>
              <a:rPr lang="en-US" sz="1600" b="1">
                <a:latin typeface="Times New Roman"/>
                <a:ea typeface="+mn-lt"/>
                <a:cs typeface="+mn-lt"/>
              </a:rPr>
              <a:t>Linking government ID: </a:t>
            </a:r>
            <a:r>
              <a:rPr lang="en-US" sz="1600">
                <a:latin typeface="Times New Roman"/>
                <a:ea typeface="+mn-lt"/>
                <a:cs typeface="+mn-lt"/>
              </a:rPr>
              <a:t>Integrating government ID into our system can help healthcare providers verify patient identity quickly and accurately, reducing the risk of errors and improving patient safety. Additionally, it can also help prevent fraud and protect patient privacy by ensuring that only authorized individuals have access to medical records. Our system must ensure we comply with relevant laws and regulations, such as HIPAA, and implement appropriate safeguards to protect patient information.</a:t>
            </a:r>
          </a:p>
          <a:p>
            <a:pPr marL="0" indent="0">
              <a:buNone/>
            </a:pPr>
            <a:r>
              <a:rPr lang="en-US" sz="1600" b="1">
                <a:latin typeface="Times New Roman"/>
                <a:ea typeface="+mn-lt"/>
                <a:cs typeface="Arial"/>
              </a:rPr>
              <a:t>Interoperability:</a:t>
            </a:r>
            <a:r>
              <a:rPr lang="en-US" sz="1600">
                <a:latin typeface="Times New Roman"/>
                <a:ea typeface="+mn-lt"/>
                <a:cs typeface="Arial"/>
              </a:rPr>
              <a:t> In today's healthcare landscape, different systems and technologies need to work together seamlessly. Our product can integrate with other systems, such as electronic health records (EHRs) and telemedicine platforms, which can help hospitals provide better care and improve patient outcomes.</a:t>
            </a:r>
          </a:p>
          <a:p>
            <a:pPr marL="0" indent="0">
              <a:buNone/>
            </a:pPr>
            <a:r>
              <a:rPr lang="en-US" sz="1600" b="1">
                <a:latin typeface="Times New Roman"/>
                <a:ea typeface="+mn-lt"/>
                <a:cs typeface="Arial"/>
              </a:rPr>
              <a:t>Security and privacy:</a:t>
            </a:r>
            <a:r>
              <a:rPr lang="en-US" sz="1600">
                <a:latin typeface="Times New Roman"/>
                <a:ea typeface="+mn-lt"/>
                <a:cs typeface="Arial"/>
              </a:rPr>
              <a:t> Healthcare data is highly sensitive, so our product has robust security features to protect patient information. This includes features such as access controls, encryption, and audit trails.</a:t>
            </a:r>
            <a:endParaRPr lang="en-US" sz="1600">
              <a:latin typeface="Times New Roman"/>
              <a:cs typeface="Times New Roman"/>
            </a:endParaRPr>
          </a:p>
          <a:p>
            <a:endParaRPr lang="en-US" sz="1400">
              <a:ea typeface="+mn-lt"/>
              <a:cs typeface="+mn-lt"/>
            </a:endParaRPr>
          </a:p>
        </p:txBody>
      </p:sp>
    </p:spTree>
    <p:extLst>
      <p:ext uri="{BB962C8B-B14F-4D97-AF65-F5344CB8AC3E}">
        <p14:creationId xmlns:p14="http://schemas.microsoft.com/office/powerpoint/2010/main" val="851410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D5E48D-E8DF-55F6-94EB-D2D034FD0C48}"/>
              </a:ext>
            </a:extLst>
          </p:cNvPr>
          <p:cNvSpPr>
            <a:spLocks noGrp="1"/>
          </p:cNvSpPr>
          <p:nvPr>
            <p:ph type="title"/>
          </p:nvPr>
        </p:nvSpPr>
        <p:spPr>
          <a:xfrm>
            <a:off x="5080216" y="1076324"/>
            <a:ext cx="6272784" cy="1535051"/>
          </a:xfrm>
        </p:spPr>
        <p:txBody>
          <a:bodyPr anchor="b">
            <a:normAutofit/>
          </a:bodyPr>
          <a:lstStyle/>
          <a:p>
            <a:r>
              <a:rPr lang="en-US" sz="4800" dirty="0">
                <a:latin typeface="Times New Roman"/>
                <a:cs typeface="Times New Roman"/>
              </a:rPr>
              <a:t>Strategy and Technique of the Product</a:t>
            </a:r>
          </a:p>
        </p:txBody>
      </p:sp>
      <p:pic>
        <p:nvPicPr>
          <p:cNvPr id="22" name="Picture 4" descr="Magnifying glass showing decling performance">
            <a:extLst>
              <a:ext uri="{FF2B5EF4-FFF2-40B4-BE49-F238E27FC236}">
                <a16:creationId xmlns:a16="http://schemas.microsoft.com/office/drawing/2014/main" id="{5D05F5CA-1BBC-D19E-C30A-989A62AC9F52}"/>
              </a:ext>
            </a:extLst>
          </p:cNvPr>
          <p:cNvPicPr>
            <a:picLocks noChangeAspect="1"/>
          </p:cNvPicPr>
          <p:nvPr/>
        </p:nvPicPr>
        <p:blipFill rotWithShape="1">
          <a:blip r:embed="rId2"/>
          <a:srcRect l="30076" r="26137" b="-3"/>
          <a:stretch/>
        </p:blipFill>
        <p:spPr>
          <a:xfrm>
            <a:off x="20" y="10"/>
            <a:ext cx="4505305" cy="6857990"/>
          </a:xfrm>
          <a:prstGeom prst="rect">
            <a:avLst/>
          </a:prstGeom>
        </p:spPr>
      </p:pic>
      <p:sp>
        <p:nvSpPr>
          <p:cNvPr id="23"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12">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Content Placeholder 2">
            <a:extLst>
              <a:ext uri="{FF2B5EF4-FFF2-40B4-BE49-F238E27FC236}">
                <a16:creationId xmlns:a16="http://schemas.microsoft.com/office/drawing/2014/main" id="{36AFFA9C-116A-5136-67C0-8D9C9C9B0019}"/>
              </a:ext>
            </a:extLst>
          </p:cNvPr>
          <p:cNvSpPr>
            <a:spLocks noGrp="1"/>
          </p:cNvSpPr>
          <p:nvPr>
            <p:ph idx="1"/>
          </p:nvPr>
        </p:nvSpPr>
        <p:spPr>
          <a:xfrm>
            <a:off x="5080216" y="3351276"/>
            <a:ext cx="6272784" cy="2825686"/>
          </a:xfrm>
        </p:spPr>
        <p:txBody>
          <a:bodyPr vert="horz" lIns="91440" tIns="45720" rIns="91440" bIns="45720" rtlCol="0" anchor="t">
            <a:normAutofit/>
          </a:bodyPr>
          <a:lstStyle/>
          <a:p>
            <a:pPr marL="457200" indent="-457200"/>
            <a:r>
              <a:rPr lang="en-US" sz="1600" dirty="0">
                <a:latin typeface="Times New Roman"/>
                <a:cs typeface="Calibri"/>
              </a:rPr>
              <a:t>Involve Stakeholders – It is important to involve stakeholders of the healthcare management system such as patients, doctors, administration department, pharmacies etc. for better performance of the system.</a:t>
            </a:r>
          </a:p>
          <a:p>
            <a:pPr marL="457200" indent="-457200"/>
            <a:r>
              <a:rPr lang="en-US" sz="1600" dirty="0">
                <a:latin typeface="Times New Roman"/>
                <a:cs typeface="Calibri"/>
              </a:rPr>
              <a:t>Define objectives –  Having a set objective helps to take each step in with a clear motive and reach the goal in a more efficient manner.</a:t>
            </a:r>
          </a:p>
          <a:p>
            <a:pPr marL="457200" indent="-457200"/>
            <a:r>
              <a:rPr lang="en-US" sz="1600" dirty="0">
                <a:latin typeface="Times New Roman"/>
                <a:ea typeface="+mn-lt"/>
                <a:cs typeface="+mn-lt"/>
              </a:rPr>
              <a:t>Continuous </a:t>
            </a:r>
            <a:r>
              <a:rPr lang="en-US" sz="1600" dirty="0">
                <a:latin typeface="Times New Roman"/>
                <a:cs typeface="Calibri"/>
              </a:rPr>
              <a:t>monitored improvement - </a:t>
            </a:r>
            <a:r>
              <a:rPr lang="en-US" sz="1600" dirty="0">
                <a:latin typeface="Times New Roman"/>
                <a:ea typeface="+mn-lt"/>
                <a:cs typeface="+mn-lt"/>
              </a:rPr>
              <a:t>Continuous improvement involves monitoring performance metrics, analyzing user feedback, and making updates and enhancements based on these insights</a:t>
            </a:r>
          </a:p>
          <a:p>
            <a:pPr marL="457200" indent="-457200"/>
            <a:endParaRPr lang="en-US" sz="1500">
              <a:cs typeface="Calibri"/>
            </a:endParaRPr>
          </a:p>
        </p:txBody>
      </p:sp>
    </p:spTree>
    <p:extLst>
      <p:ext uri="{BB962C8B-B14F-4D97-AF65-F5344CB8AC3E}">
        <p14:creationId xmlns:p14="http://schemas.microsoft.com/office/powerpoint/2010/main" val="730502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9" descr="Diagram, schematic&#10;&#10;Description automatically generated">
            <a:extLst>
              <a:ext uri="{FF2B5EF4-FFF2-40B4-BE49-F238E27FC236}">
                <a16:creationId xmlns:a16="http://schemas.microsoft.com/office/drawing/2014/main" id="{7B046231-A3F0-8CAF-E0C2-8832DCC03CEA}"/>
              </a:ext>
            </a:extLst>
          </p:cNvPr>
          <p:cNvPicPr>
            <a:picLocks noChangeAspect="1"/>
          </p:cNvPicPr>
          <p:nvPr/>
        </p:nvPicPr>
        <p:blipFill>
          <a:blip r:embed="rId2"/>
          <a:stretch>
            <a:fillRect/>
          </a:stretch>
        </p:blipFill>
        <p:spPr>
          <a:xfrm>
            <a:off x="382398" y="110806"/>
            <a:ext cx="11190467" cy="6547610"/>
          </a:xfrm>
          <a:prstGeom prst="rect">
            <a:avLst/>
          </a:prstGeom>
        </p:spPr>
      </p:pic>
    </p:spTree>
    <p:extLst>
      <p:ext uri="{BB962C8B-B14F-4D97-AF65-F5344CB8AC3E}">
        <p14:creationId xmlns:p14="http://schemas.microsoft.com/office/powerpoint/2010/main" val="404228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5CF486-D9E5-4A66-898A-F3D62B81B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8D5E48D-E8DF-55F6-94EB-D2D034FD0C48}"/>
              </a:ext>
            </a:extLst>
          </p:cNvPr>
          <p:cNvSpPr>
            <a:spLocks noGrp="1"/>
          </p:cNvSpPr>
          <p:nvPr>
            <p:ph type="title"/>
          </p:nvPr>
        </p:nvSpPr>
        <p:spPr>
          <a:xfrm>
            <a:off x="1137036" y="548640"/>
            <a:ext cx="9916632" cy="1188720"/>
          </a:xfrm>
        </p:spPr>
        <p:txBody>
          <a:bodyPr>
            <a:normAutofit/>
          </a:bodyPr>
          <a:lstStyle/>
          <a:p>
            <a:r>
              <a:rPr lang="en-US">
                <a:solidFill>
                  <a:schemeClr val="tx1">
                    <a:lumMod val="85000"/>
                    <a:lumOff val="15000"/>
                  </a:schemeClr>
                </a:solidFill>
                <a:latin typeface="Times New Roman"/>
                <a:cs typeface="Times New Roman"/>
              </a:rPr>
              <a:t>Entity Relationship</a:t>
            </a:r>
            <a:endParaRPr lang="en-US">
              <a:solidFill>
                <a:schemeClr val="tx1">
                  <a:lumMod val="85000"/>
                  <a:lumOff val="15000"/>
                </a:schemeClr>
              </a:solidFill>
              <a:latin typeface="Times New Roman"/>
            </a:endParaRPr>
          </a:p>
        </p:txBody>
      </p:sp>
      <p:sp>
        <p:nvSpPr>
          <p:cNvPr id="3" name="Content Placeholder 2">
            <a:extLst>
              <a:ext uri="{FF2B5EF4-FFF2-40B4-BE49-F238E27FC236}">
                <a16:creationId xmlns:a16="http://schemas.microsoft.com/office/drawing/2014/main" id="{36AFFA9C-116A-5136-67C0-8D9C9C9B0019}"/>
              </a:ext>
            </a:extLst>
          </p:cNvPr>
          <p:cNvSpPr>
            <a:spLocks noGrp="1"/>
          </p:cNvSpPr>
          <p:nvPr>
            <p:ph idx="1"/>
          </p:nvPr>
        </p:nvSpPr>
        <p:spPr>
          <a:xfrm>
            <a:off x="1144201" y="1913904"/>
            <a:ext cx="9918394" cy="4203019"/>
          </a:xfrm>
        </p:spPr>
        <p:txBody>
          <a:bodyPr vert="horz" lIns="91440" tIns="45720" rIns="91440" bIns="45720" rtlCol="0" anchor="ctr">
            <a:noAutofit/>
          </a:bodyPr>
          <a:lstStyle/>
          <a:p>
            <a:r>
              <a:rPr lang="en-US" sz="1600">
                <a:solidFill>
                  <a:schemeClr val="tx1">
                    <a:lumMod val="85000"/>
                    <a:lumOff val="15000"/>
                  </a:schemeClr>
                </a:solidFill>
                <a:latin typeface="Times New Roman"/>
                <a:ea typeface="+mn-lt"/>
                <a:cs typeface="+mn-lt"/>
              </a:rPr>
              <a:t>Patient and Doctor: We assume that a doctor can have many patients (1:M) (optional), and a patient can consult many doctors (1:M).As a result, the cardinality and constraints become (M Optional; N Optional).</a:t>
            </a:r>
            <a:endParaRPr lang="en-US" sz="1600">
              <a:solidFill>
                <a:schemeClr val="tx1">
                  <a:lumMod val="85000"/>
                  <a:lumOff val="15000"/>
                </a:schemeClr>
              </a:solidFill>
              <a:latin typeface="Times New Roman"/>
              <a:cs typeface="Calibri"/>
            </a:endParaRPr>
          </a:p>
          <a:p>
            <a:r>
              <a:rPr lang="en-US" sz="1600">
                <a:solidFill>
                  <a:schemeClr val="tx1">
                    <a:lumMod val="85000"/>
                    <a:lumOff val="15000"/>
                  </a:schemeClr>
                </a:solidFill>
                <a:latin typeface="Times New Roman"/>
                <a:ea typeface="+mn-lt"/>
                <a:cs typeface="+mn-lt"/>
              </a:rPr>
              <a:t>Patient and Appointment: We assume that a patient has the ability to schedule multiple appointments (1:M) (Optional) but an appointment will be specific to a single patient (1:1) (mandatory), so together the cardinality and constraints become (M Optional: 1 Mandatory).</a:t>
            </a:r>
            <a:endParaRPr lang="en-US" sz="1600">
              <a:solidFill>
                <a:schemeClr val="tx1">
                  <a:lumMod val="85000"/>
                  <a:lumOff val="15000"/>
                </a:schemeClr>
              </a:solidFill>
              <a:latin typeface="Times New Roman"/>
              <a:cs typeface="Calibri"/>
            </a:endParaRPr>
          </a:p>
          <a:p>
            <a:r>
              <a:rPr lang="en-US" sz="1600">
                <a:solidFill>
                  <a:schemeClr val="tx1">
                    <a:lumMod val="85000"/>
                    <a:lumOff val="15000"/>
                  </a:schemeClr>
                </a:solidFill>
                <a:latin typeface="Times New Roman"/>
                <a:ea typeface="+mn-lt"/>
                <a:cs typeface="+mn-lt"/>
              </a:rPr>
              <a:t>Patient and Insurance: We assume that a patient can have only one insurance or no insurance; hence, the cardinality and constraints are (1 mandatory and 1 optional).</a:t>
            </a:r>
            <a:endParaRPr lang="en-US" sz="1600">
              <a:solidFill>
                <a:schemeClr val="tx1">
                  <a:lumMod val="85000"/>
                  <a:lumOff val="15000"/>
                </a:schemeClr>
              </a:solidFill>
              <a:latin typeface="Times New Roman"/>
              <a:cs typeface="Calibri"/>
            </a:endParaRPr>
          </a:p>
          <a:p>
            <a:r>
              <a:rPr lang="en-US" sz="1600">
                <a:solidFill>
                  <a:schemeClr val="tx1">
                    <a:lumMod val="85000"/>
                    <a:lumOff val="15000"/>
                  </a:schemeClr>
                </a:solidFill>
                <a:latin typeface="Times New Roman"/>
                <a:ea typeface="+mn-lt"/>
                <a:cs typeface="+mn-lt"/>
              </a:rPr>
              <a:t>Doctor and Shift: We assume that a doctor will have only one shift, and one shift can be applied to multiple doctors, so together the cardinality and constraints become (M mandatory: 1 mandatory).</a:t>
            </a:r>
          </a:p>
          <a:p>
            <a:r>
              <a:rPr lang="en-US" sz="1600">
                <a:solidFill>
                  <a:schemeClr val="tx1">
                    <a:lumMod val="85000"/>
                    <a:lumOff val="15000"/>
                  </a:schemeClr>
                </a:solidFill>
                <a:latin typeface="Times New Roman"/>
                <a:ea typeface="+mn-lt"/>
                <a:cs typeface="+mn-lt"/>
              </a:rPr>
              <a:t>Nurse and Shift: We assume that a nurse will have only one shift, and one shift can be applied to multiple nurses, so together the cardinality and constraints become (M mandatory: 1 mandatory).</a:t>
            </a:r>
          </a:p>
          <a:p>
            <a:r>
              <a:rPr lang="en-US" sz="1600">
                <a:solidFill>
                  <a:schemeClr val="tx1">
                    <a:lumMod val="85000"/>
                    <a:lumOff val="15000"/>
                  </a:schemeClr>
                </a:solidFill>
                <a:latin typeface="Times New Roman"/>
                <a:ea typeface="+mn-lt"/>
                <a:cs typeface="+mn-lt"/>
              </a:rPr>
              <a:t>Hospital staff and shift: We assume that a hospital staff will have only one shift, and one shift can be applied to multiple hospital staff, so together the cardinality and constraints become (M mandatory: 1 mandatory).</a:t>
            </a:r>
          </a:p>
          <a:p>
            <a:r>
              <a:rPr lang="en-US" sz="1600">
                <a:solidFill>
                  <a:schemeClr val="tx1">
                    <a:lumMod val="85000"/>
                    <a:lumOff val="15000"/>
                  </a:schemeClr>
                </a:solidFill>
                <a:latin typeface="Times New Roman"/>
                <a:ea typeface="+mn-lt"/>
                <a:cs typeface="+mn-lt"/>
              </a:rPr>
              <a:t>Doctor and Department: We assume that a doctor can be a part of multiple departments (1:M) (mandatory), and a department can have multiple doctors (1:M). As a result, the cardinality and constraints are (M required; N optional).</a:t>
            </a:r>
            <a:endParaRPr lang="en-US" sz="1600">
              <a:solidFill>
                <a:schemeClr val="tx1">
                  <a:lumMod val="85000"/>
                  <a:lumOff val="15000"/>
                </a:schemeClr>
              </a:solidFill>
              <a:latin typeface="Times New Roman"/>
              <a:cs typeface="Calibri"/>
            </a:endParaRPr>
          </a:p>
        </p:txBody>
      </p:sp>
    </p:spTree>
    <p:extLst>
      <p:ext uri="{BB962C8B-B14F-4D97-AF65-F5344CB8AC3E}">
        <p14:creationId xmlns:p14="http://schemas.microsoft.com/office/powerpoint/2010/main" val="42499467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Team</vt:lpstr>
      <vt:lpstr>Introduction</vt:lpstr>
      <vt:lpstr>Motivators</vt:lpstr>
      <vt:lpstr>Porters Five forces</vt:lpstr>
      <vt:lpstr>Core competencies</vt:lpstr>
      <vt:lpstr>Strategy and Technique of the Product</vt:lpstr>
      <vt:lpstr>PowerPoint Presentation</vt:lpstr>
      <vt:lpstr>Entity Relationship</vt:lpstr>
      <vt:lpstr>Normalization</vt:lpstr>
      <vt:lpstr>Data Visualization</vt:lpstr>
      <vt:lpstr>Data Visualization</vt:lpstr>
      <vt:lpstr>Three C's</vt:lpstr>
      <vt:lpstr>Information Products (IP)</vt:lpstr>
      <vt:lpstr>PowerPoint Presentation</vt:lpstr>
      <vt:lpstr>4 Principles of IP</vt:lpstr>
      <vt:lpstr>Data Flow:</vt:lpstr>
      <vt:lpstr>Potential Problems in Data Quality </vt:lpstr>
      <vt:lpstr>Conclusion</vt:lpstr>
      <vt:lpstr>Future Scope/Lessons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33</cp:revision>
  <dcterms:created xsi:type="dcterms:W3CDTF">2023-04-11T12:18:16Z</dcterms:created>
  <dcterms:modified xsi:type="dcterms:W3CDTF">2023-04-18T11:42:20Z</dcterms:modified>
</cp:coreProperties>
</file>