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webextensions/webextension1.xml" ContentType="application/vnd.ms-office.webextension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72" r:id="rId10"/>
    <p:sldId id="270" r:id="rId11"/>
    <p:sldId id="271" r:id="rId12"/>
    <p:sldId id="265" r:id="rId13"/>
    <p:sldId id="264" r:id="rId14"/>
    <p:sldId id="26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4676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1DF6-E57D-F74F-8A75-35931E30F28D}" type="doc">
      <dgm:prSet loTypeId="urn:microsoft.com/office/officeart/2005/8/layout/hierarchy1" loCatId="hierarchy" qsTypeId="urn:microsoft.com/office/officeart/2005/8/quickstyle/3d3" qsCatId="3D" csTypeId="urn:microsoft.com/office/officeart/2005/8/colors/accent1_3" csCatId="accent1" phldr="1"/>
      <dgm:spPr/>
    </dgm:pt>
    <dgm:pt modelId="{A744883D-FACC-C540-B68C-246495DE5B94}">
      <dgm:prSet phldrT="[Text]"/>
      <dgm:spPr/>
      <dgm:t>
        <a:bodyPr/>
        <a:lstStyle/>
        <a:p>
          <a:r>
            <a:rPr lang="en-US" dirty="0"/>
            <a:t>Rise in population and GDP of the country</a:t>
          </a:r>
        </a:p>
      </dgm:t>
    </dgm:pt>
    <dgm:pt modelId="{9BDE1334-9426-FA4D-9F00-EAC22E9F2873}" type="parTrans" cxnId="{D98BC1D2-6D53-614C-BB74-3E8F392ACEA0}">
      <dgm:prSet/>
      <dgm:spPr/>
      <dgm:t>
        <a:bodyPr/>
        <a:lstStyle/>
        <a:p>
          <a:endParaRPr lang="en-US"/>
        </a:p>
      </dgm:t>
    </dgm:pt>
    <dgm:pt modelId="{AD1C79C8-79FE-264A-BCFF-45EAA7750431}" type="sibTrans" cxnId="{D98BC1D2-6D53-614C-BB74-3E8F392ACEA0}">
      <dgm:prSet/>
      <dgm:spPr/>
      <dgm:t>
        <a:bodyPr/>
        <a:lstStyle/>
        <a:p>
          <a:endParaRPr lang="en-US"/>
        </a:p>
      </dgm:t>
    </dgm:pt>
    <dgm:pt modelId="{418817EB-7D59-F548-9062-568D45BF409D}">
      <dgm:prSet phldrT="[Text]"/>
      <dgm:spPr/>
      <dgm:t>
        <a:bodyPr/>
        <a:lstStyle/>
        <a:p>
          <a:r>
            <a:rPr lang="en-US" dirty="0"/>
            <a:t>Rise in household income and purchasing power of the consumer and more disposable income</a:t>
          </a:r>
        </a:p>
      </dgm:t>
    </dgm:pt>
    <dgm:pt modelId="{473F01B5-2503-7B42-A1A4-EF60EBB86F56}" type="parTrans" cxnId="{0DAF1282-265A-9F43-A26A-EBA0901266EB}">
      <dgm:prSet/>
      <dgm:spPr/>
      <dgm:t>
        <a:bodyPr/>
        <a:lstStyle/>
        <a:p>
          <a:endParaRPr lang="en-US"/>
        </a:p>
      </dgm:t>
    </dgm:pt>
    <dgm:pt modelId="{99D0EC44-B8D9-074C-BF23-D82691E1CF49}" type="sibTrans" cxnId="{0DAF1282-265A-9F43-A26A-EBA0901266EB}">
      <dgm:prSet/>
      <dgm:spPr/>
      <dgm:t>
        <a:bodyPr/>
        <a:lstStyle/>
        <a:p>
          <a:endParaRPr lang="en-US"/>
        </a:p>
      </dgm:t>
    </dgm:pt>
    <dgm:pt modelId="{98C1549F-7981-1F43-8B7E-3F9304E4761A}">
      <dgm:prSet phldrT="[Text]"/>
      <dgm:spPr/>
      <dgm:t>
        <a:bodyPr/>
        <a:lstStyle/>
        <a:p>
          <a:r>
            <a:rPr lang="en-US" dirty="0"/>
            <a:t>Rise in consumption  of fast-food trends and increase in revenue of fast food restaurants</a:t>
          </a:r>
        </a:p>
      </dgm:t>
    </dgm:pt>
    <dgm:pt modelId="{131D8C93-20A5-C143-BF9C-337A3C141335}" type="parTrans" cxnId="{926623E5-8EF3-4240-BCA2-AC695D2C7589}">
      <dgm:prSet/>
      <dgm:spPr/>
      <dgm:t>
        <a:bodyPr/>
        <a:lstStyle/>
        <a:p>
          <a:endParaRPr lang="en-US"/>
        </a:p>
      </dgm:t>
    </dgm:pt>
    <dgm:pt modelId="{A7ABE08A-52D6-EC43-8AC1-1FBF4BC21161}" type="sibTrans" cxnId="{926623E5-8EF3-4240-BCA2-AC695D2C7589}">
      <dgm:prSet/>
      <dgm:spPr/>
      <dgm:t>
        <a:bodyPr/>
        <a:lstStyle/>
        <a:p>
          <a:endParaRPr lang="en-US"/>
        </a:p>
      </dgm:t>
    </dgm:pt>
    <dgm:pt modelId="{7639E733-4E1F-2F40-BF6C-1CFFD268DAE0}">
      <dgm:prSet/>
      <dgm:spPr/>
      <dgm:t>
        <a:bodyPr/>
        <a:lstStyle/>
        <a:p>
          <a:r>
            <a:rPr lang="en-US" dirty="0"/>
            <a:t>Rise in premature health complications</a:t>
          </a:r>
        </a:p>
      </dgm:t>
    </dgm:pt>
    <dgm:pt modelId="{9F9929C3-8F55-6F44-BDBD-A0878D269CFB}" type="parTrans" cxnId="{02701CF8-4F76-E042-84F1-C9919E4011D4}">
      <dgm:prSet/>
      <dgm:spPr/>
      <dgm:t>
        <a:bodyPr/>
        <a:lstStyle/>
        <a:p>
          <a:endParaRPr lang="en-US"/>
        </a:p>
      </dgm:t>
    </dgm:pt>
    <dgm:pt modelId="{E8868605-DA3A-7944-83E3-CE231EB37EA9}" type="sibTrans" cxnId="{02701CF8-4F76-E042-84F1-C9919E4011D4}">
      <dgm:prSet/>
      <dgm:spPr/>
      <dgm:t>
        <a:bodyPr/>
        <a:lstStyle/>
        <a:p>
          <a:endParaRPr lang="en-US"/>
        </a:p>
      </dgm:t>
    </dgm:pt>
    <dgm:pt modelId="{2FD8F09D-A547-3D4D-ABB9-E14BF3E748A0}" type="pres">
      <dgm:prSet presAssocID="{B6831DF6-E57D-F74F-8A75-35931E30F2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6345B0-7A60-0647-808E-26E5332891A8}" type="pres">
      <dgm:prSet presAssocID="{A744883D-FACC-C540-B68C-246495DE5B94}" presName="hierRoot1" presStyleCnt="0"/>
      <dgm:spPr/>
    </dgm:pt>
    <dgm:pt modelId="{5DAF2891-4F89-2941-89E6-A94163977CC9}" type="pres">
      <dgm:prSet presAssocID="{A744883D-FACC-C540-B68C-246495DE5B94}" presName="composite" presStyleCnt="0"/>
      <dgm:spPr/>
    </dgm:pt>
    <dgm:pt modelId="{A3E38340-8A12-8E4C-A033-E3D726FF2DAC}" type="pres">
      <dgm:prSet presAssocID="{A744883D-FACC-C540-B68C-246495DE5B94}" presName="background" presStyleLbl="node0" presStyleIdx="0" presStyleCnt="4"/>
      <dgm:spPr/>
    </dgm:pt>
    <dgm:pt modelId="{F71AF1D7-BFA7-9C42-BF53-1A5E32A38803}" type="pres">
      <dgm:prSet presAssocID="{A744883D-FACC-C540-B68C-246495DE5B94}" presName="text" presStyleLbl="fgAcc0" presStyleIdx="0" presStyleCnt="4">
        <dgm:presLayoutVars>
          <dgm:chPref val="3"/>
        </dgm:presLayoutVars>
      </dgm:prSet>
      <dgm:spPr/>
    </dgm:pt>
    <dgm:pt modelId="{918CEDC3-2D01-F245-ABA8-7ADC98B978CD}" type="pres">
      <dgm:prSet presAssocID="{A744883D-FACC-C540-B68C-246495DE5B94}" presName="hierChild2" presStyleCnt="0"/>
      <dgm:spPr/>
    </dgm:pt>
    <dgm:pt modelId="{A2FFF403-EFE3-764D-877A-47A23E696E20}" type="pres">
      <dgm:prSet presAssocID="{418817EB-7D59-F548-9062-568D45BF409D}" presName="hierRoot1" presStyleCnt="0"/>
      <dgm:spPr/>
    </dgm:pt>
    <dgm:pt modelId="{01A90038-5F1F-194D-8BCB-5C184CE6E1F0}" type="pres">
      <dgm:prSet presAssocID="{418817EB-7D59-F548-9062-568D45BF409D}" presName="composite" presStyleCnt="0"/>
      <dgm:spPr/>
    </dgm:pt>
    <dgm:pt modelId="{DFDFB7C7-6AA8-A742-8410-97C78D8A18A5}" type="pres">
      <dgm:prSet presAssocID="{418817EB-7D59-F548-9062-568D45BF409D}" presName="background" presStyleLbl="node0" presStyleIdx="1" presStyleCnt="4"/>
      <dgm:spPr/>
    </dgm:pt>
    <dgm:pt modelId="{626CF5EC-7AA7-F946-AC30-F7634E202C27}" type="pres">
      <dgm:prSet presAssocID="{418817EB-7D59-F548-9062-568D45BF409D}" presName="text" presStyleLbl="fgAcc0" presStyleIdx="1" presStyleCnt="4">
        <dgm:presLayoutVars>
          <dgm:chPref val="3"/>
        </dgm:presLayoutVars>
      </dgm:prSet>
      <dgm:spPr/>
    </dgm:pt>
    <dgm:pt modelId="{3F867EAA-1939-0049-817B-DE9E94D2745E}" type="pres">
      <dgm:prSet presAssocID="{418817EB-7D59-F548-9062-568D45BF409D}" presName="hierChild2" presStyleCnt="0"/>
      <dgm:spPr/>
    </dgm:pt>
    <dgm:pt modelId="{6C658C1A-DD05-074C-9DD7-2F29C2B3D93D}" type="pres">
      <dgm:prSet presAssocID="{98C1549F-7981-1F43-8B7E-3F9304E4761A}" presName="hierRoot1" presStyleCnt="0"/>
      <dgm:spPr/>
    </dgm:pt>
    <dgm:pt modelId="{3D298AB2-DBAB-C54B-8BF6-D7E367F948C4}" type="pres">
      <dgm:prSet presAssocID="{98C1549F-7981-1F43-8B7E-3F9304E4761A}" presName="composite" presStyleCnt="0"/>
      <dgm:spPr/>
    </dgm:pt>
    <dgm:pt modelId="{E1F0E9B1-04D2-1447-B239-C2A703B25885}" type="pres">
      <dgm:prSet presAssocID="{98C1549F-7981-1F43-8B7E-3F9304E4761A}" presName="background" presStyleLbl="node0" presStyleIdx="2" presStyleCnt="4"/>
      <dgm:spPr/>
    </dgm:pt>
    <dgm:pt modelId="{1C081DE3-5103-9E46-A5AD-252A4CBB5287}" type="pres">
      <dgm:prSet presAssocID="{98C1549F-7981-1F43-8B7E-3F9304E4761A}" presName="text" presStyleLbl="fgAcc0" presStyleIdx="2" presStyleCnt="4">
        <dgm:presLayoutVars>
          <dgm:chPref val="3"/>
        </dgm:presLayoutVars>
      </dgm:prSet>
      <dgm:spPr/>
    </dgm:pt>
    <dgm:pt modelId="{B8AAEDF0-CB00-FB47-9D64-E6826D7D139C}" type="pres">
      <dgm:prSet presAssocID="{98C1549F-7981-1F43-8B7E-3F9304E4761A}" presName="hierChild2" presStyleCnt="0"/>
      <dgm:spPr/>
    </dgm:pt>
    <dgm:pt modelId="{5A7514AB-0AD5-314E-AFAA-3061F6BA8707}" type="pres">
      <dgm:prSet presAssocID="{7639E733-4E1F-2F40-BF6C-1CFFD268DAE0}" presName="hierRoot1" presStyleCnt="0"/>
      <dgm:spPr/>
    </dgm:pt>
    <dgm:pt modelId="{F687C096-070B-C041-B3F8-12BBC76FB76A}" type="pres">
      <dgm:prSet presAssocID="{7639E733-4E1F-2F40-BF6C-1CFFD268DAE0}" presName="composite" presStyleCnt="0"/>
      <dgm:spPr/>
    </dgm:pt>
    <dgm:pt modelId="{61939B67-0B97-7449-BBAB-59CFBDD584F1}" type="pres">
      <dgm:prSet presAssocID="{7639E733-4E1F-2F40-BF6C-1CFFD268DAE0}" presName="background" presStyleLbl="node0" presStyleIdx="3" presStyleCnt="4"/>
      <dgm:spPr/>
    </dgm:pt>
    <dgm:pt modelId="{6410D34A-C87B-614F-AE9D-F01F9B6F3C31}" type="pres">
      <dgm:prSet presAssocID="{7639E733-4E1F-2F40-BF6C-1CFFD268DAE0}" presName="text" presStyleLbl="fgAcc0" presStyleIdx="3" presStyleCnt="4">
        <dgm:presLayoutVars>
          <dgm:chPref val="3"/>
        </dgm:presLayoutVars>
      </dgm:prSet>
      <dgm:spPr/>
    </dgm:pt>
    <dgm:pt modelId="{3F339B89-102B-0E4D-A970-9782B2198C09}" type="pres">
      <dgm:prSet presAssocID="{7639E733-4E1F-2F40-BF6C-1CFFD268DAE0}" presName="hierChild2" presStyleCnt="0"/>
      <dgm:spPr/>
    </dgm:pt>
  </dgm:ptLst>
  <dgm:cxnLst>
    <dgm:cxn modelId="{41AB0021-9D9A-9A43-ABD5-E4A95C4D68AF}" type="presOf" srcId="{B6831DF6-E57D-F74F-8A75-35931E30F28D}" destId="{2FD8F09D-A547-3D4D-ABB9-E14BF3E748A0}" srcOrd="0" destOrd="0" presId="urn:microsoft.com/office/officeart/2005/8/layout/hierarchy1"/>
    <dgm:cxn modelId="{25568033-E6F6-5D4F-A139-6FD1FC86E931}" type="presOf" srcId="{98C1549F-7981-1F43-8B7E-3F9304E4761A}" destId="{1C081DE3-5103-9E46-A5AD-252A4CBB5287}" srcOrd="0" destOrd="0" presId="urn:microsoft.com/office/officeart/2005/8/layout/hierarchy1"/>
    <dgm:cxn modelId="{0DAF1282-265A-9F43-A26A-EBA0901266EB}" srcId="{B6831DF6-E57D-F74F-8A75-35931E30F28D}" destId="{418817EB-7D59-F548-9062-568D45BF409D}" srcOrd="1" destOrd="0" parTransId="{473F01B5-2503-7B42-A1A4-EF60EBB86F56}" sibTransId="{99D0EC44-B8D9-074C-BF23-D82691E1CF49}"/>
    <dgm:cxn modelId="{C0B56897-8809-C247-84B9-6C9828A769DC}" type="presOf" srcId="{418817EB-7D59-F548-9062-568D45BF409D}" destId="{626CF5EC-7AA7-F946-AC30-F7634E202C27}" srcOrd="0" destOrd="0" presId="urn:microsoft.com/office/officeart/2005/8/layout/hierarchy1"/>
    <dgm:cxn modelId="{D98BC1D2-6D53-614C-BB74-3E8F392ACEA0}" srcId="{B6831DF6-E57D-F74F-8A75-35931E30F28D}" destId="{A744883D-FACC-C540-B68C-246495DE5B94}" srcOrd="0" destOrd="0" parTransId="{9BDE1334-9426-FA4D-9F00-EAC22E9F2873}" sibTransId="{AD1C79C8-79FE-264A-BCFF-45EAA7750431}"/>
    <dgm:cxn modelId="{36244BD9-683F-064D-959A-78A064E44488}" type="presOf" srcId="{7639E733-4E1F-2F40-BF6C-1CFFD268DAE0}" destId="{6410D34A-C87B-614F-AE9D-F01F9B6F3C31}" srcOrd="0" destOrd="0" presId="urn:microsoft.com/office/officeart/2005/8/layout/hierarchy1"/>
    <dgm:cxn modelId="{926623E5-8EF3-4240-BCA2-AC695D2C7589}" srcId="{B6831DF6-E57D-F74F-8A75-35931E30F28D}" destId="{98C1549F-7981-1F43-8B7E-3F9304E4761A}" srcOrd="2" destOrd="0" parTransId="{131D8C93-20A5-C143-BF9C-337A3C141335}" sibTransId="{A7ABE08A-52D6-EC43-8AC1-1FBF4BC21161}"/>
    <dgm:cxn modelId="{02701CF8-4F76-E042-84F1-C9919E4011D4}" srcId="{B6831DF6-E57D-F74F-8A75-35931E30F28D}" destId="{7639E733-4E1F-2F40-BF6C-1CFFD268DAE0}" srcOrd="3" destOrd="0" parTransId="{9F9929C3-8F55-6F44-BDBD-A0878D269CFB}" sibTransId="{E8868605-DA3A-7944-83E3-CE231EB37EA9}"/>
    <dgm:cxn modelId="{2CE129FD-C010-8E4C-B976-0766A5D5F18C}" type="presOf" srcId="{A744883D-FACC-C540-B68C-246495DE5B94}" destId="{F71AF1D7-BFA7-9C42-BF53-1A5E32A38803}" srcOrd="0" destOrd="0" presId="urn:microsoft.com/office/officeart/2005/8/layout/hierarchy1"/>
    <dgm:cxn modelId="{817BE39C-B2FA-0C41-B5C1-76CFC4A27D5E}" type="presParOf" srcId="{2FD8F09D-A547-3D4D-ABB9-E14BF3E748A0}" destId="{686345B0-7A60-0647-808E-26E5332891A8}" srcOrd="0" destOrd="0" presId="urn:microsoft.com/office/officeart/2005/8/layout/hierarchy1"/>
    <dgm:cxn modelId="{D41240F4-6D49-EB4B-B2F2-0281B307AD55}" type="presParOf" srcId="{686345B0-7A60-0647-808E-26E5332891A8}" destId="{5DAF2891-4F89-2941-89E6-A94163977CC9}" srcOrd="0" destOrd="0" presId="urn:microsoft.com/office/officeart/2005/8/layout/hierarchy1"/>
    <dgm:cxn modelId="{E72BED83-9D4A-7248-A0DA-4803F6579F19}" type="presParOf" srcId="{5DAF2891-4F89-2941-89E6-A94163977CC9}" destId="{A3E38340-8A12-8E4C-A033-E3D726FF2DAC}" srcOrd="0" destOrd="0" presId="urn:microsoft.com/office/officeart/2005/8/layout/hierarchy1"/>
    <dgm:cxn modelId="{162A9738-E670-F440-9E27-18412179AB5C}" type="presParOf" srcId="{5DAF2891-4F89-2941-89E6-A94163977CC9}" destId="{F71AF1D7-BFA7-9C42-BF53-1A5E32A38803}" srcOrd="1" destOrd="0" presId="urn:microsoft.com/office/officeart/2005/8/layout/hierarchy1"/>
    <dgm:cxn modelId="{4056D2D0-6A2B-5749-8AC8-E239FD39A78E}" type="presParOf" srcId="{686345B0-7A60-0647-808E-26E5332891A8}" destId="{918CEDC3-2D01-F245-ABA8-7ADC98B978CD}" srcOrd="1" destOrd="0" presId="urn:microsoft.com/office/officeart/2005/8/layout/hierarchy1"/>
    <dgm:cxn modelId="{1A9A66A8-D40F-7C49-8662-6E6439CB3117}" type="presParOf" srcId="{2FD8F09D-A547-3D4D-ABB9-E14BF3E748A0}" destId="{A2FFF403-EFE3-764D-877A-47A23E696E20}" srcOrd="1" destOrd="0" presId="urn:microsoft.com/office/officeart/2005/8/layout/hierarchy1"/>
    <dgm:cxn modelId="{7D06536B-D35F-724F-A31D-BE42E50CD4B6}" type="presParOf" srcId="{A2FFF403-EFE3-764D-877A-47A23E696E20}" destId="{01A90038-5F1F-194D-8BCB-5C184CE6E1F0}" srcOrd="0" destOrd="0" presId="urn:microsoft.com/office/officeart/2005/8/layout/hierarchy1"/>
    <dgm:cxn modelId="{CEC78DB1-D863-4F43-BD1B-6A2DDD1C5EEF}" type="presParOf" srcId="{01A90038-5F1F-194D-8BCB-5C184CE6E1F0}" destId="{DFDFB7C7-6AA8-A742-8410-97C78D8A18A5}" srcOrd="0" destOrd="0" presId="urn:microsoft.com/office/officeart/2005/8/layout/hierarchy1"/>
    <dgm:cxn modelId="{EF5F57F7-42FB-7548-9B92-FF3D83B9E7D0}" type="presParOf" srcId="{01A90038-5F1F-194D-8BCB-5C184CE6E1F0}" destId="{626CF5EC-7AA7-F946-AC30-F7634E202C27}" srcOrd="1" destOrd="0" presId="urn:microsoft.com/office/officeart/2005/8/layout/hierarchy1"/>
    <dgm:cxn modelId="{20784EE9-2919-6249-841A-2B29CD1FF5F2}" type="presParOf" srcId="{A2FFF403-EFE3-764D-877A-47A23E696E20}" destId="{3F867EAA-1939-0049-817B-DE9E94D2745E}" srcOrd="1" destOrd="0" presId="urn:microsoft.com/office/officeart/2005/8/layout/hierarchy1"/>
    <dgm:cxn modelId="{A1EC97BA-0CDB-D447-B2E2-022458394A88}" type="presParOf" srcId="{2FD8F09D-A547-3D4D-ABB9-E14BF3E748A0}" destId="{6C658C1A-DD05-074C-9DD7-2F29C2B3D93D}" srcOrd="2" destOrd="0" presId="urn:microsoft.com/office/officeart/2005/8/layout/hierarchy1"/>
    <dgm:cxn modelId="{B7B7F3D4-02F6-7644-A44F-546C231C4911}" type="presParOf" srcId="{6C658C1A-DD05-074C-9DD7-2F29C2B3D93D}" destId="{3D298AB2-DBAB-C54B-8BF6-D7E367F948C4}" srcOrd="0" destOrd="0" presId="urn:microsoft.com/office/officeart/2005/8/layout/hierarchy1"/>
    <dgm:cxn modelId="{ACE9DC07-6155-6846-A35B-52F2E7140C82}" type="presParOf" srcId="{3D298AB2-DBAB-C54B-8BF6-D7E367F948C4}" destId="{E1F0E9B1-04D2-1447-B239-C2A703B25885}" srcOrd="0" destOrd="0" presId="urn:microsoft.com/office/officeart/2005/8/layout/hierarchy1"/>
    <dgm:cxn modelId="{8ED785CE-C93F-D046-A0B2-D8294CE7268C}" type="presParOf" srcId="{3D298AB2-DBAB-C54B-8BF6-D7E367F948C4}" destId="{1C081DE3-5103-9E46-A5AD-252A4CBB5287}" srcOrd="1" destOrd="0" presId="urn:microsoft.com/office/officeart/2005/8/layout/hierarchy1"/>
    <dgm:cxn modelId="{B01A1681-892C-9949-B87B-0C3321C7B2A6}" type="presParOf" srcId="{6C658C1A-DD05-074C-9DD7-2F29C2B3D93D}" destId="{B8AAEDF0-CB00-FB47-9D64-E6826D7D139C}" srcOrd="1" destOrd="0" presId="urn:microsoft.com/office/officeart/2005/8/layout/hierarchy1"/>
    <dgm:cxn modelId="{940421C4-B53A-634F-812E-CAC2371AB799}" type="presParOf" srcId="{2FD8F09D-A547-3D4D-ABB9-E14BF3E748A0}" destId="{5A7514AB-0AD5-314E-AFAA-3061F6BA8707}" srcOrd="3" destOrd="0" presId="urn:microsoft.com/office/officeart/2005/8/layout/hierarchy1"/>
    <dgm:cxn modelId="{891FB174-6E72-9545-897C-376BD15A6460}" type="presParOf" srcId="{5A7514AB-0AD5-314E-AFAA-3061F6BA8707}" destId="{F687C096-070B-C041-B3F8-12BBC76FB76A}" srcOrd="0" destOrd="0" presId="urn:microsoft.com/office/officeart/2005/8/layout/hierarchy1"/>
    <dgm:cxn modelId="{2370548C-D943-C441-9C2C-FFD8409A063F}" type="presParOf" srcId="{F687C096-070B-C041-B3F8-12BBC76FB76A}" destId="{61939B67-0B97-7449-BBAB-59CFBDD584F1}" srcOrd="0" destOrd="0" presId="urn:microsoft.com/office/officeart/2005/8/layout/hierarchy1"/>
    <dgm:cxn modelId="{F9156B88-209B-A148-B5AD-6E065C9CF9AE}" type="presParOf" srcId="{F687C096-070B-C041-B3F8-12BBC76FB76A}" destId="{6410D34A-C87B-614F-AE9D-F01F9B6F3C31}" srcOrd="1" destOrd="0" presId="urn:microsoft.com/office/officeart/2005/8/layout/hierarchy1"/>
    <dgm:cxn modelId="{31293046-1A2E-9949-B960-29F40644AFD9}" type="presParOf" srcId="{5A7514AB-0AD5-314E-AFAA-3061F6BA8707}" destId="{3F339B89-102B-0E4D-A970-9782B2198C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4B103-948C-4A2C-B1EB-2917A9EBD8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91BB21-0298-4429-AA7C-B32532C70B46}">
      <dgm:prSet/>
      <dgm:spPr/>
      <dgm:t>
        <a:bodyPr/>
        <a:lstStyle/>
        <a:p>
          <a:r>
            <a:rPr lang="en-US" dirty="0"/>
            <a:t>Health conscious people</a:t>
          </a:r>
        </a:p>
      </dgm:t>
    </dgm:pt>
    <dgm:pt modelId="{0816E6D1-9F6A-443B-8D35-4ABCBB29021D}" type="parTrans" cxnId="{D330635E-7C6B-4D91-ADF6-EE6D04C085D2}">
      <dgm:prSet/>
      <dgm:spPr/>
      <dgm:t>
        <a:bodyPr/>
        <a:lstStyle/>
        <a:p>
          <a:endParaRPr lang="en-US"/>
        </a:p>
      </dgm:t>
    </dgm:pt>
    <dgm:pt modelId="{4A162760-7045-4ED9-9142-038DE6264458}" type="sibTrans" cxnId="{D330635E-7C6B-4D91-ADF6-EE6D04C085D2}">
      <dgm:prSet/>
      <dgm:spPr/>
      <dgm:t>
        <a:bodyPr/>
        <a:lstStyle/>
        <a:p>
          <a:endParaRPr lang="en-US"/>
        </a:p>
      </dgm:t>
    </dgm:pt>
    <dgm:pt modelId="{CB4F3A85-7B6F-47EE-9CBC-BF729851F11D}">
      <dgm:prSet/>
      <dgm:spPr/>
      <dgm:t>
        <a:bodyPr/>
        <a:lstStyle/>
        <a:p>
          <a:r>
            <a:rPr lang="en-US" dirty="0"/>
            <a:t>New restaurants trying to enter the food and beverage industry</a:t>
          </a:r>
        </a:p>
      </dgm:t>
    </dgm:pt>
    <dgm:pt modelId="{741858AA-B8B8-4D90-96F1-B06515883594}" type="parTrans" cxnId="{2F65A442-BA1C-4293-AEF9-4BB40B544F32}">
      <dgm:prSet/>
      <dgm:spPr/>
      <dgm:t>
        <a:bodyPr/>
        <a:lstStyle/>
        <a:p>
          <a:endParaRPr lang="en-US"/>
        </a:p>
      </dgm:t>
    </dgm:pt>
    <dgm:pt modelId="{D7E773E5-D004-499F-ACD6-9E65366C365D}" type="sibTrans" cxnId="{2F65A442-BA1C-4293-AEF9-4BB40B544F32}">
      <dgm:prSet/>
      <dgm:spPr/>
      <dgm:t>
        <a:bodyPr/>
        <a:lstStyle/>
        <a:p>
          <a:endParaRPr lang="en-US"/>
        </a:p>
      </dgm:t>
    </dgm:pt>
    <dgm:pt modelId="{85917DDB-9E6B-474E-A582-656512DDA9F4}">
      <dgm:prSet/>
      <dgm:spPr/>
      <dgm:t>
        <a:bodyPr/>
        <a:lstStyle/>
        <a:p>
          <a:r>
            <a:rPr lang="en-US" dirty="0"/>
            <a:t>Government </a:t>
          </a:r>
        </a:p>
      </dgm:t>
    </dgm:pt>
    <dgm:pt modelId="{870DA48D-1604-4255-B1AC-2F4C64EF5C37}" type="parTrans" cxnId="{D21E5162-5E53-4DB5-B1D4-6CB68A4BA91A}">
      <dgm:prSet/>
      <dgm:spPr/>
      <dgm:t>
        <a:bodyPr/>
        <a:lstStyle/>
        <a:p>
          <a:endParaRPr lang="en-US"/>
        </a:p>
      </dgm:t>
    </dgm:pt>
    <dgm:pt modelId="{F37E0133-C61F-40E5-9911-9594BC89F7B0}" type="sibTrans" cxnId="{D21E5162-5E53-4DB5-B1D4-6CB68A4BA91A}">
      <dgm:prSet/>
      <dgm:spPr/>
      <dgm:t>
        <a:bodyPr/>
        <a:lstStyle/>
        <a:p>
          <a:endParaRPr lang="en-US"/>
        </a:p>
      </dgm:t>
    </dgm:pt>
    <dgm:pt modelId="{F2AE84ED-BF2C-3240-B9AD-B2D54598B69E}" type="pres">
      <dgm:prSet presAssocID="{D934B103-948C-4A2C-B1EB-2917A9EBD8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7250A4-4B37-954E-9737-E8D08CAFA358}" type="pres">
      <dgm:prSet presAssocID="{F691BB21-0298-4429-AA7C-B32532C70B46}" presName="hierRoot1" presStyleCnt="0"/>
      <dgm:spPr/>
    </dgm:pt>
    <dgm:pt modelId="{433ABB06-7785-E74C-9DCD-5A884FC016BB}" type="pres">
      <dgm:prSet presAssocID="{F691BB21-0298-4429-AA7C-B32532C70B46}" presName="composite" presStyleCnt="0"/>
      <dgm:spPr/>
    </dgm:pt>
    <dgm:pt modelId="{C43E4771-6B85-CC41-98E5-030113504285}" type="pres">
      <dgm:prSet presAssocID="{F691BB21-0298-4429-AA7C-B32532C70B46}" presName="background" presStyleLbl="node0" presStyleIdx="0" presStyleCnt="3"/>
      <dgm:spPr/>
    </dgm:pt>
    <dgm:pt modelId="{16C61D52-B63D-4840-B547-00E7DB938E61}" type="pres">
      <dgm:prSet presAssocID="{F691BB21-0298-4429-AA7C-B32532C70B46}" presName="text" presStyleLbl="fgAcc0" presStyleIdx="0" presStyleCnt="3">
        <dgm:presLayoutVars>
          <dgm:chPref val="3"/>
        </dgm:presLayoutVars>
      </dgm:prSet>
      <dgm:spPr/>
    </dgm:pt>
    <dgm:pt modelId="{A8AFB453-0E0D-6049-9C30-F439EDFB64A0}" type="pres">
      <dgm:prSet presAssocID="{F691BB21-0298-4429-AA7C-B32532C70B46}" presName="hierChild2" presStyleCnt="0"/>
      <dgm:spPr/>
    </dgm:pt>
    <dgm:pt modelId="{D00BEDF4-7954-F84D-9F3B-B048A58AE223}" type="pres">
      <dgm:prSet presAssocID="{CB4F3A85-7B6F-47EE-9CBC-BF729851F11D}" presName="hierRoot1" presStyleCnt="0"/>
      <dgm:spPr/>
    </dgm:pt>
    <dgm:pt modelId="{FD5F03B5-7306-6545-925C-54B8548B0CB6}" type="pres">
      <dgm:prSet presAssocID="{CB4F3A85-7B6F-47EE-9CBC-BF729851F11D}" presName="composite" presStyleCnt="0"/>
      <dgm:spPr/>
    </dgm:pt>
    <dgm:pt modelId="{7E2A25C1-F938-5E46-BDFB-92E6070A4C39}" type="pres">
      <dgm:prSet presAssocID="{CB4F3A85-7B6F-47EE-9CBC-BF729851F11D}" presName="background" presStyleLbl="node0" presStyleIdx="1" presStyleCnt="3"/>
      <dgm:spPr/>
    </dgm:pt>
    <dgm:pt modelId="{7B45B0EA-69E0-8C4D-AD2F-36485A5FF1CD}" type="pres">
      <dgm:prSet presAssocID="{CB4F3A85-7B6F-47EE-9CBC-BF729851F11D}" presName="text" presStyleLbl="fgAcc0" presStyleIdx="1" presStyleCnt="3">
        <dgm:presLayoutVars>
          <dgm:chPref val="3"/>
        </dgm:presLayoutVars>
      </dgm:prSet>
      <dgm:spPr/>
    </dgm:pt>
    <dgm:pt modelId="{DC75F638-FEFF-2640-B93D-A9DA7B98A0DB}" type="pres">
      <dgm:prSet presAssocID="{CB4F3A85-7B6F-47EE-9CBC-BF729851F11D}" presName="hierChild2" presStyleCnt="0"/>
      <dgm:spPr/>
    </dgm:pt>
    <dgm:pt modelId="{DF83E8B8-B025-7C47-BF89-A83C9C14D79A}" type="pres">
      <dgm:prSet presAssocID="{85917DDB-9E6B-474E-A582-656512DDA9F4}" presName="hierRoot1" presStyleCnt="0"/>
      <dgm:spPr/>
    </dgm:pt>
    <dgm:pt modelId="{77B75113-FBCF-8946-8CEF-93702C9DAC50}" type="pres">
      <dgm:prSet presAssocID="{85917DDB-9E6B-474E-A582-656512DDA9F4}" presName="composite" presStyleCnt="0"/>
      <dgm:spPr/>
    </dgm:pt>
    <dgm:pt modelId="{B9048794-00F6-6E49-8BDE-B5E628B178E5}" type="pres">
      <dgm:prSet presAssocID="{85917DDB-9E6B-474E-A582-656512DDA9F4}" presName="background" presStyleLbl="node0" presStyleIdx="2" presStyleCnt="3"/>
      <dgm:spPr/>
    </dgm:pt>
    <dgm:pt modelId="{0B611EEA-8BFB-1C4D-9204-D472D2F844F0}" type="pres">
      <dgm:prSet presAssocID="{85917DDB-9E6B-474E-A582-656512DDA9F4}" presName="text" presStyleLbl="fgAcc0" presStyleIdx="2" presStyleCnt="3">
        <dgm:presLayoutVars>
          <dgm:chPref val="3"/>
        </dgm:presLayoutVars>
      </dgm:prSet>
      <dgm:spPr/>
    </dgm:pt>
    <dgm:pt modelId="{AA0C47B5-4E19-5942-BA03-FCBB0261DC7F}" type="pres">
      <dgm:prSet presAssocID="{85917DDB-9E6B-474E-A582-656512DDA9F4}" presName="hierChild2" presStyleCnt="0"/>
      <dgm:spPr/>
    </dgm:pt>
  </dgm:ptLst>
  <dgm:cxnLst>
    <dgm:cxn modelId="{D330635E-7C6B-4D91-ADF6-EE6D04C085D2}" srcId="{D934B103-948C-4A2C-B1EB-2917A9EBD808}" destId="{F691BB21-0298-4429-AA7C-B32532C70B46}" srcOrd="0" destOrd="0" parTransId="{0816E6D1-9F6A-443B-8D35-4ABCBB29021D}" sibTransId="{4A162760-7045-4ED9-9142-038DE6264458}"/>
    <dgm:cxn modelId="{D21E5162-5E53-4DB5-B1D4-6CB68A4BA91A}" srcId="{D934B103-948C-4A2C-B1EB-2917A9EBD808}" destId="{85917DDB-9E6B-474E-A582-656512DDA9F4}" srcOrd="2" destOrd="0" parTransId="{870DA48D-1604-4255-B1AC-2F4C64EF5C37}" sibTransId="{F37E0133-C61F-40E5-9911-9594BC89F7B0}"/>
    <dgm:cxn modelId="{2F65A442-BA1C-4293-AEF9-4BB40B544F32}" srcId="{D934B103-948C-4A2C-B1EB-2917A9EBD808}" destId="{CB4F3A85-7B6F-47EE-9CBC-BF729851F11D}" srcOrd="1" destOrd="0" parTransId="{741858AA-B8B8-4D90-96F1-B06515883594}" sibTransId="{D7E773E5-D004-499F-ACD6-9E65366C365D}"/>
    <dgm:cxn modelId="{58C1B08E-F4BD-7642-A1EE-7516C0EF7D8D}" type="presOf" srcId="{CB4F3A85-7B6F-47EE-9CBC-BF729851F11D}" destId="{7B45B0EA-69E0-8C4D-AD2F-36485A5FF1CD}" srcOrd="0" destOrd="0" presId="urn:microsoft.com/office/officeart/2005/8/layout/hierarchy1"/>
    <dgm:cxn modelId="{6AA87E91-FF0C-0D41-8732-E7BCA2E9CCAC}" type="presOf" srcId="{85917DDB-9E6B-474E-A582-656512DDA9F4}" destId="{0B611EEA-8BFB-1C4D-9204-D472D2F844F0}" srcOrd="0" destOrd="0" presId="urn:microsoft.com/office/officeart/2005/8/layout/hierarchy1"/>
    <dgm:cxn modelId="{7452EFD5-B7B2-8445-8469-BF60B0B94BCB}" type="presOf" srcId="{D934B103-948C-4A2C-B1EB-2917A9EBD808}" destId="{F2AE84ED-BF2C-3240-B9AD-B2D54598B69E}" srcOrd="0" destOrd="0" presId="urn:microsoft.com/office/officeart/2005/8/layout/hierarchy1"/>
    <dgm:cxn modelId="{DAC260F8-14ED-B441-9AFD-C43B51D6EE26}" type="presOf" srcId="{F691BB21-0298-4429-AA7C-B32532C70B46}" destId="{16C61D52-B63D-4840-B547-00E7DB938E61}" srcOrd="0" destOrd="0" presId="urn:microsoft.com/office/officeart/2005/8/layout/hierarchy1"/>
    <dgm:cxn modelId="{6299D522-9459-9945-B0A7-2FBDBCB6542C}" type="presParOf" srcId="{F2AE84ED-BF2C-3240-B9AD-B2D54598B69E}" destId="{CF7250A4-4B37-954E-9737-E8D08CAFA358}" srcOrd="0" destOrd="0" presId="urn:microsoft.com/office/officeart/2005/8/layout/hierarchy1"/>
    <dgm:cxn modelId="{1763680A-3B8A-5D4E-8FA4-2C6EC6A6AA1C}" type="presParOf" srcId="{CF7250A4-4B37-954E-9737-E8D08CAFA358}" destId="{433ABB06-7785-E74C-9DCD-5A884FC016BB}" srcOrd="0" destOrd="0" presId="urn:microsoft.com/office/officeart/2005/8/layout/hierarchy1"/>
    <dgm:cxn modelId="{ADB3505E-6590-A643-BAED-BB8CDA1A9683}" type="presParOf" srcId="{433ABB06-7785-E74C-9DCD-5A884FC016BB}" destId="{C43E4771-6B85-CC41-98E5-030113504285}" srcOrd="0" destOrd="0" presId="urn:microsoft.com/office/officeart/2005/8/layout/hierarchy1"/>
    <dgm:cxn modelId="{8DCD8625-182A-7B40-8D61-FFD895819E86}" type="presParOf" srcId="{433ABB06-7785-E74C-9DCD-5A884FC016BB}" destId="{16C61D52-B63D-4840-B547-00E7DB938E61}" srcOrd="1" destOrd="0" presId="urn:microsoft.com/office/officeart/2005/8/layout/hierarchy1"/>
    <dgm:cxn modelId="{03A88922-5697-2641-B6F2-FBF7B65B7CD1}" type="presParOf" srcId="{CF7250A4-4B37-954E-9737-E8D08CAFA358}" destId="{A8AFB453-0E0D-6049-9C30-F439EDFB64A0}" srcOrd="1" destOrd="0" presId="urn:microsoft.com/office/officeart/2005/8/layout/hierarchy1"/>
    <dgm:cxn modelId="{7281D159-76E5-0C45-B7F3-BC25DA9696AA}" type="presParOf" srcId="{F2AE84ED-BF2C-3240-B9AD-B2D54598B69E}" destId="{D00BEDF4-7954-F84D-9F3B-B048A58AE223}" srcOrd="1" destOrd="0" presId="urn:microsoft.com/office/officeart/2005/8/layout/hierarchy1"/>
    <dgm:cxn modelId="{46EF4D6C-7597-8F41-A352-38C505F5B5D2}" type="presParOf" srcId="{D00BEDF4-7954-F84D-9F3B-B048A58AE223}" destId="{FD5F03B5-7306-6545-925C-54B8548B0CB6}" srcOrd="0" destOrd="0" presId="urn:microsoft.com/office/officeart/2005/8/layout/hierarchy1"/>
    <dgm:cxn modelId="{28FC2762-2620-F543-8851-33D8E68F61A4}" type="presParOf" srcId="{FD5F03B5-7306-6545-925C-54B8548B0CB6}" destId="{7E2A25C1-F938-5E46-BDFB-92E6070A4C39}" srcOrd="0" destOrd="0" presId="urn:microsoft.com/office/officeart/2005/8/layout/hierarchy1"/>
    <dgm:cxn modelId="{2E31D3F6-66FA-8849-9C4D-1723232DB3E0}" type="presParOf" srcId="{FD5F03B5-7306-6545-925C-54B8548B0CB6}" destId="{7B45B0EA-69E0-8C4D-AD2F-36485A5FF1CD}" srcOrd="1" destOrd="0" presId="urn:microsoft.com/office/officeart/2005/8/layout/hierarchy1"/>
    <dgm:cxn modelId="{51E8D4BE-BBE5-A44A-A42A-2549C1C1E423}" type="presParOf" srcId="{D00BEDF4-7954-F84D-9F3B-B048A58AE223}" destId="{DC75F638-FEFF-2640-B93D-A9DA7B98A0DB}" srcOrd="1" destOrd="0" presId="urn:microsoft.com/office/officeart/2005/8/layout/hierarchy1"/>
    <dgm:cxn modelId="{655E8FDE-FCDC-FD4A-9CB3-9EFBA8D33617}" type="presParOf" srcId="{F2AE84ED-BF2C-3240-B9AD-B2D54598B69E}" destId="{DF83E8B8-B025-7C47-BF89-A83C9C14D79A}" srcOrd="2" destOrd="0" presId="urn:microsoft.com/office/officeart/2005/8/layout/hierarchy1"/>
    <dgm:cxn modelId="{D6DE3F0A-B5F5-AB49-B6E3-EAF4D03D81F0}" type="presParOf" srcId="{DF83E8B8-B025-7C47-BF89-A83C9C14D79A}" destId="{77B75113-FBCF-8946-8CEF-93702C9DAC50}" srcOrd="0" destOrd="0" presId="urn:microsoft.com/office/officeart/2005/8/layout/hierarchy1"/>
    <dgm:cxn modelId="{933CDA79-2073-BE44-9101-CC0BFA28D0CA}" type="presParOf" srcId="{77B75113-FBCF-8946-8CEF-93702C9DAC50}" destId="{B9048794-00F6-6E49-8BDE-B5E628B178E5}" srcOrd="0" destOrd="0" presId="urn:microsoft.com/office/officeart/2005/8/layout/hierarchy1"/>
    <dgm:cxn modelId="{F59CE773-A3A2-6E47-BEFD-4EA1545A0E30}" type="presParOf" srcId="{77B75113-FBCF-8946-8CEF-93702C9DAC50}" destId="{0B611EEA-8BFB-1C4D-9204-D472D2F844F0}" srcOrd="1" destOrd="0" presId="urn:microsoft.com/office/officeart/2005/8/layout/hierarchy1"/>
    <dgm:cxn modelId="{45D9E178-3B80-2542-A1E2-85D7DF17841E}" type="presParOf" srcId="{DF83E8B8-B025-7C47-BF89-A83C9C14D79A}" destId="{AA0C47B5-4E19-5942-BA03-FCBB0261DC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7592D-068C-44D4-89B0-BF309C28AAE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7A0BA8-1163-4FA1-8C2F-48F1BAB2CF9D}">
      <dgm:prSet/>
      <dgm:spPr/>
      <dgm:t>
        <a:bodyPr/>
        <a:lstStyle/>
        <a:p>
          <a:r>
            <a:rPr lang="en-US" dirty="0"/>
            <a:t>For this project we have taken a sample of 5 companies as a representative of the entire Food and Beverage Industry.</a:t>
          </a:r>
        </a:p>
      </dgm:t>
    </dgm:pt>
    <dgm:pt modelId="{19ACC52C-458A-4353-8948-8C7E93D9853B}" type="parTrans" cxnId="{32E9FD02-F552-43CD-B305-AAC567A14204}">
      <dgm:prSet/>
      <dgm:spPr/>
      <dgm:t>
        <a:bodyPr/>
        <a:lstStyle/>
        <a:p>
          <a:endParaRPr lang="en-US"/>
        </a:p>
      </dgm:t>
    </dgm:pt>
    <dgm:pt modelId="{C13EAE35-7B12-4904-931B-7E0A38743BC6}" type="sibTrans" cxnId="{32E9FD02-F552-43CD-B305-AAC567A14204}">
      <dgm:prSet/>
      <dgm:spPr/>
      <dgm:t>
        <a:bodyPr/>
        <a:lstStyle/>
        <a:p>
          <a:endParaRPr lang="en-US"/>
        </a:p>
      </dgm:t>
    </dgm:pt>
    <dgm:pt modelId="{F4F7C6E5-E879-467C-904E-A78BA8FF517B}">
      <dgm:prSet/>
      <dgm:spPr/>
      <dgm:t>
        <a:bodyPr/>
        <a:lstStyle/>
        <a:p>
          <a:r>
            <a:rPr lang="en-US" dirty="0"/>
            <a:t>The income statement for all these companies have been taken from https://</a:t>
          </a:r>
          <a:r>
            <a:rPr lang="en-US" dirty="0" err="1"/>
            <a:t>www.investing.com</a:t>
          </a:r>
          <a:r>
            <a:rPr lang="en-US" dirty="0"/>
            <a:t>/</a:t>
          </a:r>
        </a:p>
      </dgm:t>
    </dgm:pt>
    <dgm:pt modelId="{7D2D2BBB-7E7D-4DFA-9B62-C8B4CE850962}" type="parTrans" cxnId="{4A053412-4E39-470D-83CC-A0BCB8AEE804}">
      <dgm:prSet/>
      <dgm:spPr/>
      <dgm:t>
        <a:bodyPr/>
        <a:lstStyle/>
        <a:p>
          <a:endParaRPr lang="en-US"/>
        </a:p>
      </dgm:t>
    </dgm:pt>
    <dgm:pt modelId="{092935D2-A086-4CE6-9A30-ACDBFAACE4F6}" type="sibTrans" cxnId="{4A053412-4E39-470D-83CC-A0BCB8AEE804}">
      <dgm:prSet/>
      <dgm:spPr/>
      <dgm:t>
        <a:bodyPr/>
        <a:lstStyle/>
        <a:p>
          <a:endParaRPr lang="en-US"/>
        </a:p>
      </dgm:t>
    </dgm:pt>
    <dgm:pt modelId="{AFAA9418-9EDD-734C-801A-0F2F901BBEA8}" type="pres">
      <dgm:prSet presAssocID="{9357592D-068C-44D4-89B0-BF309C28AAEA}" presName="linear" presStyleCnt="0">
        <dgm:presLayoutVars>
          <dgm:animLvl val="lvl"/>
          <dgm:resizeHandles val="exact"/>
        </dgm:presLayoutVars>
      </dgm:prSet>
      <dgm:spPr/>
    </dgm:pt>
    <dgm:pt modelId="{D3062F6A-EDEA-424A-B0B3-11F77B7AF417}" type="pres">
      <dgm:prSet presAssocID="{297A0BA8-1163-4FA1-8C2F-48F1BAB2CF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2E3116-1113-F44A-8B33-B8A3F5ADE80D}" type="pres">
      <dgm:prSet presAssocID="{C13EAE35-7B12-4904-931B-7E0A38743BC6}" presName="spacer" presStyleCnt="0"/>
      <dgm:spPr/>
    </dgm:pt>
    <dgm:pt modelId="{1C7E29DB-5EFF-2D4E-8B99-0D37FD6E9D0E}" type="pres">
      <dgm:prSet presAssocID="{F4F7C6E5-E879-467C-904E-A78BA8FF51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E9FD02-F552-43CD-B305-AAC567A14204}" srcId="{9357592D-068C-44D4-89B0-BF309C28AAEA}" destId="{297A0BA8-1163-4FA1-8C2F-48F1BAB2CF9D}" srcOrd="0" destOrd="0" parTransId="{19ACC52C-458A-4353-8948-8C7E93D9853B}" sibTransId="{C13EAE35-7B12-4904-931B-7E0A38743BC6}"/>
    <dgm:cxn modelId="{4A053412-4E39-470D-83CC-A0BCB8AEE804}" srcId="{9357592D-068C-44D4-89B0-BF309C28AAEA}" destId="{F4F7C6E5-E879-467C-904E-A78BA8FF517B}" srcOrd="1" destOrd="0" parTransId="{7D2D2BBB-7E7D-4DFA-9B62-C8B4CE850962}" sibTransId="{092935D2-A086-4CE6-9A30-ACDBFAACE4F6}"/>
    <dgm:cxn modelId="{A4BE6833-E785-214E-96AA-605B3E09B29A}" type="presOf" srcId="{F4F7C6E5-E879-467C-904E-A78BA8FF517B}" destId="{1C7E29DB-5EFF-2D4E-8B99-0D37FD6E9D0E}" srcOrd="0" destOrd="0" presId="urn:microsoft.com/office/officeart/2005/8/layout/vList2"/>
    <dgm:cxn modelId="{54E79F6D-EF8E-5942-81D6-6EEE89B48EA4}" type="presOf" srcId="{9357592D-068C-44D4-89B0-BF309C28AAEA}" destId="{AFAA9418-9EDD-734C-801A-0F2F901BBEA8}" srcOrd="0" destOrd="0" presId="urn:microsoft.com/office/officeart/2005/8/layout/vList2"/>
    <dgm:cxn modelId="{983862D2-0ACF-4246-BC94-D6257DB22BE9}" type="presOf" srcId="{297A0BA8-1163-4FA1-8C2F-48F1BAB2CF9D}" destId="{D3062F6A-EDEA-424A-B0B3-11F77B7AF417}" srcOrd="0" destOrd="0" presId="urn:microsoft.com/office/officeart/2005/8/layout/vList2"/>
    <dgm:cxn modelId="{C06043F2-3ADD-D64D-8AB8-7724159F713A}" type="presParOf" srcId="{AFAA9418-9EDD-734C-801A-0F2F901BBEA8}" destId="{D3062F6A-EDEA-424A-B0B3-11F77B7AF417}" srcOrd="0" destOrd="0" presId="urn:microsoft.com/office/officeart/2005/8/layout/vList2"/>
    <dgm:cxn modelId="{2BB59A52-9F36-5244-8B42-C26611150B49}" type="presParOf" srcId="{AFAA9418-9EDD-734C-801A-0F2F901BBEA8}" destId="{EC2E3116-1113-F44A-8B33-B8A3F5ADE80D}" srcOrd="1" destOrd="0" presId="urn:microsoft.com/office/officeart/2005/8/layout/vList2"/>
    <dgm:cxn modelId="{0EDF2CBD-6A85-D34E-99FB-4739D0AE884B}" type="presParOf" srcId="{AFAA9418-9EDD-734C-801A-0F2F901BBEA8}" destId="{1C7E29DB-5EFF-2D4E-8B99-0D37FD6E9D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7592D-068C-44D4-89B0-BF309C28AAE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7A0BA8-1163-4FA1-8C2F-48F1BAB2CF9D}">
      <dgm:prSet/>
      <dgm:spPr/>
      <dgm:t>
        <a:bodyPr/>
        <a:lstStyle/>
        <a:p>
          <a:r>
            <a:rPr lang="en-US" dirty="0"/>
            <a:t>The datasets about heart diseases and diabetes in United States has been taken from a government website</a:t>
          </a:r>
        </a:p>
      </dgm:t>
    </dgm:pt>
    <dgm:pt modelId="{19ACC52C-458A-4353-8948-8C7E93D9853B}" type="parTrans" cxnId="{32E9FD02-F552-43CD-B305-AAC567A14204}">
      <dgm:prSet/>
      <dgm:spPr/>
      <dgm:t>
        <a:bodyPr/>
        <a:lstStyle/>
        <a:p>
          <a:endParaRPr lang="en-US"/>
        </a:p>
      </dgm:t>
    </dgm:pt>
    <dgm:pt modelId="{C13EAE35-7B12-4904-931B-7E0A38743BC6}" type="sibTrans" cxnId="{32E9FD02-F552-43CD-B305-AAC567A14204}">
      <dgm:prSet/>
      <dgm:spPr/>
      <dgm:t>
        <a:bodyPr/>
        <a:lstStyle/>
        <a:p>
          <a:endParaRPr lang="en-US"/>
        </a:p>
      </dgm:t>
    </dgm:pt>
    <dgm:pt modelId="{F4F7C6E5-E879-467C-904E-A78BA8FF517B}">
      <dgm:prSet/>
      <dgm:spPr/>
      <dgm:t>
        <a:bodyPr/>
        <a:lstStyle/>
        <a:p>
          <a:r>
            <a:rPr lang="en-US" dirty="0"/>
            <a:t>Centre for Disease Control and prevention - https://</a:t>
          </a:r>
          <a:r>
            <a:rPr lang="en-US" dirty="0" err="1"/>
            <a:t>www.cdc.gov</a:t>
          </a:r>
          <a:r>
            <a:rPr lang="en-US" dirty="0"/>
            <a:t>/</a:t>
          </a:r>
          <a:r>
            <a:rPr lang="en-US" dirty="0" err="1"/>
            <a:t>nchs</a:t>
          </a:r>
          <a:r>
            <a:rPr lang="en-US" dirty="0"/>
            <a:t>/</a:t>
          </a:r>
          <a:r>
            <a:rPr lang="en-US" dirty="0" err="1"/>
            <a:t>fastats</a:t>
          </a:r>
          <a:r>
            <a:rPr lang="en-US" dirty="0"/>
            <a:t>/heart-</a:t>
          </a:r>
          <a:r>
            <a:rPr lang="en-US" dirty="0" err="1"/>
            <a:t>disease.htm</a:t>
          </a:r>
          <a:endParaRPr lang="en-US" dirty="0"/>
        </a:p>
      </dgm:t>
    </dgm:pt>
    <dgm:pt modelId="{7D2D2BBB-7E7D-4DFA-9B62-C8B4CE850962}" type="parTrans" cxnId="{4A053412-4E39-470D-83CC-A0BCB8AEE804}">
      <dgm:prSet/>
      <dgm:spPr/>
      <dgm:t>
        <a:bodyPr/>
        <a:lstStyle/>
        <a:p>
          <a:endParaRPr lang="en-US"/>
        </a:p>
      </dgm:t>
    </dgm:pt>
    <dgm:pt modelId="{092935D2-A086-4CE6-9A30-ACDBFAACE4F6}" type="sibTrans" cxnId="{4A053412-4E39-470D-83CC-A0BCB8AEE804}">
      <dgm:prSet/>
      <dgm:spPr/>
      <dgm:t>
        <a:bodyPr/>
        <a:lstStyle/>
        <a:p>
          <a:endParaRPr lang="en-US"/>
        </a:p>
      </dgm:t>
    </dgm:pt>
    <dgm:pt modelId="{AFAA9418-9EDD-734C-801A-0F2F901BBEA8}" type="pres">
      <dgm:prSet presAssocID="{9357592D-068C-44D4-89B0-BF309C28AAEA}" presName="linear" presStyleCnt="0">
        <dgm:presLayoutVars>
          <dgm:animLvl val="lvl"/>
          <dgm:resizeHandles val="exact"/>
        </dgm:presLayoutVars>
      </dgm:prSet>
      <dgm:spPr/>
    </dgm:pt>
    <dgm:pt modelId="{D3062F6A-EDEA-424A-B0B3-11F77B7AF417}" type="pres">
      <dgm:prSet presAssocID="{297A0BA8-1163-4FA1-8C2F-48F1BAB2CF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2E3116-1113-F44A-8B33-B8A3F5ADE80D}" type="pres">
      <dgm:prSet presAssocID="{C13EAE35-7B12-4904-931B-7E0A38743BC6}" presName="spacer" presStyleCnt="0"/>
      <dgm:spPr/>
    </dgm:pt>
    <dgm:pt modelId="{1C7E29DB-5EFF-2D4E-8B99-0D37FD6E9D0E}" type="pres">
      <dgm:prSet presAssocID="{F4F7C6E5-E879-467C-904E-A78BA8FF51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E9FD02-F552-43CD-B305-AAC567A14204}" srcId="{9357592D-068C-44D4-89B0-BF309C28AAEA}" destId="{297A0BA8-1163-4FA1-8C2F-48F1BAB2CF9D}" srcOrd="0" destOrd="0" parTransId="{19ACC52C-458A-4353-8948-8C7E93D9853B}" sibTransId="{C13EAE35-7B12-4904-931B-7E0A38743BC6}"/>
    <dgm:cxn modelId="{4A053412-4E39-470D-83CC-A0BCB8AEE804}" srcId="{9357592D-068C-44D4-89B0-BF309C28AAEA}" destId="{F4F7C6E5-E879-467C-904E-A78BA8FF517B}" srcOrd="1" destOrd="0" parTransId="{7D2D2BBB-7E7D-4DFA-9B62-C8B4CE850962}" sibTransId="{092935D2-A086-4CE6-9A30-ACDBFAACE4F6}"/>
    <dgm:cxn modelId="{A4BE6833-E785-214E-96AA-605B3E09B29A}" type="presOf" srcId="{F4F7C6E5-E879-467C-904E-A78BA8FF517B}" destId="{1C7E29DB-5EFF-2D4E-8B99-0D37FD6E9D0E}" srcOrd="0" destOrd="0" presId="urn:microsoft.com/office/officeart/2005/8/layout/vList2"/>
    <dgm:cxn modelId="{54E79F6D-EF8E-5942-81D6-6EEE89B48EA4}" type="presOf" srcId="{9357592D-068C-44D4-89B0-BF309C28AAEA}" destId="{AFAA9418-9EDD-734C-801A-0F2F901BBEA8}" srcOrd="0" destOrd="0" presId="urn:microsoft.com/office/officeart/2005/8/layout/vList2"/>
    <dgm:cxn modelId="{983862D2-0ACF-4246-BC94-D6257DB22BE9}" type="presOf" srcId="{297A0BA8-1163-4FA1-8C2F-48F1BAB2CF9D}" destId="{D3062F6A-EDEA-424A-B0B3-11F77B7AF417}" srcOrd="0" destOrd="0" presId="urn:microsoft.com/office/officeart/2005/8/layout/vList2"/>
    <dgm:cxn modelId="{C06043F2-3ADD-D64D-8AB8-7724159F713A}" type="presParOf" srcId="{AFAA9418-9EDD-734C-801A-0F2F901BBEA8}" destId="{D3062F6A-EDEA-424A-B0B3-11F77B7AF417}" srcOrd="0" destOrd="0" presId="urn:microsoft.com/office/officeart/2005/8/layout/vList2"/>
    <dgm:cxn modelId="{2BB59A52-9F36-5244-8B42-C26611150B49}" type="presParOf" srcId="{AFAA9418-9EDD-734C-801A-0F2F901BBEA8}" destId="{EC2E3116-1113-F44A-8B33-B8A3F5ADE80D}" srcOrd="1" destOrd="0" presId="urn:microsoft.com/office/officeart/2005/8/layout/vList2"/>
    <dgm:cxn modelId="{0EDF2CBD-6A85-D34E-99FB-4739D0AE884B}" type="presParOf" srcId="{AFAA9418-9EDD-734C-801A-0F2F901BBEA8}" destId="{1C7E29DB-5EFF-2D4E-8B99-0D37FD6E9D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57592D-068C-44D4-89B0-BF309C28AAE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7A0BA8-1163-4FA1-8C2F-48F1BAB2CF9D}">
      <dgm:prSet/>
      <dgm:spPr/>
      <dgm:t>
        <a:bodyPr/>
        <a:lstStyle/>
        <a:p>
          <a:r>
            <a:rPr lang="en-US" dirty="0"/>
            <a:t>The data set for quarterly GDP of each state in the United States </a:t>
          </a:r>
        </a:p>
      </dgm:t>
    </dgm:pt>
    <dgm:pt modelId="{19ACC52C-458A-4353-8948-8C7E93D9853B}" type="parTrans" cxnId="{32E9FD02-F552-43CD-B305-AAC567A14204}">
      <dgm:prSet/>
      <dgm:spPr/>
      <dgm:t>
        <a:bodyPr/>
        <a:lstStyle/>
        <a:p>
          <a:endParaRPr lang="en-US"/>
        </a:p>
      </dgm:t>
    </dgm:pt>
    <dgm:pt modelId="{C13EAE35-7B12-4904-931B-7E0A38743BC6}" type="sibTrans" cxnId="{32E9FD02-F552-43CD-B305-AAC567A14204}">
      <dgm:prSet/>
      <dgm:spPr/>
      <dgm:t>
        <a:bodyPr/>
        <a:lstStyle/>
        <a:p>
          <a:endParaRPr lang="en-US"/>
        </a:p>
      </dgm:t>
    </dgm:pt>
    <dgm:pt modelId="{F4F7C6E5-E879-467C-904E-A78BA8FF517B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www.statista.com</a:t>
          </a:r>
          <a:r>
            <a:rPr lang="en-US" dirty="0"/>
            <a:t>/statistics/188185/percent-change-from-preceding-period-in-real-</a:t>
          </a:r>
          <a:r>
            <a:rPr lang="en-US" dirty="0" err="1"/>
            <a:t>gdp</a:t>
          </a:r>
          <a:r>
            <a:rPr lang="en-US" dirty="0"/>
            <a:t>-in-the-us/</a:t>
          </a:r>
        </a:p>
      </dgm:t>
    </dgm:pt>
    <dgm:pt modelId="{7D2D2BBB-7E7D-4DFA-9B62-C8B4CE850962}" type="parTrans" cxnId="{4A053412-4E39-470D-83CC-A0BCB8AEE804}">
      <dgm:prSet/>
      <dgm:spPr/>
      <dgm:t>
        <a:bodyPr/>
        <a:lstStyle/>
        <a:p>
          <a:endParaRPr lang="en-US"/>
        </a:p>
      </dgm:t>
    </dgm:pt>
    <dgm:pt modelId="{092935D2-A086-4CE6-9A30-ACDBFAACE4F6}" type="sibTrans" cxnId="{4A053412-4E39-470D-83CC-A0BCB8AEE804}">
      <dgm:prSet/>
      <dgm:spPr/>
      <dgm:t>
        <a:bodyPr/>
        <a:lstStyle/>
        <a:p>
          <a:endParaRPr lang="en-US"/>
        </a:p>
      </dgm:t>
    </dgm:pt>
    <dgm:pt modelId="{AFAA9418-9EDD-734C-801A-0F2F901BBEA8}" type="pres">
      <dgm:prSet presAssocID="{9357592D-068C-44D4-89B0-BF309C28AAEA}" presName="linear" presStyleCnt="0">
        <dgm:presLayoutVars>
          <dgm:animLvl val="lvl"/>
          <dgm:resizeHandles val="exact"/>
        </dgm:presLayoutVars>
      </dgm:prSet>
      <dgm:spPr/>
    </dgm:pt>
    <dgm:pt modelId="{D3062F6A-EDEA-424A-B0B3-11F77B7AF417}" type="pres">
      <dgm:prSet presAssocID="{297A0BA8-1163-4FA1-8C2F-48F1BAB2CF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2E3116-1113-F44A-8B33-B8A3F5ADE80D}" type="pres">
      <dgm:prSet presAssocID="{C13EAE35-7B12-4904-931B-7E0A38743BC6}" presName="spacer" presStyleCnt="0"/>
      <dgm:spPr/>
    </dgm:pt>
    <dgm:pt modelId="{1C7E29DB-5EFF-2D4E-8B99-0D37FD6E9D0E}" type="pres">
      <dgm:prSet presAssocID="{F4F7C6E5-E879-467C-904E-A78BA8FF51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E9FD02-F552-43CD-B305-AAC567A14204}" srcId="{9357592D-068C-44D4-89B0-BF309C28AAEA}" destId="{297A0BA8-1163-4FA1-8C2F-48F1BAB2CF9D}" srcOrd="0" destOrd="0" parTransId="{19ACC52C-458A-4353-8948-8C7E93D9853B}" sibTransId="{C13EAE35-7B12-4904-931B-7E0A38743BC6}"/>
    <dgm:cxn modelId="{4A053412-4E39-470D-83CC-A0BCB8AEE804}" srcId="{9357592D-068C-44D4-89B0-BF309C28AAEA}" destId="{F4F7C6E5-E879-467C-904E-A78BA8FF517B}" srcOrd="1" destOrd="0" parTransId="{7D2D2BBB-7E7D-4DFA-9B62-C8B4CE850962}" sibTransId="{092935D2-A086-4CE6-9A30-ACDBFAACE4F6}"/>
    <dgm:cxn modelId="{A4BE6833-E785-214E-96AA-605B3E09B29A}" type="presOf" srcId="{F4F7C6E5-E879-467C-904E-A78BA8FF517B}" destId="{1C7E29DB-5EFF-2D4E-8B99-0D37FD6E9D0E}" srcOrd="0" destOrd="0" presId="urn:microsoft.com/office/officeart/2005/8/layout/vList2"/>
    <dgm:cxn modelId="{54E79F6D-EF8E-5942-81D6-6EEE89B48EA4}" type="presOf" srcId="{9357592D-068C-44D4-89B0-BF309C28AAEA}" destId="{AFAA9418-9EDD-734C-801A-0F2F901BBEA8}" srcOrd="0" destOrd="0" presId="urn:microsoft.com/office/officeart/2005/8/layout/vList2"/>
    <dgm:cxn modelId="{983862D2-0ACF-4246-BC94-D6257DB22BE9}" type="presOf" srcId="{297A0BA8-1163-4FA1-8C2F-48F1BAB2CF9D}" destId="{D3062F6A-EDEA-424A-B0B3-11F77B7AF417}" srcOrd="0" destOrd="0" presId="urn:microsoft.com/office/officeart/2005/8/layout/vList2"/>
    <dgm:cxn modelId="{C06043F2-3ADD-D64D-8AB8-7724159F713A}" type="presParOf" srcId="{AFAA9418-9EDD-734C-801A-0F2F901BBEA8}" destId="{D3062F6A-EDEA-424A-B0B3-11F77B7AF417}" srcOrd="0" destOrd="0" presId="urn:microsoft.com/office/officeart/2005/8/layout/vList2"/>
    <dgm:cxn modelId="{2BB59A52-9F36-5244-8B42-C26611150B49}" type="presParOf" srcId="{AFAA9418-9EDD-734C-801A-0F2F901BBEA8}" destId="{EC2E3116-1113-F44A-8B33-B8A3F5ADE80D}" srcOrd="1" destOrd="0" presId="urn:microsoft.com/office/officeart/2005/8/layout/vList2"/>
    <dgm:cxn modelId="{0EDF2CBD-6A85-D34E-99FB-4739D0AE884B}" type="presParOf" srcId="{AFAA9418-9EDD-734C-801A-0F2F901BBEA8}" destId="{1C7E29DB-5EFF-2D4E-8B99-0D37FD6E9D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7592D-068C-44D4-89B0-BF309C28AAE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7A0BA8-1163-4FA1-8C2F-48F1BAB2CF9D}">
      <dgm:prSet/>
      <dgm:spPr/>
      <dgm:t>
        <a:bodyPr/>
        <a:lstStyle/>
        <a:p>
          <a:r>
            <a:rPr lang="en-US" dirty="0"/>
            <a:t>The data set of the population census of each state and personal consumption of food and beverages is collected from a government website -</a:t>
          </a:r>
        </a:p>
      </dgm:t>
    </dgm:pt>
    <dgm:pt modelId="{19ACC52C-458A-4353-8948-8C7E93D9853B}" type="parTrans" cxnId="{32E9FD02-F552-43CD-B305-AAC567A14204}">
      <dgm:prSet/>
      <dgm:spPr/>
      <dgm:t>
        <a:bodyPr/>
        <a:lstStyle/>
        <a:p>
          <a:endParaRPr lang="en-US"/>
        </a:p>
      </dgm:t>
    </dgm:pt>
    <dgm:pt modelId="{C13EAE35-7B12-4904-931B-7E0A38743BC6}" type="sibTrans" cxnId="{32E9FD02-F552-43CD-B305-AAC567A14204}">
      <dgm:prSet/>
      <dgm:spPr/>
      <dgm:t>
        <a:bodyPr/>
        <a:lstStyle/>
        <a:p>
          <a:endParaRPr lang="en-US"/>
        </a:p>
      </dgm:t>
    </dgm:pt>
    <dgm:pt modelId="{43311393-95B2-B14E-BCBB-4B6514F151AE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u="sng" dirty="0">
              <a:uFillTx/>
            </a:rPr>
            <a:t>https://</a:t>
          </a:r>
          <a:r>
            <a:rPr lang="en-US" u="sng" dirty="0" err="1">
              <a:uFillTx/>
            </a:rPr>
            <a:t>data.census.gov</a:t>
          </a:r>
          <a:r>
            <a:rPr lang="en-US" u="sng" dirty="0">
              <a:uFillTx/>
            </a:rPr>
            <a:t>/</a:t>
          </a:r>
          <a:r>
            <a:rPr lang="en-US" u="sng" dirty="0" err="1">
              <a:uFillTx/>
            </a:rPr>
            <a:t>cedsci</a:t>
          </a:r>
          <a:r>
            <a:rPr lang="en-US" u="sng" dirty="0">
              <a:uFillTx/>
            </a:rPr>
            <a:t>/</a:t>
          </a:r>
          <a:r>
            <a:rPr lang="en-US" dirty="0"/>
            <a:t> </a:t>
          </a:r>
        </a:p>
      </dgm:t>
    </dgm:pt>
    <dgm:pt modelId="{B51EAD73-6131-424E-837A-D8C0FD5C3F9C}" type="sibTrans" cxnId="{527D80C5-1E46-DC46-8738-2DA237851DCE}">
      <dgm:prSet/>
      <dgm:spPr/>
      <dgm:t>
        <a:bodyPr/>
        <a:lstStyle/>
        <a:p>
          <a:endParaRPr lang="en-US"/>
        </a:p>
      </dgm:t>
    </dgm:pt>
    <dgm:pt modelId="{330A41F1-B3FE-9E4C-B883-4DC48D8BBCA9}" type="parTrans" cxnId="{527D80C5-1E46-DC46-8738-2DA237851DCE}">
      <dgm:prSet/>
      <dgm:spPr/>
      <dgm:t>
        <a:bodyPr/>
        <a:lstStyle/>
        <a:p>
          <a:endParaRPr lang="en-US"/>
        </a:p>
      </dgm:t>
    </dgm:pt>
    <dgm:pt modelId="{AFAA9418-9EDD-734C-801A-0F2F901BBEA8}" type="pres">
      <dgm:prSet presAssocID="{9357592D-068C-44D4-89B0-BF309C28AAEA}" presName="linear" presStyleCnt="0">
        <dgm:presLayoutVars>
          <dgm:animLvl val="lvl"/>
          <dgm:resizeHandles val="exact"/>
        </dgm:presLayoutVars>
      </dgm:prSet>
      <dgm:spPr/>
    </dgm:pt>
    <dgm:pt modelId="{D3062F6A-EDEA-424A-B0B3-11F77B7AF417}" type="pres">
      <dgm:prSet presAssocID="{297A0BA8-1163-4FA1-8C2F-48F1BAB2CF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2E3116-1113-F44A-8B33-B8A3F5ADE80D}" type="pres">
      <dgm:prSet presAssocID="{C13EAE35-7B12-4904-931B-7E0A38743BC6}" presName="spacer" presStyleCnt="0"/>
      <dgm:spPr/>
    </dgm:pt>
    <dgm:pt modelId="{A3342E0D-105E-B74A-AD7D-20FD38CD6CEA}" type="pres">
      <dgm:prSet presAssocID="{43311393-95B2-B14E-BCBB-4B6514F151A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E9FD02-F552-43CD-B305-AAC567A14204}" srcId="{9357592D-068C-44D4-89B0-BF309C28AAEA}" destId="{297A0BA8-1163-4FA1-8C2F-48F1BAB2CF9D}" srcOrd="0" destOrd="0" parTransId="{19ACC52C-458A-4353-8948-8C7E93D9853B}" sibTransId="{C13EAE35-7B12-4904-931B-7E0A38743BC6}"/>
    <dgm:cxn modelId="{54E79F6D-EF8E-5942-81D6-6EEE89B48EA4}" type="presOf" srcId="{9357592D-068C-44D4-89B0-BF309C28AAEA}" destId="{AFAA9418-9EDD-734C-801A-0F2F901BBEA8}" srcOrd="0" destOrd="0" presId="urn:microsoft.com/office/officeart/2005/8/layout/vList2"/>
    <dgm:cxn modelId="{65436DA2-F221-984A-85D9-D1114722CD2B}" type="presOf" srcId="{43311393-95B2-B14E-BCBB-4B6514F151AE}" destId="{A3342E0D-105E-B74A-AD7D-20FD38CD6CEA}" srcOrd="0" destOrd="0" presId="urn:microsoft.com/office/officeart/2005/8/layout/vList2"/>
    <dgm:cxn modelId="{527D80C5-1E46-DC46-8738-2DA237851DCE}" srcId="{9357592D-068C-44D4-89B0-BF309C28AAEA}" destId="{43311393-95B2-B14E-BCBB-4B6514F151AE}" srcOrd="1" destOrd="0" parTransId="{330A41F1-B3FE-9E4C-B883-4DC48D8BBCA9}" sibTransId="{B51EAD73-6131-424E-837A-D8C0FD5C3F9C}"/>
    <dgm:cxn modelId="{983862D2-0ACF-4246-BC94-D6257DB22BE9}" type="presOf" srcId="{297A0BA8-1163-4FA1-8C2F-48F1BAB2CF9D}" destId="{D3062F6A-EDEA-424A-B0B3-11F77B7AF417}" srcOrd="0" destOrd="0" presId="urn:microsoft.com/office/officeart/2005/8/layout/vList2"/>
    <dgm:cxn modelId="{C06043F2-3ADD-D64D-8AB8-7724159F713A}" type="presParOf" srcId="{AFAA9418-9EDD-734C-801A-0F2F901BBEA8}" destId="{D3062F6A-EDEA-424A-B0B3-11F77B7AF417}" srcOrd="0" destOrd="0" presId="urn:microsoft.com/office/officeart/2005/8/layout/vList2"/>
    <dgm:cxn modelId="{2BB59A52-9F36-5244-8B42-C26611150B49}" type="presParOf" srcId="{AFAA9418-9EDD-734C-801A-0F2F901BBEA8}" destId="{EC2E3116-1113-F44A-8B33-B8A3F5ADE80D}" srcOrd="1" destOrd="0" presId="urn:microsoft.com/office/officeart/2005/8/layout/vList2"/>
    <dgm:cxn modelId="{7FB56A3A-746C-A14A-82EB-CC1EC3E50EBC}" type="presParOf" srcId="{AFAA9418-9EDD-734C-801A-0F2F901BBEA8}" destId="{A3342E0D-105E-B74A-AD7D-20FD38CD6CE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19590E-5118-4B78-8F9D-63A681F8321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29409B3-F39D-4C09-9BD7-3C8D3AEBAA88}">
      <dgm:prSet/>
      <dgm:spPr/>
      <dgm:t>
        <a:bodyPr/>
        <a:lstStyle/>
        <a:p>
          <a:r>
            <a:rPr lang="en-US" dirty="0" err="1"/>
            <a:t>Subsetting</a:t>
          </a:r>
          <a:r>
            <a:rPr lang="en-US" dirty="0"/>
            <a:t> and concatenation of data sets</a:t>
          </a:r>
        </a:p>
      </dgm:t>
    </dgm:pt>
    <dgm:pt modelId="{4AAC7DE5-2282-4F4F-B04C-F1E5E8F2F7A0}" type="parTrans" cxnId="{915DEB4D-5722-4D4D-A8FF-80C58E1CE629}">
      <dgm:prSet/>
      <dgm:spPr/>
      <dgm:t>
        <a:bodyPr/>
        <a:lstStyle/>
        <a:p>
          <a:endParaRPr lang="en-US"/>
        </a:p>
      </dgm:t>
    </dgm:pt>
    <dgm:pt modelId="{9E49B7DB-9B11-4D1F-A22E-BA043AF16481}" type="sibTrans" cxnId="{915DEB4D-5722-4D4D-A8FF-80C58E1CE629}">
      <dgm:prSet/>
      <dgm:spPr/>
      <dgm:t>
        <a:bodyPr/>
        <a:lstStyle/>
        <a:p>
          <a:endParaRPr lang="en-US"/>
        </a:p>
      </dgm:t>
    </dgm:pt>
    <dgm:pt modelId="{5A26AAEC-E0BD-4BB7-8AE2-FFBED171A7C0}">
      <dgm:prSet/>
      <dgm:spPr/>
      <dgm:t>
        <a:bodyPr/>
        <a:lstStyle/>
        <a:p>
          <a:r>
            <a:rPr lang="en-US" b="0" i="0" dirty="0"/>
            <a:t>Data collection</a:t>
          </a:r>
          <a:endParaRPr lang="en-US" dirty="0"/>
        </a:p>
      </dgm:t>
    </dgm:pt>
    <dgm:pt modelId="{A92869EC-8C7B-420A-8D79-A0C22FC37EAF}" type="parTrans" cxnId="{B6B296D1-398F-467A-9EB8-A13E6A088122}">
      <dgm:prSet/>
      <dgm:spPr/>
      <dgm:t>
        <a:bodyPr/>
        <a:lstStyle/>
        <a:p>
          <a:endParaRPr lang="en-US"/>
        </a:p>
      </dgm:t>
    </dgm:pt>
    <dgm:pt modelId="{57C2B47F-CC83-4C3C-9F07-BA7CFEE54D5F}" type="sibTrans" cxnId="{B6B296D1-398F-467A-9EB8-A13E6A088122}">
      <dgm:prSet/>
      <dgm:spPr/>
      <dgm:t>
        <a:bodyPr/>
        <a:lstStyle/>
        <a:p>
          <a:endParaRPr lang="en-US"/>
        </a:p>
      </dgm:t>
    </dgm:pt>
    <dgm:pt modelId="{F959D524-1F65-4FCD-B7E2-8B227E5C918F}">
      <dgm:prSet/>
      <dgm:spPr/>
      <dgm:t>
        <a:bodyPr/>
        <a:lstStyle/>
        <a:p>
          <a:r>
            <a:rPr lang="en-US" dirty="0"/>
            <a:t>Null Values</a:t>
          </a:r>
        </a:p>
      </dgm:t>
    </dgm:pt>
    <dgm:pt modelId="{CA8DA0D5-CA5E-48FD-871F-65B7058D0F45}" type="parTrans" cxnId="{5B872871-386F-4C86-8A4B-E444E8A66832}">
      <dgm:prSet/>
      <dgm:spPr/>
      <dgm:t>
        <a:bodyPr/>
        <a:lstStyle/>
        <a:p>
          <a:endParaRPr lang="en-US"/>
        </a:p>
      </dgm:t>
    </dgm:pt>
    <dgm:pt modelId="{07FC336E-3AEA-4D07-83D9-7BB0875C4335}" type="sibTrans" cxnId="{5B872871-386F-4C86-8A4B-E444E8A66832}">
      <dgm:prSet/>
      <dgm:spPr/>
      <dgm:t>
        <a:bodyPr/>
        <a:lstStyle/>
        <a:p>
          <a:endParaRPr lang="en-US"/>
        </a:p>
      </dgm:t>
    </dgm:pt>
    <dgm:pt modelId="{0853D51D-B85F-4B2E-9647-91D3FD7DFD70}">
      <dgm:prSet/>
      <dgm:spPr/>
      <dgm:t>
        <a:bodyPr/>
        <a:lstStyle/>
        <a:p>
          <a:r>
            <a:rPr lang="en-US" b="0" i="0" dirty="0"/>
            <a:t>Changing the data type of the columns</a:t>
          </a:r>
          <a:endParaRPr lang="en-US" dirty="0"/>
        </a:p>
      </dgm:t>
    </dgm:pt>
    <dgm:pt modelId="{68D05636-BF46-4435-9894-C2FEB1951C97}" type="parTrans" cxnId="{0A9C9118-EAD9-49AB-B1DC-9660EECB6049}">
      <dgm:prSet/>
      <dgm:spPr/>
      <dgm:t>
        <a:bodyPr/>
        <a:lstStyle/>
        <a:p>
          <a:endParaRPr lang="en-US"/>
        </a:p>
      </dgm:t>
    </dgm:pt>
    <dgm:pt modelId="{762DD874-483E-4133-9761-E83DD71F5A11}" type="sibTrans" cxnId="{0A9C9118-EAD9-49AB-B1DC-9660EECB6049}">
      <dgm:prSet/>
      <dgm:spPr/>
      <dgm:t>
        <a:bodyPr/>
        <a:lstStyle/>
        <a:p>
          <a:endParaRPr lang="en-US"/>
        </a:p>
      </dgm:t>
    </dgm:pt>
    <dgm:pt modelId="{2AC75C56-28D0-4E63-A8FA-E339B72C8E82}">
      <dgm:prSet/>
      <dgm:spPr/>
      <dgm:t>
        <a:bodyPr/>
        <a:lstStyle/>
        <a:p>
          <a:r>
            <a:rPr lang="en-US" b="0" i="0" dirty="0"/>
            <a:t>Removal of Inconsistent data</a:t>
          </a:r>
          <a:endParaRPr lang="en-US" dirty="0"/>
        </a:p>
      </dgm:t>
    </dgm:pt>
    <dgm:pt modelId="{93AE6604-231E-46B6-B880-A3C1AFBBFDAE}" type="parTrans" cxnId="{FAE3734A-6DB0-4CAB-8D2B-231A924F88F8}">
      <dgm:prSet/>
      <dgm:spPr/>
      <dgm:t>
        <a:bodyPr/>
        <a:lstStyle/>
        <a:p>
          <a:endParaRPr lang="en-US"/>
        </a:p>
      </dgm:t>
    </dgm:pt>
    <dgm:pt modelId="{FF9257D1-437D-4317-8DE1-5CADA1825632}" type="sibTrans" cxnId="{FAE3734A-6DB0-4CAB-8D2B-231A924F88F8}">
      <dgm:prSet/>
      <dgm:spPr/>
      <dgm:t>
        <a:bodyPr/>
        <a:lstStyle/>
        <a:p>
          <a:endParaRPr lang="en-US"/>
        </a:p>
      </dgm:t>
    </dgm:pt>
    <dgm:pt modelId="{7165F871-A44F-4623-9B22-038A8FC54741}">
      <dgm:prSet/>
      <dgm:spPr/>
      <dgm:t>
        <a:bodyPr/>
        <a:lstStyle/>
        <a:p>
          <a:r>
            <a:rPr lang="en-US" dirty="0"/>
            <a:t>Forecasting incomplete data</a:t>
          </a:r>
        </a:p>
      </dgm:t>
    </dgm:pt>
    <dgm:pt modelId="{5701772D-6DAA-4026-B670-E62539B07829}" type="parTrans" cxnId="{5CCA01E5-2839-47CB-85A6-64755CF45B75}">
      <dgm:prSet/>
      <dgm:spPr/>
      <dgm:t>
        <a:bodyPr/>
        <a:lstStyle/>
        <a:p>
          <a:endParaRPr lang="en-US"/>
        </a:p>
      </dgm:t>
    </dgm:pt>
    <dgm:pt modelId="{D5CE5624-6075-4B5F-9D7C-5434A826C3F8}" type="sibTrans" cxnId="{5CCA01E5-2839-47CB-85A6-64755CF45B75}">
      <dgm:prSet/>
      <dgm:spPr/>
      <dgm:t>
        <a:bodyPr/>
        <a:lstStyle/>
        <a:p>
          <a:endParaRPr lang="en-US"/>
        </a:p>
      </dgm:t>
    </dgm:pt>
    <dgm:pt modelId="{77E58976-59F8-4BA7-A733-ECF5C80EBD60}">
      <dgm:prSet/>
      <dgm:spPr/>
      <dgm:t>
        <a:bodyPr/>
        <a:lstStyle/>
        <a:p>
          <a:r>
            <a:rPr lang="en-US" b="0" i="0" dirty="0"/>
            <a:t>Data Enrichment</a:t>
          </a:r>
          <a:endParaRPr lang="en-US" dirty="0"/>
        </a:p>
      </dgm:t>
    </dgm:pt>
    <dgm:pt modelId="{55EC1E5B-8481-4920-899B-25E0830AA53C}" type="parTrans" cxnId="{70F0D0C7-3B4F-42D0-A6BE-7F06A779E5E7}">
      <dgm:prSet/>
      <dgm:spPr/>
      <dgm:t>
        <a:bodyPr/>
        <a:lstStyle/>
        <a:p>
          <a:endParaRPr lang="en-US"/>
        </a:p>
      </dgm:t>
    </dgm:pt>
    <dgm:pt modelId="{41ACC027-4366-48FC-9294-FB5823DDF799}" type="sibTrans" cxnId="{70F0D0C7-3B4F-42D0-A6BE-7F06A779E5E7}">
      <dgm:prSet/>
      <dgm:spPr/>
      <dgm:t>
        <a:bodyPr/>
        <a:lstStyle/>
        <a:p>
          <a:endParaRPr lang="en-US"/>
        </a:p>
      </dgm:t>
    </dgm:pt>
    <dgm:pt modelId="{943207EE-6184-5746-9D4D-F3ADC74B0175}" type="pres">
      <dgm:prSet presAssocID="{C719590E-5118-4B78-8F9D-63A681F83216}" presName="linear" presStyleCnt="0">
        <dgm:presLayoutVars>
          <dgm:animLvl val="lvl"/>
          <dgm:resizeHandles val="exact"/>
        </dgm:presLayoutVars>
      </dgm:prSet>
      <dgm:spPr/>
    </dgm:pt>
    <dgm:pt modelId="{5439FA6F-B97E-DB4F-949E-7E595957B9E5}" type="pres">
      <dgm:prSet presAssocID="{F29409B3-F39D-4C09-9BD7-3C8D3AEBAA88}" presName="parentText" presStyleLbl="node1" presStyleIdx="0" presStyleCnt="7" custLinFactY="79078" custLinFactNeighborY="100000">
        <dgm:presLayoutVars>
          <dgm:chMax val="0"/>
          <dgm:bulletEnabled val="1"/>
        </dgm:presLayoutVars>
      </dgm:prSet>
      <dgm:spPr/>
    </dgm:pt>
    <dgm:pt modelId="{04B890B3-0705-8B49-BE75-1E6E6476EB1A}" type="pres">
      <dgm:prSet presAssocID="{9E49B7DB-9B11-4D1F-A22E-BA043AF16481}" presName="spacer" presStyleCnt="0"/>
      <dgm:spPr/>
    </dgm:pt>
    <dgm:pt modelId="{0783DDE9-DE78-5F4A-9F71-4DA8206CEE3C}" type="pres">
      <dgm:prSet presAssocID="{5A26AAEC-E0BD-4BB7-8AE2-FFBED171A7C0}" presName="parentText" presStyleLbl="node1" presStyleIdx="1" presStyleCnt="7" custLinFactY="-120148" custLinFactNeighborY="-200000">
        <dgm:presLayoutVars>
          <dgm:chMax val="0"/>
          <dgm:bulletEnabled val="1"/>
        </dgm:presLayoutVars>
      </dgm:prSet>
      <dgm:spPr/>
    </dgm:pt>
    <dgm:pt modelId="{E814C68C-5E3E-FF41-8D6A-090A5712B8B1}" type="pres">
      <dgm:prSet presAssocID="{57C2B47F-CC83-4C3C-9F07-BA7CFEE54D5F}" presName="spacer" presStyleCnt="0"/>
      <dgm:spPr/>
    </dgm:pt>
    <dgm:pt modelId="{81506B31-6226-AE46-8D3F-B40B5A96457A}" type="pres">
      <dgm:prSet presAssocID="{F959D524-1F65-4FCD-B7E2-8B227E5C918F}" presName="parentText" presStyleLbl="node1" presStyleIdx="2" presStyleCnt="7" custLinFactY="-7790" custLinFactNeighborX="764" custLinFactNeighborY="-100000">
        <dgm:presLayoutVars>
          <dgm:chMax val="0"/>
          <dgm:bulletEnabled val="1"/>
        </dgm:presLayoutVars>
      </dgm:prSet>
      <dgm:spPr/>
    </dgm:pt>
    <dgm:pt modelId="{3EC48167-D8D3-1842-968D-914963EC3269}" type="pres">
      <dgm:prSet presAssocID="{07FC336E-3AEA-4D07-83D9-7BB0875C4335}" presName="spacer" presStyleCnt="0"/>
      <dgm:spPr/>
    </dgm:pt>
    <dgm:pt modelId="{B80B1065-DF13-E342-82EE-BC421F3F814D}" type="pres">
      <dgm:prSet presAssocID="{0853D51D-B85F-4B2E-9647-91D3FD7DFD70}" presName="parentText" presStyleLbl="node1" presStyleIdx="3" presStyleCnt="7" custLinFactNeighborY="-47865">
        <dgm:presLayoutVars>
          <dgm:chMax val="0"/>
          <dgm:bulletEnabled val="1"/>
        </dgm:presLayoutVars>
      </dgm:prSet>
      <dgm:spPr/>
    </dgm:pt>
    <dgm:pt modelId="{0C46BB1C-E3E7-1745-9915-827F3FC6D834}" type="pres">
      <dgm:prSet presAssocID="{762DD874-483E-4133-9761-E83DD71F5A11}" presName="spacer" presStyleCnt="0"/>
      <dgm:spPr/>
    </dgm:pt>
    <dgm:pt modelId="{FCF858A6-3FB2-7448-B03D-9A3DE5C11CD7}" type="pres">
      <dgm:prSet presAssocID="{2AC75C56-28D0-4E63-A8FA-E339B72C8E82}" presName="parentText" presStyleLbl="node1" presStyleIdx="4" presStyleCnt="7" custLinFactNeighborY="34570">
        <dgm:presLayoutVars>
          <dgm:chMax val="0"/>
          <dgm:bulletEnabled val="1"/>
        </dgm:presLayoutVars>
      </dgm:prSet>
      <dgm:spPr/>
    </dgm:pt>
    <dgm:pt modelId="{03E952C1-DC1D-9649-898C-33534CB32DDF}" type="pres">
      <dgm:prSet presAssocID="{FF9257D1-437D-4317-8DE1-5CADA1825632}" presName="spacer" presStyleCnt="0"/>
      <dgm:spPr/>
    </dgm:pt>
    <dgm:pt modelId="{271319D1-3E26-AC4D-9143-AA90B9CD745E}" type="pres">
      <dgm:prSet presAssocID="{7165F871-A44F-4623-9B22-038A8FC54741}" presName="parentText" presStyleLbl="node1" presStyleIdx="5" presStyleCnt="7" custLinFactY="2745" custLinFactNeighborX="735" custLinFactNeighborY="100000">
        <dgm:presLayoutVars>
          <dgm:chMax val="0"/>
          <dgm:bulletEnabled val="1"/>
        </dgm:presLayoutVars>
      </dgm:prSet>
      <dgm:spPr/>
    </dgm:pt>
    <dgm:pt modelId="{A42A8DE7-7AA3-1143-A886-1106153ACE49}" type="pres">
      <dgm:prSet presAssocID="{D5CE5624-6075-4B5F-9D7C-5434A826C3F8}" presName="spacer" presStyleCnt="0"/>
      <dgm:spPr/>
    </dgm:pt>
    <dgm:pt modelId="{86AC0160-A3A2-894C-9D1C-18A7C432F867}" type="pres">
      <dgm:prSet presAssocID="{77E58976-59F8-4BA7-A733-ECF5C80EBD60}" presName="parentText" presStyleLbl="node1" presStyleIdx="6" presStyleCnt="7" custLinFactY="16088" custLinFactNeighborY="100000">
        <dgm:presLayoutVars>
          <dgm:chMax val="0"/>
          <dgm:bulletEnabled val="1"/>
        </dgm:presLayoutVars>
      </dgm:prSet>
      <dgm:spPr/>
    </dgm:pt>
  </dgm:ptLst>
  <dgm:cxnLst>
    <dgm:cxn modelId="{215FAA04-1258-A445-8356-DF3BF4646491}" type="presOf" srcId="{5A26AAEC-E0BD-4BB7-8AE2-FFBED171A7C0}" destId="{0783DDE9-DE78-5F4A-9F71-4DA8206CEE3C}" srcOrd="0" destOrd="0" presId="urn:microsoft.com/office/officeart/2005/8/layout/vList2"/>
    <dgm:cxn modelId="{0D450113-68DA-814F-94B0-4140E9865796}" type="presOf" srcId="{C719590E-5118-4B78-8F9D-63A681F83216}" destId="{943207EE-6184-5746-9D4D-F3ADC74B0175}" srcOrd="0" destOrd="0" presId="urn:microsoft.com/office/officeart/2005/8/layout/vList2"/>
    <dgm:cxn modelId="{0A9C9118-EAD9-49AB-B1DC-9660EECB6049}" srcId="{C719590E-5118-4B78-8F9D-63A681F83216}" destId="{0853D51D-B85F-4B2E-9647-91D3FD7DFD70}" srcOrd="3" destOrd="0" parTransId="{68D05636-BF46-4435-9894-C2FEB1951C97}" sibTransId="{762DD874-483E-4133-9761-E83DD71F5A11}"/>
    <dgm:cxn modelId="{AB13C85F-19C3-1749-9835-9858B6718396}" type="presOf" srcId="{0853D51D-B85F-4B2E-9647-91D3FD7DFD70}" destId="{B80B1065-DF13-E342-82EE-BC421F3F814D}" srcOrd="0" destOrd="0" presId="urn:microsoft.com/office/officeart/2005/8/layout/vList2"/>
    <dgm:cxn modelId="{2F10BC62-55F0-E649-9DFA-52497BF63020}" type="presOf" srcId="{F959D524-1F65-4FCD-B7E2-8B227E5C918F}" destId="{81506B31-6226-AE46-8D3F-B40B5A96457A}" srcOrd="0" destOrd="0" presId="urn:microsoft.com/office/officeart/2005/8/layout/vList2"/>
    <dgm:cxn modelId="{FAE3734A-6DB0-4CAB-8D2B-231A924F88F8}" srcId="{C719590E-5118-4B78-8F9D-63A681F83216}" destId="{2AC75C56-28D0-4E63-A8FA-E339B72C8E82}" srcOrd="4" destOrd="0" parTransId="{93AE6604-231E-46B6-B880-A3C1AFBBFDAE}" sibTransId="{FF9257D1-437D-4317-8DE1-5CADA1825632}"/>
    <dgm:cxn modelId="{915DEB4D-5722-4D4D-A8FF-80C58E1CE629}" srcId="{C719590E-5118-4B78-8F9D-63A681F83216}" destId="{F29409B3-F39D-4C09-9BD7-3C8D3AEBAA88}" srcOrd="0" destOrd="0" parTransId="{4AAC7DE5-2282-4F4F-B04C-F1E5E8F2F7A0}" sibTransId="{9E49B7DB-9B11-4D1F-A22E-BA043AF16481}"/>
    <dgm:cxn modelId="{5B872871-386F-4C86-8A4B-E444E8A66832}" srcId="{C719590E-5118-4B78-8F9D-63A681F83216}" destId="{F959D524-1F65-4FCD-B7E2-8B227E5C918F}" srcOrd="2" destOrd="0" parTransId="{CA8DA0D5-CA5E-48FD-871F-65B7058D0F45}" sibTransId="{07FC336E-3AEA-4D07-83D9-7BB0875C4335}"/>
    <dgm:cxn modelId="{92F0BC53-1ED4-0148-9366-7063F59B0711}" type="presOf" srcId="{77E58976-59F8-4BA7-A733-ECF5C80EBD60}" destId="{86AC0160-A3A2-894C-9D1C-18A7C432F867}" srcOrd="0" destOrd="0" presId="urn:microsoft.com/office/officeart/2005/8/layout/vList2"/>
    <dgm:cxn modelId="{374BF975-7F93-7748-98A5-50847757C450}" type="presOf" srcId="{7165F871-A44F-4623-9B22-038A8FC54741}" destId="{271319D1-3E26-AC4D-9143-AA90B9CD745E}" srcOrd="0" destOrd="0" presId="urn:microsoft.com/office/officeart/2005/8/layout/vList2"/>
    <dgm:cxn modelId="{4981C590-EA0C-3448-8174-0A2451F91193}" type="presOf" srcId="{2AC75C56-28D0-4E63-A8FA-E339B72C8E82}" destId="{FCF858A6-3FB2-7448-B03D-9A3DE5C11CD7}" srcOrd="0" destOrd="0" presId="urn:microsoft.com/office/officeart/2005/8/layout/vList2"/>
    <dgm:cxn modelId="{7384FABB-B889-264A-85EE-D587B137487D}" type="presOf" srcId="{F29409B3-F39D-4C09-9BD7-3C8D3AEBAA88}" destId="{5439FA6F-B97E-DB4F-949E-7E595957B9E5}" srcOrd="0" destOrd="0" presId="urn:microsoft.com/office/officeart/2005/8/layout/vList2"/>
    <dgm:cxn modelId="{70F0D0C7-3B4F-42D0-A6BE-7F06A779E5E7}" srcId="{C719590E-5118-4B78-8F9D-63A681F83216}" destId="{77E58976-59F8-4BA7-A733-ECF5C80EBD60}" srcOrd="6" destOrd="0" parTransId="{55EC1E5B-8481-4920-899B-25E0830AA53C}" sibTransId="{41ACC027-4366-48FC-9294-FB5823DDF799}"/>
    <dgm:cxn modelId="{B6B296D1-398F-467A-9EB8-A13E6A088122}" srcId="{C719590E-5118-4B78-8F9D-63A681F83216}" destId="{5A26AAEC-E0BD-4BB7-8AE2-FFBED171A7C0}" srcOrd="1" destOrd="0" parTransId="{A92869EC-8C7B-420A-8D79-A0C22FC37EAF}" sibTransId="{57C2B47F-CC83-4C3C-9F07-BA7CFEE54D5F}"/>
    <dgm:cxn modelId="{5CCA01E5-2839-47CB-85A6-64755CF45B75}" srcId="{C719590E-5118-4B78-8F9D-63A681F83216}" destId="{7165F871-A44F-4623-9B22-038A8FC54741}" srcOrd="5" destOrd="0" parTransId="{5701772D-6DAA-4026-B670-E62539B07829}" sibTransId="{D5CE5624-6075-4B5F-9D7C-5434A826C3F8}"/>
    <dgm:cxn modelId="{12FA7300-9D63-8046-BE31-BE92FA254F2B}" type="presParOf" srcId="{943207EE-6184-5746-9D4D-F3ADC74B0175}" destId="{5439FA6F-B97E-DB4F-949E-7E595957B9E5}" srcOrd="0" destOrd="0" presId="urn:microsoft.com/office/officeart/2005/8/layout/vList2"/>
    <dgm:cxn modelId="{1B052F32-C554-2947-9CCF-85688699DD3C}" type="presParOf" srcId="{943207EE-6184-5746-9D4D-F3ADC74B0175}" destId="{04B890B3-0705-8B49-BE75-1E6E6476EB1A}" srcOrd="1" destOrd="0" presId="urn:microsoft.com/office/officeart/2005/8/layout/vList2"/>
    <dgm:cxn modelId="{61ACCB19-3CF9-3240-B231-392A27EAABD4}" type="presParOf" srcId="{943207EE-6184-5746-9D4D-F3ADC74B0175}" destId="{0783DDE9-DE78-5F4A-9F71-4DA8206CEE3C}" srcOrd="2" destOrd="0" presId="urn:microsoft.com/office/officeart/2005/8/layout/vList2"/>
    <dgm:cxn modelId="{D1EE06A8-CB04-8948-B8A3-8BF379B409C8}" type="presParOf" srcId="{943207EE-6184-5746-9D4D-F3ADC74B0175}" destId="{E814C68C-5E3E-FF41-8D6A-090A5712B8B1}" srcOrd="3" destOrd="0" presId="urn:microsoft.com/office/officeart/2005/8/layout/vList2"/>
    <dgm:cxn modelId="{65ACB2ED-D8C3-A242-9BA2-D888FEA6EFC1}" type="presParOf" srcId="{943207EE-6184-5746-9D4D-F3ADC74B0175}" destId="{81506B31-6226-AE46-8D3F-B40B5A96457A}" srcOrd="4" destOrd="0" presId="urn:microsoft.com/office/officeart/2005/8/layout/vList2"/>
    <dgm:cxn modelId="{B64D1B5F-C6F8-164C-994D-87A039EF969D}" type="presParOf" srcId="{943207EE-6184-5746-9D4D-F3ADC74B0175}" destId="{3EC48167-D8D3-1842-968D-914963EC3269}" srcOrd="5" destOrd="0" presId="urn:microsoft.com/office/officeart/2005/8/layout/vList2"/>
    <dgm:cxn modelId="{30E2045E-620B-8540-A817-9A05A72AAFE6}" type="presParOf" srcId="{943207EE-6184-5746-9D4D-F3ADC74B0175}" destId="{B80B1065-DF13-E342-82EE-BC421F3F814D}" srcOrd="6" destOrd="0" presId="urn:microsoft.com/office/officeart/2005/8/layout/vList2"/>
    <dgm:cxn modelId="{692A7F0C-C1CB-8D46-AA10-EBB43C31D4B1}" type="presParOf" srcId="{943207EE-6184-5746-9D4D-F3ADC74B0175}" destId="{0C46BB1C-E3E7-1745-9915-827F3FC6D834}" srcOrd="7" destOrd="0" presId="urn:microsoft.com/office/officeart/2005/8/layout/vList2"/>
    <dgm:cxn modelId="{316C5CC6-0E47-1942-9021-CE456CC2784B}" type="presParOf" srcId="{943207EE-6184-5746-9D4D-F3ADC74B0175}" destId="{FCF858A6-3FB2-7448-B03D-9A3DE5C11CD7}" srcOrd="8" destOrd="0" presId="urn:microsoft.com/office/officeart/2005/8/layout/vList2"/>
    <dgm:cxn modelId="{749CD5F6-6942-BF41-BB5B-5A59DBE1543A}" type="presParOf" srcId="{943207EE-6184-5746-9D4D-F3ADC74B0175}" destId="{03E952C1-DC1D-9649-898C-33534CB32DDF}" srcOrd="9" destOrd="0" presId="urn:microsoft.com/office/officeart/2005/8/layout/vList2"/>
    <dgm:cxn modelId="{92ADCCA0-99F3-A84A-B725-A5F454B40399}" type="presParOf" srcId="{943207EE-6184-5746-9D4D-F3ADC74B0175}" destId="{271319D1-3E26-AC4D-9143-AA90B9CD745E}" srcOrd="10" destOrd="0" presId="urn:microsoft.com/office/officeart/2005/8/layout/vList2"/>
    <dgm:cxn modelId="{D3F62434-0302-A546-B9E0-2E5AAB8FE63E}" type="presParOf" srcId="{943207EE-6184-5746-9D4D-F3ADC74B0175}" destId="{A42A8DE7-7AA3-1143-A886-1106153ACE49}" srcOrd="11" destOrd="0" presId="urn:microsoft.com/office/officeart/2005/8/layout/vList2"/>
    <dgm:cxn modelId="{A64A80E0-1700-BA43-801B-35F755218336}" type="presParOf" srcId="{943207EE-6184-5746-9D4D-F3ADC74B0175}" destId="{86AC0160-A3A2-894C-9D1C-18A7C432F8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57592D-068C-44D4-89B0-BF309C28AAE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7A0BA8-1163-4FA1-8C2F-48F1BAB2CF9D}">
      <dgm:prSet/>
      <dgm:spPr/>
      <dgm:t>
        <a:bodyPr/>
        <a:lstStyle/>
        <a:p>
          <a:r>
            <a:rPr lang="en-US" dirty="0"/>
            <a:t>Finding</a:t>
          </a:r>
          <a:r>
            <a:rPr lang="en-US" baseline="0" dirty="0"/>
            <a:t> the data for each US state</a:t>
          </a:r>
          <a:endParaRPr lang="en-US" dirty="0"/>
        </a:p>
      </dgm:t>
    </dgm:pt>
    <dgm:pt modelId="{19ACC52C-458A-4353-8948-8C7E93D9853B}" type="parTrans" cxnId="{32E9FD02-F552-43CD-B305-AAC567A14204}">
      <dgm:prSet/>
      <dgm:spPr/>
      <dgm:t>
        <a:bodyPr/>
        <a:lstStyle/>
        <a:p>
          <a:endParaRPr lang="en-US"/>
        </a:p>
      </dgm:t>
    </dgm:pt>
    <dgm:pt modelId="{C13EAE35-7B12-4904-931B-7E0A38743BC6}" type="sibTrans" cxnId="{32E9FD02-F552-43CD-B305-AAC567A14204}">
      <dgm:prSet/>
      <dgm:spPr/>
      <dgm:t>
        <a:bodyPr/>
        <a:lstStyle/>
        <a:p>
          <a:endParaRPr lang="en-US"/>
        </a:p>
      </dgm:t>
    </dgm:pt>
    <dgm:pt modelId="{43311393-95B2-B14E-BCBB-4B6514F151AE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/>
            <a:t>Detection of excess data in the US per capita income</a:t>
          </a:r>
        </a:p>
      </dgm:t>
    </dgm:pt>
    <dgm:pt modelId="{B51EAD73-6131-424E-837A-D8C0FD5C3F9C}" type="sibTrans" cxnId="{527D80C5-1E46-DC46-8738-2DA237851DCE}">
      <dgm:prSet/>
      <dgm:spPr/>
      <dgm:t>
        <a:bodyPr/>
        <a:lstStyle/>
        <a:p>
          <a:endParaRPr lang="en-US"/>
        </a:p>
      </dgm:t>
    </dgm:pt>
    <dgm:pt modelId="{330A41F1-B3FE-9E4C-B883-4DC48D8BBCA9}" type="parTrans" cxnId="{527D80C5-1E46-DC46-8738-2DA237851DCE}">
      <dgm:prSet/>
      <dgm:spPr/>
      <dgm:t>
        <a:bodyPr/>
        <a:lstStyle/>
        <a:p>
          <a:endParaRPr lang="en-US"/>
        </a:p>
      </dgm:t>
    </dgm:pt>
    <dgm:pt modelId="{779F1672-970D-5041-A439-3C0A49F35695}">
      <dgm:prSet/>
      <dgm:spPr/>
      <dgm:t>
        <a:bodyPr/>
        <a:lstStyle/>
        <a:p>
          <a:pPr>
            <a:buFont typeface="Symbol" pitchFamily="2" charset="2"/>
            <a:buNone/>
          </a:pPr>
          <a:r>
            <a:rPr lang="en-US"/>
            <a:t>Detection of excess and unnecessary data for state wise GDP</a:t>
          </a:r>
          <a:endParaRPr lang="en-US" dirty="0"/>
        </a:p>
      </dgm:t>
    </dgm:pt>
    <dgm:pt modelId="{4E394806-E407-2945-9820-27C871940674}" type="parTrans" cxnId="{4A5209BC-0083-3A4D-8C73-A0817A0EE38A}">
      <dgm:prSet/>
      <dgm:spPr/>
      <dgm:t>
        <a:bodyPr/>
        <a:lstStyle/>
        <a:p>
          <a:endParaRPr lang="en-US"/>
        </a:p>
      </dgm:t>
    </dgm:pt>
    <dgm:pt modelId="{0F869B1A-0CF4-B64E-A6C6-B558CE380548}" type="sibTrans" cxnId="{4A5209BC-0083-3A4D-8C73-A0817A0EE38A}">
      <dgm:prSet/>
      <dgm:spPr/>
      <dgm:t>
        <a:bodyPr/>
        <a:lstStyle/>
        <a:p>
          <a:endParaRPr lang="en-US"/>
        </a:p>
      </dgm:t>
    </dgm:pt>
    <dgm:pt modelId="{AFAA9418-9EDD-734C-801A-0F2F901BBEA8}" type="pres">
      <dgm:prSet presAssocID="{9357592D-068C-44D4-89B0-BF309C28AAEA}" presName="linear" presStyleCnt="0">
        <dgm:presLayoutVars>
          <dgm:animLvl val="lvl"/>
          <dgm:resizeHandles val="exact"/>
        </dgm:presLayoutVars>
      </dgm:prSet>
      <dgm:spPr/>
    </dgm:pt>
    <dgm:pt modelId="{D3062F6A-EDEA-424A-B0B3-11F77B7AF417}" type="pres">
      <dgm:prSet presAssocID="{297A0BA8-1163-4FA1-8C2F-48F1BAB2CF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2E3116-1113-F44A-8B33-B8A3F5ADE80D}" type="pres">
      <dgm:prSet presAssocID="{C13EAE35-7B12-4904-931B-7E0A38743BC6}" presName="spacer" presStyleCnt="0"/>
      <dgm:spPr/>
    </dgm:pt>
    <dgm:pt modelId="{A3342E0D-105E-B74A-AD7D-20FD38CD6CEA}" type="pres">
      <dgm:prSet presAssocID="{43311393-95B2-B14E-BCBB-4B6514F151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6F4BEA-CE94-3E4F-A715-B7CB5A1DCA7E}" type="pres">
      <dgm:prSet presAssocID="{B51EAD73-6131-424E-837A-D8C0FD5C3F9C}" presName="spacer" presStyleCnt="0"/>
      <dgm:spPr/>
    </dgm:pt>
    <dgm:pt modelId="{7288E7F5-65FD-AD4D-9AEA-ADDE6B9D33A5}" type="pres">
      <dgm:prSet presAssocID="{779F1672-970D-5041-A439-3C0A49F356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E9FD02-F552-43CD-B305-AAC567A14204}" srcId="{9357592D-068C-44D4-89B0-BF309C28AAEA}" destId="{297A0BA8-1163-4FA1-8C2F-48F1BAB2CF9D}" srcOrd="0" destOrd="0" parTransId="{19ACC52C-458A-4353-8948-8C7E93D9853B}" sibTransId="{C13EAE35-7B12-4904-931B-7E0A38743BC6}"/>
    <dgm:cxn modelId="{4CD5C06C-4037-424E-901A-415D8131E934}" type="presOf" srcId="{779F1672-970D-5041-A439-3C0A49F35695}" destId="{7288E7F5-65FD-AD4D-9AEA-ADDE6B9D33A5}" srcOrd="0" destOrd="0" presId="urn:microsoft.com/office/officeart/2005/8/layout/vList2"/>
    <dgm:cxn modelId="{54E79F6D-EF8E-5942-81D6-6EEE89B48EA4}" type="presOf" srcId="{9357592D-068C-44D4-89B0-BF309C28AAEA}" destId="{AFAA9418-9EDD-734C-801A-0F2F901BBEA8}" srcOrd="0" destOrd="0" presId="urn:microsoft.com/office/officeart/2005/8/layout/vList2"/>
    <dgm:cxn modelId="{65436DA2-F221-984A-85D9-D1114722CD2B}" type="presOf" srcId="{43311393-95B2-B14E-BCBB-4B6514F151AE}" destId="{A3342E0D-105E-B74A-AD7D-20FD38CD6CEA}" srcOrd="0" destOrd="0" presId="urn:microsoft.com/office/officeart/2005/8/layout/vList2"/>
    <dgm:cxn modelId="{4A5209BC-0083-3A4D-8C73-A0817A0EE38A}" srcId="{9357592D-068C-44D4-89B0-BF309C28AAEA}" destId="{779F1672-970D-5041-A439-3C0A49F35695}" srcOrd="2" destOrd="0" parTransId="{4E394806-E407-2945-9820-27C871940674}" sibTransId="{0F869B1A-0CF4-B64E-A6C6-B558CE380548}"/>
    <dgm:cxn modelId="{527D80C5-1E46-DC46-8738-2DA237851DCE}" srcId="{9357592D-068C-44D4-89B0-BF309C28AAEA}" destId="{43311393-95B2-B14E-BCBB-4B6514F151AE}" srcOrd="1" destOrd="0" parTransId="{330A41F1-B3FE-9E4C-B883-4DC48D8BBCA9}" sibTransId="{B51EAD73-6131-424E-837A-D8C0FD5C3F9C}"/>
    <dgm:cxn modelId="{983862D2-0ACF-4246-BC94-D6257DB22BE9}" type="presOf" srcId="{297A0BA8-1163-4FA1-8C2F-48F1BAB2CF9D}" destId="{D3062F6A-EDEA-424A-B0B3-11F77B7AF417}" srcOrd="0" destOrd="0" presId="urn:microsoft.com/office/officeart/2005/8/layout/vList2"/>
    <dgm:cxn modelId="{C06043F2-3ADD-D64D-8AB8-7724159F713A}" type="presParOf" srcId="{AFAA9418-9EDD-734C-801A-0F2F901BBEA8}" destId="{D3062F6A-EDEA-424A-B0B3-11F77B7AF417}" srcOrd="0" destOrd="0" presId="urn:microsoft.com/office/officeart/2005/8/layout/vList2"/>
    <dgm:cxn modelId="{2BB59A52-9F36-5244-8B42-C26611150B49}" type="presParOf" srcId="{AFAA9418-9EDD-734C-801A-0F2F901BBEA8}" destId="{EC2E3116-1113-F44A-8B33-B8A3F5ADE80D}" srcOrd="1" destOrd="0" presId="urn:microsoft.com/office/officeart/2005/8/layout/vList2"/>
    <dgm:cxn modelId="{7FB56A3A-746C-A14A-82EB-CC1EC3E50EBC}" type="presParOf" srcId="{AFAA9418-9EDD-734C-801A-0F2F901BBEA8}" destId="{A3342E0D-105E-B74A-AD7D-20FD38CD6CEA}" srcOrd="2" destOrd="0" presId="urn:microsoft.com/office/officeart/2005/8/layout/vList2"/>
    <dgm:cxn modelId="{49F4545F-BCBB-0640-A430-7867E5C732A8}" type="presParOf" srcId="{AFAA9418-9EDD-734C-801A-0F2F901BBEA8}" destId="{AB6F4BEA-CE94-3E4F-A715-B7CB5A1DCA7E}" srcOrd="3" destOrd="0" presId="urn:microsoft.com/office/officeart/2005/8/layout/vList2"/>
    <dgm:cxn modelId="{348537A7-C9FE-5144-84BB-7BF72B790E71}" type="presParOf" srcId="{AFAA9418-9EDD-734C-801A-0F2F901BBEA8}" destId="{7288E7F5-65FD-AD4D-9AEA-ADDE6B9D33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57592D-068C-44D4-89B0-BF309C28AAE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97A0BA8-1163-4FA1-8C2F-48F1BAB2CF9D}">
      <dgm:prSet/>
      <dgm:spPr/>
      <dgm:t>
        <a:bodyPr/>
        <a:lstStyle/>
        <a:p>
          <a:r>
            <a:rPr lang="en-US"/>
            <a:t>Detailed analysis - per US state wise.</a:t>
          </a:r>
          <a:endParaRPr lang="en-US" dirty="0"/>
        </a:p>
      </dgm:t>
    </dgm:pt>
    <dgm:pt modelId="{19ACC52C-458A-4353-8948-8C7E93D9853B}" type="parTrans" cxnId="{32E9FD02-F552-43CD-B305-AAC567A14204}">
      <dgm:prSet/>
      <dgm:spPr/>
      <dgm:t>
        <a:bodyPr/>
        <a:lstStyle/>
        <a:p>
          <a:endParaRPr lang="en-US"/>
        </a:p>
      </dgm:t>
    </dgm:pt>
    <dgm:pt modelId="{C13EAE35-7B12-4904-931B-7E0A38743BC6}" type="sibTrans" cxnId="{32E9FD02-F552-43CD-B305-AAC567A14204}">
      <dgm:prSet/>
      <dgm:spPr/>
      <dgm:t>
        <a:bodyPr/>
        <a:lstStyle/>
        <a:p>
          <a:endParaRPr lang="en-US"/>
        </a:p>
      </dgm:t>
    </dgm:pt>
    <dgm:pt modelId="{43311393-95B2-B14E-BCBB-4B6514F151AE}">
      <dgm:prSet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dirty="0"/>
            <a:t>We would have taken more health diseases.</a:t>
          </a:r>
        </a:p>
      </dgm:t>
    </dgm:pt>
    <dgm:pt modelId="{B51EAD73-6131-424E-837A-D8C0FD5C3F9C}" type="sibTrans" cxnId="{527D80C5-1E46-DC46-8738-2DA237851DCE}">
      <dgm:prSet/>
      <dgm:spPr/>
      <dgm:t>
        <a:bodyPr/>
        <a:lstStyle/>
        <a:p>
          <a:endParaRPr lang="en-US"/>
        </a:p>
      </dgm:t>
    </dgm:pt>
    <dgm:pt modelId="{330A41F1-B3FE-9E4C-B883-4DC48D8BBCA9}" type="parTrans" cxnId="{527D80C5-1E46-DC46-8738-2DA237851DCE}">
      <dgm:prSet/>
      <dgm:spPr/>
      <dgm:t>
        <a:bodyPr/>
        <a:lstStyle/>
        <a:p>
          <a:endParaRPr lang="en-US"/>
        </a:p>
      </dgm:t>
    </dgm:pt>
    <dgm:pt modelId="{AFAA9418-9EDD-734C-801A-0F2F901BBEA8}" type="pres">
      <dgm:prSet presAssocID="{9357592D-068C-44D4-89B0-BF309C28AAEA}" presName="linear" presStyleCnt="0">
        <dgm:presLayoutVars>
          <dgm:animLvl val="lvl"/>
          <dgm:resizeHandles val="exact"/>
        </dgm:presLayoutVars>
      </dgm:prSet>
      <dgm:spPr/>
    </dgm:pt>
    <dgm:pt modelId="{D3062F6A-EDEA-424A-B0B3-11F77B7AF417}" type="pres">
      <dgm:prSet presAssocID="{297A0BA8-1163-4FA1-8C2F-48F1BAB2CF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2E3116-1113-F44A-8B33-B8A3F5ADE80D}" type="pres">
      <dgm:prSet presAssocID="{C13EAE35-7B12-4904-931B-7E0A38743BC6}" presName="spacer" presStyleCnt="0"/>
      <dgm:spPr/>
    </dgm:pt>
    <dgm:pt modelId="{A3342E0D-105E-B74A-AD7D-20FD38CD6CEA}" type="pres">
      <dgm:prSet presAssocID="{43311393-95B2-B14E-BCBB-4B6514F151A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E9FD02-F552-43CD-B305-AAC567A14204}" srcId="{9357592D-068C-44D4-89B0-BF309C28AAEA}" destId="{297A0BA8-1163-4FA1-8C2F-48F1BAB2CF9D}" srcOrd="0" destOrd="0" parTransId="{19ACC52C-458A-4353-8948-8C7E93D9853B}" sibTransId="{C13EAE35-7B12-4904-931B-7E0A38743BC6}"/>
    <dgm:cxn modelId="{54E79F6D-EF8E-5942-81D6-6EEE89B48EA4}" type="presOf" srcId="{9357592D-068C-44D4-89B0-BF309C28AAEA}" destId="{AFAA9418-9EDD-734C-801A-0F2F901BBEA8}" srcOrd="0" destOrd="0" presId="urn:microsoft.com/office/officeart/2005/8/layout/vList2"/>
    <dgm:cxn modelId="{65436DA2-F221-984A-85D9-D1114722CD2B}" type="presOf" srcId="{43311393-95B2-B14E-BCBB-4B6514F151AE}" destId="{A3342E0D-105E-B74A-AD7D-20FD38CD6CEA}" srcOrd="0" destOrd="0" presId="urn:microsoft.com/office/officeart/2005/8/layout/vList2"/>
    <dgm:cxn modelId="{527D80C5-1E46-DC46-8738-2DA237851DCE}" srcId="{9357592D-068C-44D4-89B0-BF309C28AAEA}" destId="{43311393-95B2-B14E-BCBB-4B6514F151AE}" srcOrd="1" destOrd="0" parTransId="{330A41F1-B3FE-9E4C-B883-4DC48D8BBCA9}" sibTransId="{B51EAD73-6131-424E-837A-D8C0FD5C3F9C}"/>
    <dgm:cxn modelId="{983862D2-0ACF-4246-BC94-D6257DB22BE9}" type="presOf" srcId="{297A0BA8-1163-4FA1-8C2F-48F1BAB2CF9D}" destId="{D3062F6A-EDEA-424A-B0B3-11F77B7AF417}" srcOrd="0" destOrd="0" presId="urn:microsoft.com/office/officeart/2005/8/layout/vList2"/>
    <dgm:cxn modelId="{C06043F2-3ADD-D64D-8AB8-7724159F713A}" type="presParOf" srcId="{AFAA9418-9EDD-734C-801A-0F2F901BBEA8}" destId="{D3062F6A-EDEA-424A-B0B3-11F77B7AF417}" srcOrd="0" destOrd="0" presId="urn:microsoft.com/office/officeart/2005/8/layout/vList2"/>
    <dgm:cxn modelId="{2BB59A52-9F36-5244-8B42-C26611150B49}" type="presParOf" srcId="{AFAA9418-9EDD-734C-801A-0F2F901BBEA8}" destId="{EC2E3116-1113-F44A-8B33-B8A3F5ADE80D}" srcOrd="1" destOrd="0" presId="urn:microsoft.com/office/officeart/2005/8/layout/vList2"/>
    <dgm:cxn modelId="{7FB56A3A-746C-A14A-82EB-CC1EC3E50EBC}" type="presParOf" srcId="{AFAA9418-9EDD-734C-801A-0F2F901BBEA8}" destId="{A3342E0D-105E-B74A-AD7D-20FD38CD6CE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38340-8A12-8E4C-A033-E3D726FF2DAC}">
      <dsp:nvSpPr>
        <dsp:cNvPr id="0" name=""/>
        <dsp:cNvSpPr/>
      </dsp:nvSpPr>
      <dsp:spPr>
        <a:xfrm>
          <a:off x="3431" y="2342150"/>
          <a:ext cx="2449851" cy="155565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AF1D7-BFA7-9C42-BF53-1A5E32A38803}">
      <dsp:nvSpPr>
        <dsp:cNvPr id="0" name=""/>
        <dsp:cNvSpPr/>
      </dsp:nvSpPr>
      <dsp:spPr>
        <a:xfrm>
          <a:off x="275636" y="2600745"/>
          <a:ext cx="2449851" cy="1555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Rise in population and GDP of the country</a:t>
          </a:r>
        </a:p>
      </dsp:txBody>
      <dsp:txXfrm>
        <a:off x="321200" y="2646309"/>
        <a:ext cx="2358723" cy="1464527"/>
      </dsp:txXfrm>
    </dsp:sp>
    <dsp:sp modelId="{DFDFB7C7-6AA8-A742-8410-97C78D8A18A5}">
      <dsp:nvSpPr>
        <dsp:cNvPr id="0" name=""/>
        <dsp:cNvSpPr/>
      </dsp:nvSpPr>
      <dsp:spPr>
        <a:xfrm>
          <a:off x="2997694" y="2342150"/>
          <a:ext cx="2449851" cy="155565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6CF5EC-7AA7-F946-AC30-F7634E202C27}">
      <dsp:nvSpPr>
        <dsp:cNvPr id="0" name=""/>
        <dsp:cNvSpPr/>
      </dsp:nvSpPr>
      <dsp:spPr>
        <a:xfrm>
          <a:off x="3269900" y="2600745"/>
          <a:ext cx="2449851" cy="1555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Rise in household income and purchasing power of the consumer and more disposable income</a:t>
          </a:r>
        </a:p>
      </dsp:txBody>
      <dsp:txXfrm>
        <a:off x="3315464" y="2646309"/>
        <a:ext cx="2358723" cy="1464527"/>
      </dsp:txXfrm>
    </dsp:sp>
    <dsp:sp modelId="{E1F0E9B1-04D2-1447-B239-C2A703B25885}">
      <dsp:nvSpPr>
        <dsp:cNvPr id="0" name=""/>
        <dsp:cNvSpPr/>
      </dsp:nvSpPr>
      <dsp:spPr>
        <a:xfrm>
          <a:off x="5991957" y="2342150"/>
          <a:ext cx="2449851" cy="155565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081DE3-5103-9E46-A5AD-252A4CBB5287}">
      <dsp:nvSpPr>
        <dsp:cNvPr id="0" name=""/>
        <dsp:cNvSpPr/>
      </dsp:nvSpPr>
      <dsp:spPr>
        <a:xfrm>
          <a:off x="6264163" y="2600745"/>
          <a:ext cx="2449851" cy="1555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Rise in consumption  of fast-food trends and increase in revenue of fast food restaurants</a:t>
          </a:r>
        </a:p>
      </dsp:txBody>
      <dsp:txXfrm>
        <a:off x="6309727" y="2646309"/>
        <a:ext cx="2358723" cy="1464527"/>
      </dsp:txXfrm>
    </dsp:sp>
    <dsp:sp modelId="{61939B67-0B97-7449-BBAB-59CFBDD584F1}">
      <dsp:nvSpPr>
        <dsp:cNvPr id="0" name=""/>
        <dsp:cNvSpPr/>
      </dsp:nvSpPr>
      <dsp:spPr>
        <a:xfrm>
          <a:off x="8986220" y="2342150"/>
          <a:ext cx="2449851" cy="155565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10D34A-C87B-614F-AE9D-F01F9B6F3C31}">
      <dsp:nvSpPr>
        <dsp:cNvPr id="0" name=""/>
        <dsp:cNvSpPr/>
      </dsp:nvSpPr>
      <dsp:spPr>
        <a:xfrm>
          <a:off x="9258426" y="2600745"/>
          <a:ext cx="2449851" cy="1555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Rise in premature health complications</a:t>
          </a:r>
        </a:p>
      </dsp:txBody>
      <dsp:txXfrm>
        <a:off x="9303990" y="2646309"/>
        <a:ext cx="2358723" cy="1464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E4771-6B85-CC41-98E5-030113504285}">
      <dsp:nvSpPr>
        <dsp:cNvPr id="0" name=""/>
        <dsp:cNvSpPr/>
      </dsp:nvSpPr>
      <dsp:spPr>
        <a:xfrm>
          <a:off x="0" y="465407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61D52-B63D-4840-B547-00E7DB938E61}">
      <dsp:nvSpPr>
        <dsp:cNvPr id="0" name=""/>
        <dsp:cNvSpPr/>
      </dsp:nvSpPr>
      <dsp:spPr>
        <a:xfrm>
          <a:off x="323850" y="773064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Health conscious people</a:t>
          </a:r>
        </a:p>
      </dsp:txBody>
      <dsp:txXfrm>
        <a:off x="378058" y="827272"/>
        <a:ext cx="2806233" cy="1742386"/>
      </dsp:txXfrm>
    </dsp:sp>
    <dsp:sp modelId="{7E2A25C1-F938-5E46-BDFB-92E6070A4C39}">
      <dsp:nvSpPr>
        <dsp:cNvPr id="0" name=""/>
        <dsp:cNvSpPr/>
      </dsp:nvSpPr>
      <dsp:spPr>
        <a:xfrm>
          <a:off x="3562350" y="465407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B0EA-69E0-8C4D-AD2F-36485A5FF1CD}">
      <dsp:nvSpPr>
        <dsp:cNvPr id="0" name=""/>
        <dsp:cNvSpPr/>
      </dsp:nvSpPr>
      <dsp:spPr>
        <a:xfrm>
          <a:off x="3886200" y="773064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 restaurants trying to enter the food and beverage industry</a:t>
          </a:r>
        </a:p>
      </dsp:txBody>
      <dsp:txXfrm>
        <a:off x="3940408" y="827272"/>
        <a:ext cx="2806233" cy="1742386"/>
      </dsp:txXfrm>
    </dsp:sp>
    <dsp:sp modelId="{B9048794-00F6-6E49-8BDE-B5E628B178E5}">
      <dsp:nvSpPr>
        <dsp:cNvPr id="0" name=""/>
        <dsp:cNvSpPr/>
      </dsp:nvSpPr>
      <dsp:spPr>
        <a:xfrm>
          <a:off x="7124700" y="465407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11EEA-8BFB-1C4D-9204-D472D2F844F0}">
      <dsp:nvSpPr>
        <dsp:cNvPr id="0" name=""/>
        <dsp:cNvSpPr/>
      </dsp:nvSpPr>
      <dsp:spPr>
        <a:xfrm>
          <a:off x="7448549" y="773064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Government </a:t>
          </a:r>
        </a:p>
      </dsp:txBody>
      <dsp:txXfrm>
        <a:off x="7502757" y="827272"/>
        <a:ext cx="2806233" cy="174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2F6A-EDEA-424A-B0B3-11F77B7AF417}">
      <dsp:nvSpPr>
        <dsp:cNvPr id="0" name=""/>
        <dsp:cNvSpPr/>
      </dsp:nvSpPr>
      <dsp:spPr>
        <a:xfrm>
          <a:off x="0" y="307630"/>
          <a:ext cx="10363200" cy="11934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 this project we have taken a sample of 5 companies as a representative of the entire Food and Beverage Industry.</a:t>
          </a:r>
        </a:p>
      </dsp:txBody>
      <dsp:txXfrm>
        <a:off x="58257" y="365887"/>
        <a:ext cx="10246686" cy="1076886"/>
      </dsp:txXfrm>
    </dsp:sp>
    <dsp:sp modelId="{1C7E29DB-5EFF-2D4E-8B99-0D37FD6E9D0E}">
      <dsp:nvSpPr>
        <dsp:cNvPr id="0" name=""/>
        <dsp:cNvSpPr/>
      </dsp:nvSpPr>
      <dsp:spPr>
        <a:xfrm>
          <a:off x="0" y="1587430"/>
          <a:ext cx="10363200" cy="1193400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income statement for all these companies have been taken from https://</a:t>
          </a:r>
          <a:r>
            <a:rPr lang="en-US" sz="3000" kern="1200" dirty="0" err="1"/>
            <a:t>www.investing.com</a:t>
          </a:r>
          <a:r>
            <a:rPr lang="en-US" sz="3000" kern="1200" dirty="0"/>
            <a:t>/</a:t>
          </a:r>
        </a:p>
      </dsp:txBody>
      <dsp:txXfrm>
        <a:off x="58257" y="1645687"/>
        <a:ext cx="10246686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2F6A-EDEA-424A-B0B3-11F77B7AF417}">
      <dsp:nvSpPr>
        <dsp:cNvPr id="0" name=""/>
        <dsp:cNvSpPr/>
      </dsp:nvSpPr>
      <dsp:spPr>
        <a:xfrm>
          <a:off x="0" y="266410"/>
          <a:ext cx="10363200" cy="123317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datasets about heart diseases and diabetes in United States has been taken from a government website</a:t>
          </a:r>
        </a:p>
      </dsp:txBody>
      <dsp:txXfrm>
        <a:off x="60199" y="326609"/>
        <a:ext cx="10242802" cy="1112781"/>
      </dsp:txXfrm>
    </dsp:sp>
    <dsp:sp modelId="{1C7E29DB-5EFF-2D4E-8B99-0D37FD6E9D0E}">
      <dsp:nvSpPr>
        <dsp:cNvPr id="0" name=""/>
        <dsp:cNvSpPr/>
      </dsp:nvSpPr>
      <dsp:spPr>
        <a:xfrm>
          <a:off x="0" y="1588870"/>
          <a:ext cx="10363200" cy="1233179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Centre for Disease Control and prevention - https://</a:t>
          </a:r>
          <a:r>
            <a:rPr lang="en-US" sz="3100" kern="1200" dirty="0" err="1"/>
            <a:t>www.cdc.gov</a:t>
          </a:r>
          <a:r>
            <a:rPr lang="en-US" sz="3100" kern="1200" dirty="0"/>
            <a:t>/</a:t>
          </a:r>
          <a:r>
            <a:rPr lang="en-US" sz="3100" kern="1200" dirty="0" err="1"/>
            <a:t>nchs</a:t>
          </a:r>
          <a:r>
            <a:rPr lang="en-US" sz="3100" kern="1200" dirty="0"/>
            <a:t>/</a:t>
          </a:r>
          <a:r>
            <a:rPr lang="en-US" sz="3100" kern="1200" dirty="0" err="1"/>
            <a:t>fastats</a:t>
          </a:r>
          <a:r>
            <a:rPr lang="en-US" sz="3100" kern="1200" dirty="0"/>
            <a:t>/heart-</a:t>
          </a:r>
          <a:r>
            <a:rPr lang="en-US" sz="3100" kern="1200" dirty="0" err="1"/>
            <a:t>disease.htm</a:t>
          </a:r>
          <a:endParaRPr lang="en-US" sz="3100" kern="1200" dirty="0"/>
        </a:p>
      </dsp:txBody>
      <dsp:txXfrm>
        <a:off x="60199" y="1649069"/>
        <a:ext cx="10242802" cy="1112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2F6A-EDEA-424A-B0B3-11F77B7AF417}">
      <dsp:nvSpPr>
        <dsp:cNvPr id="0" name=""/>
        <dsp:cNvSpPr/>
      </dsp:nvSpPr>
      <dsp:spPr>
        <a:xfrm>
          <a:off x="0" y="225190"/>
          <a:ext cx="10363200" cy="1272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data set for quarterly GDP of each state in the United States </a:t>
          </a:r>
        </a:p>
      </dsp:txBody>
      <dsp:txXfrm>
        <a:off x="62141" y="287331"/>
        <a:ext cx="10238918" cy="1148678"/>
      </dsp:txXfrm>
    </dsp:sp>
    <dsp:sp modelId="{1C7E29DB-5EFF-2D4E-8B99-0D37FD6E9D0E}">
      <dsp:nvSpPr>
        <dsp:cNvPr id="0" name=""/>
        <dsp:cNvSpPr/>
      </dsp:nvSpPr>
      <dsp:spPr>
        <a:xfrm>
          <a:off x="0" y="1590310"/>
          <a:ext cx="10363200" cy="1272960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https://</a:t>
          </a:r>
          <a:r>
            <a:rPr lang="en-US" sz="3200" kern="1200" dirty="0" err="1"/>
            <a:t>www.statista.com</a:t>
          </a:r>
          <a:r>
            <a:rPr lang="en-US" sz="3200" kern="1200" dirty="0"/>
            <a:t>/statistics/188185/percent-change-from-preceding-period-in-real-</a:t>
          </a:r>
          <a:r>
            <a:rPr lang="en-US" sz="3200" kern="1200" dirty="0" err="1"/>
            <a:t>gdp</a:t>
          </a:r>
          <a:r>
            <a:rPr lang="en-US" sz="3200" kern="1200" dirty="0"/>
            <a:t>-in-the-us/</a:t>
          </a:r>
        </a:p>
      </dsp:txBody>
      <dsp:txXfrm>
        <a:off x="62141" y="1652451"/>
        <a:ext cx="10238918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2F6A-EDEA-424A-B0B3-11F77B7AF417}">
      <dsp:nvSpPr>
        <dsp:cNvPr id="0" name=""/>
        <dsp:cNvSpPr/>
      </dsp:nvSpPr>
      <dsp:spPr>
        <a:xfrm>
          <a:off x="0" y="20619"/>
          <a:ext cx="10363200" cy="148473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data set of the population census of each state and personal consumption of food and beverages is collected from a government website -</a:t>
          </a:r>
        </a:p>
      </dsp:txBody>
      <dsp:txXfrm>
        <a:off x="72479" y="93098"/>
        <a:ext cx="10218242" cy="1339772"/>
      </dsp:txXfrm>
    </dsp:sp>
    <dsp:sp modelId="{A3342E0D-105E-B74A-AD7D-20FD38CD6CEA}">
      <dsp:nvSpPr>
        <dsp:cNvPr id="0" name=""/>
        <dsp:cNvSpPr/>
      </dsp:nvSpPr>
      <dsp:spPr>
        <a:xfrm>
          <a:off x="0" y="1583110"/>
          <a:ext cx="10363200" cy="1484730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2700" u="sng" kern="1200" dirty="0">
              <a:uFillTx/>
            </a:rPr>
            <a:t>https://</a:t>
          </a:r>
          <a:r>
            <a:rPr lang="en-US" sz="2700" u="sng" kern="1200" dirty="0" err="1">
              <a:uFillTx/>
            </a:rPr>
            <a:t>data.census.gov</a:t>
          </a:r>
          <a:r>
            <a:rPr lang="en-US" sz="2700" u="sng" kern="1200" dirty="0">
              <a:uFillTx/>
            </a:rPr>
            <a:t>/</a:t>
          </a:r>
          <a:r>
            <a:rPr lang="en-US" sz="2700" u="sng" kern="1200" dirty="0" err="1">
              <a:uFillTx/>
            </a:rPr>
            <a:t>cedsci</a:t>
          </a:r>
          <a:r>
            <a:rPr lang="en-US" sz="2700" u="sng" kern="1200" dirty="0">
              <a:uFillTx/>
            </a:rPr>
            <a:t>/</a:t>
          </a:r>
          <a:r>
            <a:rPr lang="en-US" sz="2700" kern="1200" dirty="0"/>
            <a:t> </a:t>
          </a:r>
        </a:p>
      </dsp:txBody>
      <dsp:txXfrm>
        <a:off x="72479" y="1655589"/>
        <a:ext cx="10218242" cy="1339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FA6F-B97E-DB4F-949E-7E595957B9E5}">
      <dsp:nvSpPr>
        <dsp:cNvPr id="0" name=""/>
        <dsp:cNvSpPr/>
      </dsp:nvSpPr>
      <dsp:spPr>
        <a:xfrm>
          <a:off x="0" y="1264062"/>
          <a:ext cx="4360606" cy="43173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Subsetting</a:t>
          </a:r>
          <a:r>
            <a:rPr lang="en-US" sz="1800" kern="1200" dirty="0"/>
            <a:t> and concatenation of data sets</a:t>
          </a:r>
        </a:p>
      </dsp:txBody>
      <dsp:txXfrm>
        <a:off x="21075" y="1285137"/>
        <a:ext cx="4318456" cy="389580"/>
      </dsp:txXfrm>
    </dsp:sp>
    <dsp:sp modelId="{0783DDE9-DE78-5F4A-9F71-4DA8206CEE3C}">
      <dsp:nvSpPr>
        <dsp:cNvPr id="0" name=""/>
        <dsp:cNvSpPr/>
      </dsp:nvSpPr>
      <dsp:spPr>
        <a:xfrm>
          <a:off x="0" y="731994"/>
          <a:ext cx="4360606" cy="431730"/>
        </a:xfrm>
        <a:prstGeom prst="roundRect">
          <a:avLst/>
        </a:prstGeom>
        <a:solidFill>
          <a:schemeClr val="accent1">
            <a:shade val="80000"/>
            <a:hueOff val="105255"/>
            <a:satOff val="-815"/>
            <a:lumOff val="5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collection</a:t>
          </a:r>
          <a:endParaRPr lang="en-US" sz="1800" kern="1200" dirty="0"/>
        </a:p>
      </dsp:txBody>
      <dsp:txXfrm>
        <a:off x="21075" y="753069"/>
        <a:ext cx="4318456" cy="389580"/>
      </dsp:txXfrm>
    </dsp:sp>
    <dsp:sp modelId="{81506B31-6226-AE46-8D3F-B40B5A96457A}">
      <dsp:nvSpPr>
        <dsp:cNvPr id="0" name=""/>
        <dsp:cNvSpPr/>
      </dsp:nvSpPr>
      <dsp:spPr>
        <a:xfrm>
          <a:off x="0" y="1752487"/>
          <a:ext cx="4360606" cy="431730"/>
        </a:xfrm>
        <a:prstGeom prst="roundRect">
          <a:avLst/>
        </a:prstGeom>
        <a:solidFill>
          <a:schemeClr val="accent1">
            <a:shade val="80000"/>
            <a:hueOff val="210509"/>
            <a:satOff val="-1629"/>
            <a:lumOff val="10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Null Values</a:t>
          </a:r>
        </a:p>
      </dsp:txBody>
      <dsp:txXfrm>
        <a:off x="21075" y="1773562"/>
        <a:ext cx="4318456" cy="389580"/>
      </dsp:txXfrm>
    </dsp:sp>
    <dsp:sp modelId="{B80B1065-DF13-E342-82EE-BC421F3F814D}">
      <dsp:nvSpPr>
        <dsp:cNvPr id="0" name=""/>
        <dsp:cNvSpPr/>
      </dsp:nvSpPr>
      <dsp:spPr>
        <a:xfrm>
          <a:off x="0" y="2296715"/>
          <a:ext cx="4360606" cy="431730"/>
        </a:xfrm>
        <a:prstGeom prst="roundRect">
          <a:avLst/>
        </a:prstGeom>
        <a:solidFill>
          <a:schemeClr val="accent1">
            <a:shade val="80000"/>
            <a:hueOff val="315764"/>
            <a:satOff val="-2444"/>
            <a:lumOff val="15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Changing the data type of the columns</a:t>
          </a:r>
          <a:endParaRPr lang="en-US" sz="1800" kern="1200" dirty="0"/>
        </a:p>
      </dsp:txBody>
      <dsp:txXfrm>
        <a:off x="21075" y="2317790"/>
        <a:ext cx="4318456" cy="389580"/>
      </dsp:txXfrm>
    </dsp:sp>
    <dsp:sp modelId="{FCF858A6-3FB2-7448-B03D-9A3DE5C11CD7}">
      <dsp:nvSpPr>
        <dsp:cNvPr id="0" name=""/>
        <dsp:cNvSpPr/>
      </dsp:nvSpPr>
      <dsp:spPr>
        <a:xfrm>
          <a:off x="0" y="2823020"/>
          <a:ext cx="4360606" cy="431730"/>
        </a:xfrm>
        <a:prstGeom prst="roundRect">
          <a:avLst/>
        </a:prstGeom>
        <a:solidFill>
          <a:schemeClr val="accent1">
            <a:shade val="80000"/>
            <a:hueOff val="421018"/>
            <a:satOff val="-3259"/>
            <a:lumOff val="20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Removal of Inconsistent data</a:t>
          </a:r>
          <a:endParaRPr lang="en-US" sz="1800" kern="1200" dirty="0"/>
        </a:p>
      </dsp:txBody>
      <dsp:txXfrm>
        <a:off x="21075" y="2844095"/>
        <a:ext cx="4318456" cy="389580"/>
      </dsp:txXfrm>
    </dsp:sp>
    <dsp:sp modelId="{271319D1-3E26-AC4D-9143-AA90B9CD745E}">
      <dsp:nvSpPr>
        <dsp:cNvPr id="0" name=""/>
        <dsp:cNvSpPr/>
      </dsp:nvSpPr>
      <dsp:spPr>
        <a:xfrm>
          <a:off x="0" y="3352359"/>
          <a:ext cx="4360606" cy="431730"/>
        </a:xfrm>
        <a:prstGeom prst="roundRect">
          <a:avLst/>
        </a:prstGeom>
        <a:solidFill>
          <a:schemeClr val="accent1">
            <a:shade val="80000"/>
            <a:hueOff val="526273"/>
            <a:satOff val="-4073"/>
            <a:lumOff val="256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Forecasting incomplete data</a:t>
          </a:r>
        </a:p>
      </dsp:txBody>
      <dsp:txXfrm>
        <a:off x="21075" y="3373434"/>
        <a:ext cx="4318456" cy="389580"/>
      </dsp:txXfrm>
    </dsp:sp>
    <dsp:sp modelId="{86AC0160-A3A2-894C-9D1C-18A7C432F867}">
      <dsp:nvSpPr>
        <dsp:cNvPr id="0" name=""/>
        <dsp:cNvSpPr/>
      </dsp:nvSpPr>
      <dsp:spPr>
        <a:xfrm>
          <a:off x="0" y="3893535"/>
          <a:ext cx="4360606" cy="431730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Enrichment</a:t>
          </a:r>
          <a:endParaRPr lang="en-US" sz="1800" kern="1200" dirty="0"/>
        </a:p>
      </dsp:txBody>
      <dsp:txXfrm>
        <a:off x="21075" y="3914610"/>
        <a:ext cx="4318456" cy="38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2F6A-EDEA-424A-B0B3-11F77B7AF417}">
      <dsp:nvSpPr>
        <dsp:cNvPr id="0" name=""/>
        <dsp:cNvSpPr/>
      </dsp:nvSpPr>
      <dsp:spPr>
        <a:xfrm>
          <a:off x="0" y="417362"/>
          <a:ext cx="10363200" cy="69556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Finding</a:t>
          </a:r>
          <a:r>
            <a:rPr lang="en-US" sz="2900" kern="1200" baseline="0" dirty="0"/>
            <a:t> the data for each US state</a:t>
          </a:r>
          <a:endParaRPr lang="en-US" sz="2900" kern="1200" dirty="0"/>
        </a:p>
      </dsp:txBody>
      <dsp:txXfrm>
        <a:off x="33955" y="451317"/>
        <a:ext cx="10295290" cy="627655"/>
      </dsp:txXfrm>
    </dsp:sp>
    <dsp:sp modelId="{A3342E0D-105E-B74A-AD7D-20FD38CD6CEA}">
      <dsp:nvSpPr>
        <dsp:cNvPr id="0" name=""/>
        <dsp:cNvSpPr/>
      </dsp:nvSpPr>
      <dsp:spPr>
        <a:xfrm>
          <a:off x="0" y="1196447"/>
          <a:ext cx="10363200" cy="695565"/>
        </a:xfrm>
        <a:prstGeom prst="roundRect">
          <a:avLst/>
        </a:prstGeom>
        <a:solidFill>
          <a:schemeClr val="accent1">
            <a:shade val="80000"/>
            <a:hueOff val="315764"/>
            <a:satOff val="-2444"/>
            <a:lumOff val="15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2900" kern="1200" dirty="0"/>
            <a:t>Detection of excess data in the US per capita income</a:t>
          </a:r>
        </a:p>
      </dsp:txBody>
      <dsp:txXfrm>
        <a:off x="33955" y="1230402"/>
        <a:ext cx="10295290" cy="627655"/>
      </dsp:txXfrm>
    </dsp:sp>
    <dsp:sp modelId="{7288E7F5-65FD-AD4D-9AEA-ADDE6B9D33A5}">
      <dsp:nvSpPr>
        <dsp:cNvPr id="0" name=""/>
        <dsp:cNvSpPr/>
      </dsp:nvSpPr>
      <dsp:spPr>
        <a:xfrm>
          <a:off x="0" y="1975532"/>
          <a:ext cx="10363200" cy="695565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2900" kern="1200"/>
            <a:t>Detection of excess and unnecessary data for state wise GDP</a:t>
          </a:r>
          <a:endParaRPr lang="en-US" sz="2900" kern="1200" dirty="0"/>
        </a:p>
      </dsp:txBody>
      <dsp:txXfrm>
        <a:off x="33955" y="2009487"/>
        <a:ext cx="10295290" cy="6276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62F6A-EDEA-424A-B0B3-11F77B7AF417}">
      <dsp:nvSpPr>
        <dsp:cNvPr id="0" name=""/>
        <dsp:cNvSpPr/>
      </dsp:nvSpPr>
      <dsp:spPr>
        <a:xfrm>
          <a:off x="0" y="501805"/>
          <a:ext cx="10363200" cy="98338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Detailed analysis - per US state wise.</a:t>
          </a:r>
          <a:endParaRPr lang="en-US" sz="4100" kern="1200" dirty="0"/>
        </a:p>
      </dsp:txBody>
      <dsp:txXfrm>
        <a:off x="48005" y="549810"/>
        <a:ext cx="10267190" cy="887374"/>
      </dsp:txXfrm>
    </dsp:sp>
    <dsp:sp modelId="{A3342E0D-105E-B74A-AD7D-20FD38CD6CEA}">
      <dsp:nvSpPr>
        <dsp:cNvPr id="0" name=""/>
        <dsp:cNvSpPr/>
      </dsp:nvSpPr>
      <dsp:spPr>
        <a:xfrm>
          <a:off x="0" y="1603270"/>
          <a:ext cx="10363200" cy="983384"/>
        </a:xfrm>
        <a:prstGeom prst="roundRect">
          <a:avLst/>
        </a:prstGeom>
        <a:solidFill>
          <a:schemeClr val="accent1">
            <a:shade val="80000"/>
            <a:hueOff val="631527"/>
            <a:satOff val="-4888"/>
            <a:lumOff val="3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4100" kern="1200" dirty="0"/>
            <a:t>We would have taken more health diseases.</a:t>
          </a:r>
        </a:p>
      </dsp:txBody>
      <dsp:txXfrm>
        <a:off x="48005" y="1651275"/>
        <a:ext cx="102671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honey&#10;&#10;Description automatically generated">
            <a:extLst>
              <a:ext uri="{FF2B5EF4-FFF2-40B4-BE49-F238E27FC236}">
                <a16:creationId xmlns:a16="http://schemas.microsoft.com/office/drawing/2014/main" id="{026681D2-6DB4-D1A7-73F6-D1EEB8F53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8935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DA336-F463-A360-EB58-6635A07EB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9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How health problems in the United States are becoming more prevalent as a result of the rise in fast food restaurants?</a:t>
            </a:r>
            <a:endParaRPr lang="en-US" sz="37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4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EC9B3-54D3-226D-830F-E903A1BE0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0F971-D9AC-54D4-0595-B281F8E4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958-C75F-2DF8-4CDB-B074063D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103238"/>
            <a:ext cx="10363200" cy="131444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4FB9198-69AE-9E48-174E-5301B6721E1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4285916"/>
                  </p:ext>
                </p:extLst>
              </p:nvPr>
            </p:nvGraphicFramePr>
            <p:xfrm>
              <a:off x="393290" y="827451"/>
              <a:ext cx="11316929" cy="60305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E4FB9198-69AE-9E48-174E-5301B6721E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290" y="827451"/>
                <a:ext cx="11316929" cy="60305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99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5ADC-E52E-5F3F-BD3D-CB6D769E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F591-A8EC-42A4-2218-BB871A38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28568"/>
            <a:ext cx="10363200" cy="3883741"/>
          </a:xfrm>
        </p:spPr>
        <p:txBody>
          <a:bodyPr/>
          <a:lstStyle/>
          <a:p>
            <a:r>
              <a:rPr lang="en-US" dirty="0"/>
              <a:t>On an Average an American spends $20,000 on of premises food and beverage consumption</a:t>
            </a:r>
          </a:p>
          <a:p>
            <a:r>
              <a:rPr lang="en-US" dirty="0"/>
              <a:t>There has been a positive correlation between the rise in standard of living of the consumers and increasing health complications among the subjects.</a:t>
            </a:r>
          </a:p>
          <a:p>
            <a:r>
              <a:rPr lang="en-US" dirty="0"/>
              <a:t>Fast-food restaurants revenue has a positive inline increase with Cardiovascular and Obesity Mortality in 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A7D6-52FD-CC43-4C23-E8392B07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3FA11D4-3D38-06F2-05AA-97EF97249B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921" y="2028821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39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399F-8C61-6310-E480-3F74F2A1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CB0E9BF-F72C-9F1C-7F63-E5B3B28782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921" y="2028821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51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840-4810-0256-4453-00ACDCC8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63" y="3306337"/>
            <a:ext cx="4821044" cy="131444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91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4834-562D-DDC2-794D-5DC20C07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C790-398D-04CD-BDF8-D580E3A6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7940"/>
            <a:ext cx="10363200" cy="3088460"/>
          </a:xfrm>
        </p:spPr>
        <p:txBody>
          <a:bodyPr/>
          <a:lstStyle/>
          <a:p>
            <a:r>
              <a:rPr lang="en-US" dirty="0"/>
              <a:t>We see this trend rise lately as a result of the following - 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FF92FAF-4777-09BB-7198-06B64F9C6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105319"/>
              </p:ext>
            </p:extLst>
          </p:nvPr>
        </p:nvGraphicFramePr>
        <p:xfrm>
          <a:off x="240145" y="692894"/>
          <a:ext cx="11711709" cy="649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A picture containing text, plate&#10;&#10;Description automatically generated">
            <a:extLst>
              <a:ext uri="{FF2B5EF4-FFF2-40B4-BE49-F238E27FC236}">
                <a16:creationId xmlns:a16="http://schemas.microsoft.com/office/drawing/2014/main" id="{3DDDDE3A-CBBD-9B6F-F81E-3BB498B9E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1" y="5061583"/>
            <a:ext cx="1265274" cy="124511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DBC45D7-4173-C184-1647-B4BD0ACB6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606" y="5061582"/>
            <a:ext cx="1370471" cy="134863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1ABFA4-83D4-75E5-EE2F-8380D52DE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167" y="4972858"/>
            <a:ext cx="1370471" cy="1444396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A702C91A-99C1-D82B-CEC6-28DA69308A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0823" y="4948223"/>
            <a:ext cx="1086776" cy="13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797CD-E34D-6CDB-84DC-AE43EAC8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Who will be interested?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B6BAB-9991-366F-6A81-212D8C13E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128379"/>
              </p:ext>
            </p:extLst>
          </p:nvPr>
        </p:nvGraphicFramePr>
        <p:xfrm>
          <a:off x="914400" y="2398485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7C58E2F-2F04-2DD9-09DC-7A408248DF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58"/>
          <a:stretch/>
        </p:blipFill>
        <p:spPr>
          <a:xfrm>
            <a:off x="1983316" y="5216616"/>
            <a:ext cx="1206451" cy="1333564"/>
          </a:xfrm>
          <a:prstGeom prst="rect">
            <a:avLst/>
          </a:prstGeom>
        </p:spPr>
      </p:pic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9FACC05-E551-5816-EE01-00F840789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486" y="5161766"/>
            <a:ext cx="1705879" cy="13335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FC3D532-BED6-3A49-9842-391317198A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2326" y="5051362"/>
            <a:ext cx="1817787" cy="14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D71-DE22-D2FE-EE10-1A6D8BA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6258"/>
            <a:ext cx="10363200" cy="1314443"/>
          </a:xfrm>
        </p:spPr>
        <p:txBody>
          <a:bodyPr/>
          <a:lstStyle/>
          <a:p>
            <a:r>
              <a:rPr lang="en-US" dirty="0"/>
              <a:t>Data Sets and Data Sources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2D9CE9-2A78-3046-0F1C-C79FAD456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108433"/>
              </p:ext>
            </p:extLst>
          </p:nvPr>
        </p:nvGraphicFramePr>
        <p:xfrm>
          <a:off x="914400" y="1776524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AD2929E-FCE2-2D41-F68B-4A82DB284E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000" t="11545" r="24727"/>
          <a:stretch/>
        </p:blipFill>
        <p:spPr>
          <a:xfrm>
            <a:off x="2981988" y="4760821"/>
            <a:ext cx="1390714" cy="159948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0B20F9D-F485-A0AA-44E6-A5777B040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5494" y="4671035"/>
            <a:ext cx="1744800" cy="17448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22B862F-AE1D-AD3C-0376-681508D7AE4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711" r="20644"/>
          <a:stretch/>
        </p:blipFill>
        <p:spPr>
          <a:xfrm>
            <a:off x="7465214" y="4846126"/>
            <a:ext cx="1470061" cy="1410018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FF175EC-D515-FAC9-4618-3197B6AA82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742" r="12500"/>
          <a:stretch/>
        </p:blipFill>
        <p:spPr>
          <a:xfrm>
            <a:off x="615626" y="4803474"/>
            <a:ext cx="2013902" cy="1495322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666565B-532A-A6DF-B670-E31271B7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4001" y="4844019"/>
            <a:ext cx="1745071" cy="14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D71-DE22-D2FE-EE10-1A6D8BA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6258"/>
            <a:ext cx="10363200" cy="1314443"/>
          </a:xfrm>
        </p:spPr>
        <p:txBody>
          <a:bodyPr/>
          <a:lstStyle/>
          <a:p>
            <a:r>
              <a:rPr lang="en-US" dirty="0"/>
              <a:t>Data Sets and Data Sources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2D9CE9-2A78-3046-0F1C-C79FAD456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624304"/>
              </p:ext>
            </p:extLst>
          </p:nvPr>
        </p:nvGraphicFramePr>
        <p:xfrm>
          <a:off x="914400" y="1776524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781D7498-9DAC-D8CF-7175-0D158BBBD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1038" y="4864984"/>
            <a:ext cx="2492125" cy="17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8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D71-DE22-D2FE-EE10-1A6D8BA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6258"/>
            <a:ext cx="10363200" cy="1314443"/>
          </a:xfrm>
        </p:spPr>
        <p:txBody>
          <a:bodyPr/>
          <a:lstStyle/>
          <a:p>
            <a:r>
              <a:rPr lang="en-US" dirty="0"/>
              <a:t>Data Sets and Data Sources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2D9CE9-2A78-3046-0F1C-C79FAD456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046156"/>
              </p:ext>
            </p:extLst>
          </p:nvPr>
        </p:nvGraphicFramePr>
        <p:xfrm>
          <a:off x="914400" y="2006311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5C1337C-F85D-C8B2-0C76-84CB685B9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827" y="5181600"/>
            <a:ext cx="1444830" cy="15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D71-DE22-D2FE-EE10-1A6D8BA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6258"/>
            <a:ext cx="10363200" cy="1314443"/>
          </a:xfrm>
        </p:spPr>
        <p:txBody>
          <a:bodyPr/>
          <a:lstStyle/>
          <a:p>
            <a:r>
              <a:rPr lang="en-US" dirty="0"/>
              <a:t>Data Sets and Data Sources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2D9CE9-2A78-3046-0F1C-C79FAD456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358473"/>
              </p:ext>
            </p:extLst>
          </p:nvPr>
        </p:nvGraphicFramePr>
        <p:xfrm>
          <a:off x="914400" y="1993016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text, plate&#10;&#10;Description automatically generated">
            <a:extLst>
              <a:ext uri="{FF2B5EF4-FFF2-40B4-BE49-F238E27FC236}">
                <a16:creationId xmlns:a16="http://schemas.microsoft.com/office/drawing/2014/main" id="{4EF4EBB0-C427-B2B1-71B4-73E1B17C0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8615" y="5146264"/>
            <a:ext cx="1507970" cy="14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B32E3FE-A578-4C77-5B06-0169C404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5" y="2048787"/>
            <a:ext cx="2159000" cy="3556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7FC1A6-8E5A-AA72-6506-735AF9992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345978"/>
              </p:ext>
            </p:extLst>
          </p:nvPr>
        </p:nvGraphicFramePr>
        <p:xfrm>
          <a:off x="4066829" y="1175992"/>
          <a:ext cx="43606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5B3DB5F9-6B84-2829-4B5E-7CAFE0CE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07" y="1412268"/>
            <a:ext cx="2159002" cy="22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B18F2A2-6A55-59F0-B96F-1BC83D15E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6846" y="3154282"/>
            <a:ext cx="1792659" cy="229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9FEBF-C544-AF65-27AB-2D8B6B174125}"/>
              </a:ext>
            </a:extLst>
          </p:cNvPr>
          <p:cNvSpPr txBox="1"/>
          <p:nvPr/>
        </p:nvSpPr>
        <p:spPr>
          <a:xfrm>
            <a:off x="1175087" y="5757528"/>
            <a:ext cx="160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lgerian" pitchFamily="82" charset="77"/>
              </a:rPr>
              <a:t>Raw Data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23F7C-68B0-CF2A-00CF-BB1E8CD652D9}"/>
              </a:ext>
            </a:extLst>
          </p:cNvPr>
          <p:cNvSpPr txBox="1"/>
          <p:nvPr/>
        </p:nvSpPr>
        <p:spPr>
          <a:xfrm>
            <a:off x="9545611" y="532006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Visualization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C727C0-AF54-B2E2-3B4C-385CEBE83673}"/>
              </a:ext>
            </a:extLst>
          </p:cNvPr>
          <p:cNvSpPr txBox="1">
            <a:spLocks/>
          </p:cNvSpPr>
          <p:nvPr/>
        </p:nvSpPr>
        <p:spPr>
          <a:xfrm>
            <a:off x="3797842" y="625924"/>
            <a:ext cx="5614065" cy="5500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Data Wrangling Process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7DC96-12EC-79DB-E88F-48A5E68ED584}"/>
              </a:ext>
            </a:extLst>
          </p:cNvPr>
          <p:cNvCxnSpPr>
            <a:cxnSpLocks/>
          </p:cNvCxnSpPr>
          <p:nvPr/>
        </p:nvCxnSpPr>
        <p:spPr>
          <a:xfrm>
            <a:off x="3082358" y="3709816"/>
            <a:ext cx="6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FBCE58-D894-D29C-7C34-143E4F3D7593}"/>
              </a:ext>
            </a:extLst>
          </p:cNvPr>
          <p:cNvCxnSpPr>
            <a:cxnSpLocks/>
          </p:cNvCxnSpPr>
          <p:nvPr/>
        </p:nvCxnSpPr>
        <p:spPr>
          <a:xfrm>
            <a:off x="8714049" y="3709816"/>
            <a:ext cx="697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9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2642-8A46-7E9F-BCB3-454DC109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Increase Method to calculate the Cardiovascular and Diabetes data for 2020 and 2021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2028F03-2315-95EA-C901-5D75F8D08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033" y="2739769"/>
            <a:ext cx="5490974" cy="4118231"/>
          </a:xfrm>
        </p:spPr>
      </p:pic>
    </p:spTree>
    <p:extLst>
      <p:ext uri="{BB962C8B-B14F-4D97-AF65-F5344CB8AC3E}">
        <p14:creationId xmlns:p14="http://schemas.microsoft.com/office/powerpoint/2010/main" val="179702851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62FECAF0-94A8-4F18-A5C7-6C3AC0F1A872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a8eec281-aaa3-4dae-ac9b-9a398b9215e7&quot;"/>
    <we:property name="reportUrl" value="&quot;/groups/me/reports/ba97ca68-69ed-4348-bbd1-48449368741e/ReportSectionb6f09c27bb180d640d72?bookmarkGuid=471435a5-0224-4ed6-8b56-e2eab673f0fb&amp;bookmarkUsage=1&amp;ctid=a8eec281-aaa3-4dae-ac9b-9a398b9215e7&amp;fromEntryPoint=export&quot;"/>
    <we:property name="reportName" value="&quot;Data Viz&quot;"/>
    <we:property name="reportState" value="&quot;CONNECTED&quot;"/>
    <we:property name="embedUrl" value="&quot;/reportEmbed?reportId=ba97ca68-69ed-4348-bbd1-48449368741e&amp;config=eyJjbHVzdGVyVXJsIjoiaHR0cHM6Ly9XQUJJLVVTLU5PUlRILUNFTlRSQUwtRi1QUklNQVJZ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pageName" value="&quot;ReportSectionb6f09c27bb180d640d72&quot;"/>
    <we:property name="pageDisplayName" value="&quot;Page 2&quot;"/>
    <we:property name="datasetId" value="&quot;dea457a9-3dc9-4ba5-b8e0-296375c968c4&quot;"/>
    <we:property name="backgroundColor" value="&quot;rgb(33,37,41)&quot;"/>
    <we:property name="bookmark" value="&quot;H4sIAAAAAAAAA+1Y32/bOAz+Vwy9XAcEB0m2/KNvW7oNA3aHoB0GDIc+UBLjenUsQ7ZzyxX530fbGXbbsjbI2qtv2JMtSqI+kh8p2jfMFk1dwuZPWCE7Zc+cu16Bvw4Em7HqSxmYMBUiFjqKeay4zERqaJWr28JVDTu9YS34HNu3RdNB2Ssk4V8sW1oALaWIQoWc017g7HLGoCwXkPdrllA2OGM1+sZVUBb/4KiCplrf4XbG8ENdOg/9QRcttNgftqblNCaA4veQcIBpizVeoGlH6TnWzre7sY6XPDMy0Vqk3MYRt4mkPc04O4C/e31/6ABs7qoWiooA9LI00mh4KkMTa0smCnrp5U1R5eXOlM9732zq3qnNFdCTvKff04m9nu2WDN3rrCN1WcEFKmF1GEcoktBEEo7VFS2zcJnJENNYheSNmKdH6yKrlIIEwMaaZ5GRWTzYuCzKdudSvXn+ofbEHuLUqOupXUNl0LKBDB6bMfY37Gmee8yh3Q2ffzE5d2W32iO/cJ03eI7LYapqi3ZDZ7x4RexjPcSFd8TGQbjYsTKgoDfdaiD7sOZFV+2oJvrhlft77pG4adkp316S5Fbf5NDlX/mGBt6if7YZ7D4r/Ccqy9lX8KdhMxlJoqWASINJtMrSDJCHiQqnG82zAjS2VHR+8gh+384xajFkxkZoBKVzaCGl1Xq6UZuDt4VbQ2O6EnxwVjQIDf7sMTzU6jGiUnIZRZHlqDNpMqEzcfQthDbMtI6oLkvLMwyV4tmxuhIuVExXmUq4tdzYxITyeKbdg1vfIXj2LVdmj0/zhasp0r364IRz/lvz5G6KTwE2+mAOddFC8KoybnVAYk4A9cuzRXDyBqvgj6IsaftB3r6zoJTUFc6vwLdTLSoHmb29/NRO0873/+qR5+SI3PnRjPvLxcuhUkgtFMqlFalOjUoMj6L0V6W41wtxAtAP78AmAPaBmv/JV4nb2sfHKA1GGKsSxU1oMk4dhc2sOroh0UYbkKBVlHIOqE0q/tMyE5yET6Zbavahm7tVDdUmOMc1Vt0068xe3A/13dAn8EUL5hrtCJU8pN2kUvqoOD5Ydt/C+THD6TMUbSp4nCRcKREprs2vrPyBaPLJ4v7O5bIH8P/vIj0qTo+VdUPifXYbW6HPh1/rrmubGgwuoMLh7HrcX+CwjigDle1DNLz7/vm6oDQdI/QWyq4PzvBbnw3HDKd9BFhP+ypsGAAA&quot;"/>
    <we:property name="initialStateBookmark" value="&quot;H4sIAAAAAAAAA+1YbW/cNgz+K4a/LAUOg2Rbfsm39JIORZf2kBQFhiIYKInnuPFZhixnvQX330fLV3Tt0uRwSxav6CdblEQ9JB9StG9CXXVtDevXsMLwMHxuzNUK7FXAw1nYbGVv3rw6PTp79fvro9MTEpvWVabpwsOb0IEt0b2ruh7qQQMJ31/MQqjrBZTDaAl1h7OwRduZBurqTxwX05SzPW5mIX5sa2NhUHnuwOGg9pqW05jO5j/HdCIoV13jOSo3Ss+wNdZtxzJdskJFmZQ8ZzpNmM4i2tONsx7m/euHQz2wuWkcVA0BGGR5IlGxPIpVKrVAxullkHdVU9ZbUz7vfbtuB391l0BP8pP8QCcOejYbMrRYagAZRTyJSRNLWQpsX12aM46CaxmnCfIsVkkE++pKlkW8LKIY81TE5I2U5XvrIquEgAxAp5IViYqK1Nu4rGq3dalcn3xsLfGE2DPqOtLX0CjUoSeDxW6M/U14VJYWS3Db4ckXk3NT96tb5OemtwrPcOmnGle5NZ3x4iWxLxwgLqwhNnrhYsvKgILe9StPa7/mRd9sqcaH4aX5Y26RuKnDQ7a5IMmdvimhL7/yDQ2sRvt87e0+ruwnKkezr+BPw2YykkRLDokElUlR5AUgizMRTzeaxxVIdFR0vvMIftvOMWopFEonqDilc6whp9VyulGbg9WVuYZO9TXY4LjqEDr83mO4q9VjRKOIRUmSaIayiFTBZcH3voVQx4WUCdXlSLMCYyFYsa+ujHGR0lUmMqY1UzpTcbQ/0x7Arb8h2PCfXJk9Pc0XpqVID+qDA8bYT92z+yk+Bdhogzm0lYPgZaPMaofEnADqX44XwcFbbILTqq5p+07evreg1NQVzi/BuqkWlZ3M3lx8aqdp54e/9chzckRp7GjGw+Xiha8UkeQCo6XmucyVyBRLkvxHpXjQC3EC0HfvwCYA9pGa/8lXibvax6coDYorLTLBVKwKRh2FLrTYuyGRSiqIQIokZwxQqpz/p2UmOIifTbfU3IZublYtNOvgDK+x6adZZ27F/VjfDUMCnztQV6hHqOQhaSaV0nvF8dGy+w7OjxlOn6Goc87SLGNC8EQwqX5k5b+IJpss7m9cLrcA/v9dpHvF6amyzifeZ7eFK7Sl/7Vuete1oHABDfqz23F/hX4dUQYaPYTIv9vh+WtFaTpG6B3U/RAc/1s/9IdQ0CpZ4z0bhp/9oYfl0f0Fe4dv4XcYAAA=&quot;"/>
    <we:property name="isFiltersActionButtonVisible" value="true"/>
    <we:property name="reportEmbeddedTime" value="&quot;2022-12-05T15:35:46.602Z&quot;"/>
    <we:property name="creatorUserId" value="&quot;10032001E49CEE55&quot;"/>
    <we:property name="creatorSessionId" value="&quot;51e07fb9-f64d-4215-a495-8e6ef42cc977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414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Grandview Display</vt:lpstr>
      <vt:lpstr>Symbol</vt:lpstr>
      <vt:lpstr>DashVTI</vt:lpstr>
      <vt:lpstr>How health problems in the United States are becoming more prevalent as a result of the rise in fast food restaurants?</vt:lpstr>
      <vt:lpstr>Objective</vt:lpstr>
      <vt:lpstr>Who will be interested?</vt:lpstr>
      <vt:lpstr>Data Sets and Data Sources</vt:lpstr>
      <vt:lpstr>Data Sets and Data Sources</vt:lpstr>
      <vt:lpstr>Data Sets and Data Sources</vt:lpstr>
      <vt:lpstr>Data Sets and Data Sources</vt:lpstr>
      <vt:lpstr>PowerPoint Presentation</vt:lpstr>
      <vt:lpstr>Arithmetic Increase Method to calculate the Cardiovascular and Diabetes data for 2020 and 2021</vt:lpstr>
      <vt:lpstr>PowerPoint Presentation</vt:lpstr>
      <vt:lpstr>PowerPoint Presentation</vt:lpstr>
      <vt:lpstr>Result</vt:lpstr>
      <vt:lpstr>Analysis of Result</vt:lpstr>
      <vt:lpstr>Challenges we faced</vt:lpstr>
      <vt:lpstr>Future scope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health problems in the United States are becoming more prevalent as a result of the rise in fast food restaurants?</dc:title>
  <dc:creator>Anandita Maurya</dc:creator>
  <cp:lastModifiedBy>Bharath Simha Muthyala</cp:lastModifiedBy>
  <cp:revision>5</cp:revision>
  <dcterms:created xsi:type="dcterms:W3CDTF">2022-12-04T22:09:38Z</dcterms:created>
  <dcterms:modified xsi:type="dcterms:W3CDTF">2022-12-05T15:57:48Z</dcterms:modified>
</cp:coreProperties>
</file>