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98" r:id="rId3"/>
    <p:sldId id="257" r:id="rId4"/>
    <p:sldId id="294" r:id="rId5"/>
    <p:sldId id="299" r:id="rId6"/>
    <p:sldId id="300" r:id="rId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Fira Sans Extra Condensed SemiBold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02E59C-34CA-43E1-915D-3206EF4F21D3}">
  <a:tblStyle styleId="{EE02E59C-34CA-43E1-915D-3206EF4F21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98e4b727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098e4b727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98e4b72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98e4b72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2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a03f03ffb_0_1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a03f03ffb_0_1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10a03f03ffb_0_1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10a03f03ffb_0_1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45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10a03f03ffb_0_1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10a03f03ffb_0_1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35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7200" y="1093881"/>
            <a:ext cx="3398700" cy="23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" y="3490125"/>
            <a:ext cx="37539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57200" y="411475"/>
            <a:ext cx="8229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dreamstime.com/technical-support-icon-isolated-special-blue-round-button-abstract-illustration-image18028901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unnybonzcards.com/product/thank-you-car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ctrTitle"/>
          </p:nvPr>
        </p:nvSpPr>
        <p:spPr>
          <a:xfrm>
            <a:off x="457200" y="1093881"/>
            <a:ext cx="3398700" cy="23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 </a:t>
            </a:r>
            <a:br>
              <a:rPr lang="en" dirty="0"/>
            </a:br>
            <a:r>
              <a:rPr lang="en" dirty="0"/>
              <a:t>Voting System</a:t>
            </a:r>
            <a:endParaRPr dirty="0"/>
          </a:p>
        </p:txBody>
      </p:sp>
      <p:grpSp>
        <p:nvGrpSpPr>
          <p:cNvPr id="54" name="Google Shape;54;p17"/>
          <p:cNvGrpSpPr/>
          <p:nvPr/>
        </p:nvGrpSpPr>
        <p:grpSpPr>
          <a:xfrm>
            <a:off x="4906697" y="-1059559"/>
            <a:ext cx="4720326" cy="5198165"/>
            <a:chOff x="4502865" y="-1059562"/>
            <a:chExt cx="5124105" cy="5642820"/>
          </a:xfrm>
        </p:grpSpPr>
        <p:sp>
          <p:nvSpPr>
            <p:cNvPr id="55" name="Google Shape;55;p17"/>
            <p:cNvSpPr/>
            <p:nvPr/>
          </p:nvSpPr>
          <p:spPr>
            <a:xfrm>
              <a:off x="6964125" y="1827725"/>
              <a:ext cx="688300" cy="344525"/>
            </a:xfrm>
            <a:custGeom>
              <a:avLst/>
              <a:gdLst/>
              <a:ahLst/>
              <a:cxnLst/>
              <a:rect l="l" t="t" r="r" b="b"/>
              <a:pathLst>
                <a:path w="27532" h="13781" extrusionOk="0">
                  <a:moveTo>
                    <a:pt x="0" y="5855"/>
                  </a:moveTo>
                  <a:lnTo>
                    <a:pt x="360" y="3513"/>
                  </a:lnTo>
                  <a:lnTo>
                    <a:pt x="17054" y="3123"/>
                  </a:lnTo>
                  <a:lnTo>
                    <a:pt x="22518" y="0"/>
                  </a:lnTo>
                  <a:lnTo>
                    <a:pt x="27532" y="931"/>
                  </a:lnTo>
                  <a:lnTo>
                    <a:pt x="24380" y="5434"/>
                  </a:lnTo>
                  <a:lnTo>
                    <a:pt x="16784" y="10208"/>
                  </a:lnTo>
                  <a:lnTo>
                    <a:pt x="10449" y="13781"/>
                  </a:lnTo>
                  <a:lnTo>
                    <a:pt x="2312" y="10208"/>
                  </a:ln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</p:sp>
        <p:sp>
          <p:nvSpPr>
            <p:cNvPr id="56" name="Google Shape;56;p17"/>
            <p:cNvSpPr/>
            <p:nvPr/>
          </p:nvSpPr>
          <p:spPr>
            <a:xfrm>
              <a:off x="7665100" y="3320726"/>
              <a:ext cx="13344" cy="8640"/>
            </a:xfrm>
            <a:custGeom>
              <a:avLst/>
              <a:gdLst/>
              <a:ahLst/>
              <a:cxnLst/>
              <a:rect l="l" t="t" r="r" b="b"/>
              <a:pathLst>
                <a:path w="261" h="169" extrusionOk="0">
                  <a:moveTo>
                    <a:pt x="192" y="0"/>
                  </a:moveTo>
                  <a:cubicBezTo>
                    <a:pt x="119" y="0"/>
                    <a:pt x="50" y="43"/>
                    <a:pt x="0" y="142"/>
                  </a:cubicBezTo>
                  <a:lnTo>
                    <a:pt x="33" y="142"/>
                  </a:lnTo>
                  <a:cubicBezTo>
                    <a:pt x="60" y="160"/>
                    <a:pt x="87" y="168"/>
                    <a:pt x="113" y="168"/>
                  </a:cubicBezTo>
                  <a:cubicBezTo>
                    <a:pt x="180" y="168"/>
                    <a:pt x="237" y="115"/>
                    <a:pt x="260" y="45"/>
                  </a:cubicBezTo>
                  <a:cubicBezTo>
                    <a:pt x="260" y="45"/>
                    <a:pt x="260" y="12"/>
                    <a:pt x="260" y="12"/>
                  </a:cubicBezTo>
                  <a:cubicBezTo>
                    <a:pt x="237" y="4"/>
                    <a:pt x="214" y="0"/>
                    <a:pt x="192" y="0"/>
                  </a:cubicBezTo>
                  <a:close/>
                </a:path>
              </a:pathLst>
            </a:custGeom>
            <a:solidFill>
              <a:srgbClr val="227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7"/>
            <p:cNvSpPr/>
            <p:nvPr/>
          </p:nvSpPr>
          <p:spPr>
            <a:xfrm>
              <a:off x="4502865" y="2034472"/>
              <a:ext cx="2073272" cy="2545463"/>
            </a:xfrm>
            <a:custGeom>
              <a:avLst/>
              <a:gdLst/>
              <a:ahLst/>
              <a:cxnLst/>
              <a:rect l="l" t="t" r="r" b="b"/>
              <a:pathLst>
                <a:path w="40553" h="49789" extrusionOk="0">
                  <a:moveTo>
                    <a:pt x="1" y="1"/>
                  </a:moveTo>
                  <a:lnTo>
                    <a:pt x="1" y="49788"/>
                  </a:lnTo>
                  <a:lnTo>
                    <a:pt x="40553" y="49788"/>
                  </a:lnTo>
                  <a:lnTo>
                    <a:pt x="405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7"/>
            <p:cNvSpPr/>
            <p:nvPr/>
          </p:nvSpPr>
          <p:spPr>
            <a:xfrm>
              <a:off x="4750617" y="2272254"/>
              <a:ext cx="641772" cy="478837"/>
            </a:xfrm>
            <a:custGeom>
              <a:avLst/>
              <a:gdLst/>
              <a:ahLst/>
              <a:cxnLst/>
              <a:rect l="l" t="t" r="r" b="b"/>
              <a:pathLst>
                <a:path w="12553" h="9366" extrusionOk="0">
                  <a:moveTo>
                    <a:pt x="6277" y="0"/>
                  </a:moveTo>
                  <a:cubicBezTo>
                    <a:pt x="2797" y="0"/>
                    <a:pt x="0" y="2797"/>
                    <a:pt x="0" y="6276"/>
                  </a:cubicBezTo>
                  <a:cubicBezTo>
                    <a:pt x="0" y="7415"/>
                    <a:pt x="293" y="8455"/>
                    <a:pt x="813" y="9366"/>
                  </a:cubicBezTo>
                  <a:cubicBezTo>
                    <a:pt x="2114" y="8715"/>
                    <a:pt x="4228" y="8260"/>
                    <a:pt x="6602" y="8260"/>
                  </a:cubicBezTo>
                  <a:cubicBezTo>
                    <a:pt x="8683" y="8260"/>
                    <a:pt x="10569" y="8618"/>
                    <a:pt x="11870" y="9138"/>
                  </a:cubicBezTo>
                  <a:cubicBezTo>
                    <a:pt x="12325" y="8293"/>
                    <a:pt x="12553" y="7317"/>
                    <a:pt x="12553" y="6276"/>
                  </a:cubicBezTo>
                  <a:cubicBezTo>
                    <a:pt x="12553" y="2797"/>
                    <a:pt x="9756" y="0"/>
                    <a:pt x="6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7"/>
            <p:cNvSpPr/>
            <p:nvPr/>
          </p:nvSpPr>
          <p:spPr>
            <a:xfrm>
              <a:off x="4792182" y="2694547"/>
              <a:ext cx="565289" cy="219480"/>
            </a:xfrm>
            <a:custGeom>
              <a:avLst/>
              <a:gdLst/>
              <a:ahLst/>
              <a:cxnLst/>
              <a:rect l="l" t="t" r="r" b="b"/>
              <a:pathLst>
                <a:path w="11057" h="4293" extrusionOk="0">
                  <a:moveTo>
                    <a:pt x="5789" y="0"/>
                  </a:moveTo>
                  <a:cubicBezTo>
                    <a:pt x="3415" y="0"/>
                    <a:pt x="1301" y="455"/>
                    <a:pt x="0" y="1106"/>
                  </a:cubicBezTo>
                  <a:cubicBezTo>
                    <a:pt x="1073" y="3024"/>
                    <a:pt x="3122" y="4293"/>
                    <a:pt x="5464" y="4293"/>
                  </a:cubicBezTo>
                  <a:cubicBezTo>
                    <a:pt x="7903" y="4293"/>
                    <a:pt x="10016" y="2927"/>
                    <a:pt x="11057" y="878"/>
                  </a:cubicBezTo>
                  <a:cubicBezTo>
                    <a:pt x="9756" y="358"/>
                    <a:pt x="7870" y="33"/>
                    <a:pt x="5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7"/>
            <p:cNvSpPr/>
            <p:nvPr/>
          </p:nvSpPr>
          <p:spPr>
            <a:xfrm>
              <a:off x="4878634" y="2319494"/>
              <a:ext cx="347497" cy="287271"/>
            </a:xfrm>
            <a:custGeom>
              <a:avLst/>
              <a:gdLst/>
              <a:ahLst/>
              <a:cxnLst/>
              <a:rect l="l" t="t" r="r" b="b"/>
              <a:pathLst>
                <a:path w="6797" h="5619" extrusionOk="0">
                  <a:moveTo>
                    <a:pt x="4339" y="0"/>
                  </a:moveTo>
                  <a:cubicBezTo>
                    <a:pt x="4240" y="0"/>
                    <a:pt x="4138" y="7"/>
                    <a:pt x="4033" y="19"/>
                  </a:cubicBezTo>
                  <a:cubicBezTo>
                    <a:pt x="2927" y="149"/>
                    <a:pt x="2017" y="637"/>
                    <a:pt x="1659" y="1743"/>
                  </a:cubicBezTo>
                  <a:cubicBezTo>
                    <a:pt x="1496" y="2166"/>
                    <a:pt x="1431" y="2523"/>
                    <a:pt x="878" y="2653"/>
                  </a:cubicBezTo>
                  <a:cubicBezTo>
                    <a:pt x="163" y="2848"/>
                    <a:pt x="0" y="3726"/>
                    <a:pt x="325" y="4670"/>
                  </a:cubicBezTo>
                  <a:cubicBezTo>
                    <a:pt x="557" y="5286"/>
                    <a:pt x="1011" y="5619"/>
                    <a:pt x="1577" y="5619"/>
                  </a:cubicBezTo>
                  <a:cubicBezTo>
                    <a:pt x="1727" y="5619"/>
                    <a:pt x="1885" y="5595"/>
                    <a:pt x="2049" y="5548"/>
                  </a:cubicBezTo>
                  <a:cubicBezTo>
                    <a:pt x="2114" y="5515"/>
                    <a:pt x="2147" y="5483"/>
                    <a:pt x="2212" y="5450"/>
                  </a:cubicBezTo>
                  <a:cubicBezTo>
                    <a:pt x="2732" y="5157"/>
                    <a:pt x="2829" y="4897"/>
                    <a:pt x="2602" y="4344"/>
                  </a:cubicBezTo>
                  <a:cubicBezTo>
                    <a:pt x="2537" y="4214"/>
                    <a:pt x="2472" y="4084"/>
                    <a:pt x="2472" y="3954"/>
                  </a:cubicBezTo>
                  <a:cubicBezTo>
                    <a:pt x="2472" y="3792"/>
                    <a:pt x="2407" y="3531"/>
                    <a:pt x="2667" y="3499"/>
                  </a:cubicBezTo>
                  <a:cubicBezTo>
                    <a:pt x="2697" y="3490"/>
                    <a:pt x="2726" y="3486"/>
                    <a:pt x="2752" y="3486"/>
                  </a:cubicBezTo>
                  <a:cubicBezTo>
                    <a:pt x="2920" y="3486"/>
                    <a:pt x="2996" y="3655"/>
                    <a:pt x="3025" y="3824"/>
                  </a:cubicBezTo>
                  <a:cubicBezTo>
                    <a:pt x="3073" y="4137"/>
                    <a:pt x="3228" y="4254"/>
                    <a:pt x="3450" y="4254"/>
                  </a:cubicBezTo>
                  <a:cubicBezTo>
                    <a:pt x="3528" y="4254"/>
                    <a:pt x="3615" y="4240"/>
                    <a:pt x="3708" y="4214"/>
                  </a:cubicBezTo>
                  <a:cubicBezTo>
                    <a:pt x="4521" y="4019"/>
                    <a:pt x="5366" y="3792"/>
                    <a:pt x="6049" y="3271"/>
                  </a:cubicBezTo>
                  <a:cubicBezTo>
                    <a:pt x="6156" y="3179"/>
                    <a:pt x="6249" y="3116"/>
                    <a:pt x="6341" y="3116"/>
                  </a:cubicBezTo>
                  <a:cubicBezTo>
                    <a:pt x="6444" y="3116"/>
                    <a:pt x="6547" y="3195"/>
                    <a:pt x="6667" y="3401"/>
                  </a:cubicBezTo>
                  <a:cubicBezTo>
                    <a:pt x="6797" y="2816"/>
                    <a:pt x="6602" y="1515"/>
                    <a:pt x="6472" y="1320"/>
                  </a:cubicBezTo>
                  <a:cubicBezTo>
                    <a:pt x="5944" y="528"/>
                    <a:pt x="5257" y="0"/>
                    <a:pt x="4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7"/>
            <p:cNvSpPr/>
            <p:nvPr/>
          </p:nvSpPr>
          <p:spPr>
            <a:xfrm>
              <a:off x="4975056" y="2460088"/>
              <a:ext cx="237782" cy="369276"/>
            </a:xfrm>
            <a:custGeom>
              <a:avLst/>
              <a:gdLst/>
              <a:ahLst/>
              <a:cxnLst/>
              <a:rect l="l" t="t" r="r" b="b"/>
              <a:pathLst>
                <a:path w="4651" h="7223" extrusionOk="0">
                  <a:moveTo>
                    <a:pt x="4618" y="1"/>
                  </a:moveTo>
                  <a:cubicBezTo>
                    <a:pt x="3805" y="716"/>
                    <a:pt x="2895" y="1074"/>
                    <a:pt x="1919" y="1302"/>
                  </a:cubicBezTo>
                  <a:cubicBezTo>
                    <a:pt x="1887" y="1334"/>
                    <a:pt x="1854" y="1334"/>
                    <a:pt x="1822" y="1334"/>
                  </a:cubicBezTo>
                  <a:cubicBezTo>
                    <a:pt x="1822" y="846"/>
                    <a:pt x="1399" y="456"/>
                    <a:pt x="911" y="456"/>
                  </a:cubicBezTo>
                  <a:cubicBezTo>
                    <a:pt x="391" y="456"/>
                    <a:pt x="0" y="879"/>
                    <a:pt x="0" y="1399"/>
                  </a:cubicBezTo>
                  <a:cubicBezTo>
                    <a:pt x="0" y="1822"/>
                    <a:pt x="293" y="2180"/>
                    <a:pt x="683" y="2277"/>
                  </a:cubicBezTo>
                  <a:cubicBezTo>
                    <a:pt x="618" y="2375"/>
                    <a:pt x="521" y="2472"/>
                    <a:pt x="391" y="2570"/>
                  </a:cubicBezTo>
                  <a:cubicBezTo>
                    <a:pt x="326" y="2635"/>
                    <a:pt x="196" y="2667"/>
                    <a:pt x="163" y="2798"/>
                  </a:cubicBezTo>
                  <a:cubicBezTo>
                    <a:pt x="233" y="2777"/>
                    <a:pt x="294" y="2764"/>
                    <a:pt x="346" y="2764"/>
                  </a:cubicBezTo>
                  <a:cubicBezTo>
                    <a:pt x="462" y="2764"/>
                    <a:pt x="531" y="2833"/>
                    <a:pt x="553" y="3058"/>
                  </a:cubicBezTo>
                  <a:cubicBezTo>
                    <a:pt x="618" y="3741"/>
                    <a:pt x="651" y="4359"/>
                    <a:pt x="228" y="4944"/>
                  </a:cubicBezTo>
                  <a:cubicBezTo>
                    <a:pt x="618" y="5854"/>
                    <a:pt x="1301" y="6537"/>
                    <a:pt x="2114" y="7058"/>
                  </a:cubicBezTo>
                  <a:cubicBezTo>
                    <a:pt x="2301" y="7170"/>
                    <a:pt x="2475" y="7223"/>
                    <a:pt x="2628" y="7223"/>
                  </a:cubicBezTo>
                  <a:cubicBezTo>
                    <a:pt x="3008" y="7223"/>
                    <a:pt x="3262" y="6898"/>
                    <a:pt x="3285" y="6342"/>
                  </a:cubicBezTo>
                  <a:cubicBezTo>
                    <a:pt x="3285" y="6115"/>
                    <a:pt x="3090" y="5432"/>
                    <a:pt x="3025" y="4911"/>
                  </a:cubicBezTo>
                  <a:cubicBezTo>
                    <a:pt x="2960" y="4554"/>
                    <a:pt x="2927" y="4293"/>
                    <a:pt x="3057" y="4228"/>
                  </a:cubicBezTo>
                  <a:cubicBezTo>
                    <a:pt x="3057" y="4228"/>
                    <a:pt x="3090" y="4228"/>
                    <a:pt x="3090" y="4196"/>
                  </a:cubicBezTo>
                  <a:cubicBezTo>
                    <a:pt x="3480" y="4196"/>
                    <a:pt x="3708" y="3936"/>
                    <a:pt x="3870" y="3643"/>
                  </a:cubicBezTo>
                  <a:cubicBezTo>
                    <a:pt x="4391" y="2798"/>
                    <a:pt x="4553" y="781"/>
                    <a:pt x="4586" y="651"/>
                  </a:cubicBezTo>
                  <a:cubicBezTo>
                    <a:pt x="4618" y="489"/>
                    <a:pt x="4651" y="326"/>
                    <a:pt x="4651" y="163"/>
                  </a:cubicBezTo>
                  <a:cubicBezTo>
                    <a:pt x="4651" y="98"/>
                    <a:pt x="4618" y="66"/>
                    <a:pt x="4618" y="1"/>
                  </a:cubicBezTo>
                  <a:close/>
                </a:path>
              </a:pathLst>
            </a:custGeom>
            <a:solidFill>
              <a:srgbClr val="F8A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7"/>
            <p:cNvSpPr/>
            <p:nvPr/>
          </p:nvSpPr>
          <p:spPr>
            <a:xfrm>
              <a:off x="5038246" y="2631356"/>
              <a:ext cx="93150" cy="81493"/>
            </a:xfrm>
            <a:custGeom>
              <a:avLst/>
              <a:gdLst/>
              <a:ahLst/>
              <a:cxnLst/>
              <a:rect l="l" t="t" r="r" b="b"/>
              <a:pathLst>
                <a:path w="1822" h="1594" extrusionOk="0">
                  <a:moveTo>
                    <a:pt x="0" y="0"/>
                  </a:moveTo>
                  <a:lnTo>
                    <a:pt x="0" y="0"/>
                  </a:lnTo>
                  <a:cubicBezTo>
                    <a:pt x="195" y="586"/>
                    <a:pt x="683" y="1074"/>
                    <a:pt x="1464" y="1431"/>
                  </a:cubicBezTo>
                  <a:cubicBezTo>
                    <a:pt x="1561" y="1464"/>
                    <a:pt x="1659" y="1529"/>
                    <a:pt x="1756" y="1594"/>
                  </a:cubicBezTo>
                  <a:cubicBezTo>
                    <a:pt x="1724" y="1236"/>
                    <a:pt x="1691" y="943"/>
                    <a:pt x="1821" y="878"/>
                  </a:cubicBezTo>
                  <a:cubicBezTo>
                    <a:pt x="1626" y="748"/>
                    <a:pt x="1366" y="748"/>
                    <a:pt x="1073" y="683"/>
                  </a:cubicBezTo>
                  <a:cubicBezTo>
                    <a:pt x="781" y="586"/>
                    <a:pt x="390" y="423"/>
                    <a:pt x="0" y="0"/>
                  </a:cubicBezTo>
                  <a:close/>
                </a:path>
              </a:pathLst>
            </a:custGeom>
            <a:solidFill>
              <a:srgbClr val="B67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4750617" y="3667149"/>
              <a:ext cx="641772" cy="641772"/>
            </a:xfrm>
            <a:custGeom>
              <a:avLst/>
              <a:gdLst/>
              <a:ahLst/>
              <a:cxnLst/>
              <a:rect l="l" t="t" r="r" b="b"/>
              <a:pathLst>
                <a:path w="12553" h="12553" extrusionOk="0">
                  <a:moveTo>
                    <a:pt x="6277" y="0"/>
                  </a:moveTo>
                  <a:cubicBezTo>
                    <a:pt x="2797" y="0"/>
                    <a:pt x="0" y="2797"/>
                    <a:pt x="0" y="6276"/>
                  </a:cubicBezTo>
                  <a:cubicBezTo>
                    <a:pt x="0" y="7350"/>
                    <a:pt x="260" y="8358"/>
                    <a:pt x="716" y="9236"/>
                  </a:cubicBezTo>
                  <a:cubicBezTo>
                    <a:pt x="1171" y="10049"/>
                    <a:pt x="1756" y="10732"/>
                    <a:pt x="2472" y="11284"/>
                  </a:cubicBezTo>
                  <a:cubicBezTo>
                    <a:pt x="3122" y="11805"/>
                    <a:pt x="3870" y="12162"/>
                    <a:pt x="4716" y="12358"/>
                  </a:cubicBezTo>
                  <a:cubicBezTo>
                    <a:pt x="4976" y="12455"/>
                    <a:pt x="5236" y="12488"/>
                    <a:pt x="5529" y="12520"/>
                  </a:cubicBezTo>
                  <a:cubicBezTo>
                    <a:pt x="5626" y="12520"/>
                    <a:pt x="5756" y="12553"/>
                    <a:pt x="5854" y="12553"/>
                  </a:cubicBezTo>
                  <a:lnTo>
                    <a:pt x="6277" y="12553"/>
                  </a:lnTo>
                  <a:cubicBezTo>
                    <a:pt x="6764" y="12553"/>
                    <a:pt x="7252" y="12520"/>
                    <a:pt x="7675" y="12423"/>
                  </a:cubicBezTo>
                  <a:cubicBezTo>
                    <a:pt x="8716" y="12162"/>
                    <a:pt x="9659" y="11675"/>
                    <a:pt x="10439" y="10992"/>
                  </a:cubicBezTo>
                  <a:cubicBezTo>
                    <a:pt x="11057" y="10439"/>
                    <a:pt x="11577" y="9756"/>
                    <a:pt x="11968" y="8975"/>
                  </a:cubicBezTo>
                  <a:cubicBezTo>
                    <a:pt x="12358" y="8163"/>
                    <a:pt x="12553" y="7252"/>
                    <a:pt x="12553" y="6276"/>
                  </a:cubicBezTo>
                  <a:cubicBezTo>
                    <a:pt x="12553" y="2829"/>
                    <a:pt x="9756" y="0"/>
                    <a:pt x="6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7"/>
            <p:cNvSpPr/>
            <p:nvPr/>
          </p:nvSpPr>
          <p:spPr>
            <a:xfrm>
              <a:off x="4787171" y="4092765"/>
              <a:ext cx="575310" cy="216157"/>
            </a:xfrm>
            <a:custGeom>
              <a:avLst/>
              <a:gdLst/>
              <a:ahLst/>
              <a:cxnLst/>
              <a:rect l="l" t="t" r="r" b="b"/>
              <a:pathLst>
                <a:path w="11253" h="4228" extrusionOk="0">
                  <a:moveTo>
                    <a:pt x="6017" y="0"/>
                  </a:moveTo>
                  <a:cubicBezTo>
                    <a:pt x="5334" y="0"/>
                    <a:pt x="4684" y="0"/>
                    <a:pt x="4066" y="65"/>
                  </a:cubicBezTo>
                  <a:lnTo>
                    <a:pt x="4001" y="65"/>
                  </a:lnTo>
                  <a:cubicBezTo>
                    <a:pt x="3610" y="98"/>
                    <a:pt x="3220" y="163"/>
                    <a:pt x="2830" y="195"/>
                  </a:cubicBezTo>
                  <a:cubicBezTo>
                    <a:pt x="1757" y="358"/>
                    <a:pt x="781" y="618"/>
                    <a:pt x="1" y="911"/>
                  </a:cubicBezTo>
                  <a:cubicBezTo>
                    <a:pt x="456" y="1724"/>
                    <a:pt x="1041" y="2407"/>
                    <a:pt x="1757" y="2959"/>
                  </a:cubicBezTo>
                  <a:cubicBezTo>
                    <a:pt x="2407" y="3480"/>
                    <a:pt x="3155" y="3837"/>
                    <a:pt x="4001" y="4033"/>
                  </a:cubicBezTo>
                  <a:cubicBezTo>
                    <a:pt x="4261" y="4130"/>
                    <a:pt x="4521" y="4163"/>
                    <a:pt x="4814" y="4195"/>
                  </a:cubicBezTo>
                  <a:cubicBezTo>
                    <a:pt x="4911" y="4195"/>
                    <a:pt x="5041" y="4228"/>
                    <a:pt x="5139" y="4228"/>
                  </a:cubicBezTo>
                  <a:lnTo>
                    <a:pt x="5562" y="4228"/>
                  </a:lnTo>
                  <a:cubicBezTo>
                    <a:pt x="6049" y="4228"/>
                    <a:pt x="6537" y="4195"/>
                    <a:pt x="6992" y="4098"/>
                  </a:cubicBezTo>
                  <a:cubicBezTo>
                    <a:pt x="8001" y="3837"/>
                    <a:pt x="8944" y="3350"/>
                    <a:pt x="9724" y="2667"/>
                  </a:cubicBezTo>
                  <a:cubicBezTo>
                    <a:pt x="10342" y="2114"/>
                    <a:pt x="10895" y="1431"/>
                    <a:pt x="11253" y="650"/>
                  </a:cubicBezTo>
                  <a:cubicBezTo>
                    <a:pt x="10765" y="520"/>
                    <a:pt x="10277" y="390"/>
                    <a:pt x="9724" y="293"/>
                  </a:cubicBezTo>
                  <a:cubicBezTo>
                    <a:pt x="8651" y="98"/>
                    <a:pt x="7415" y="0"/>
                    <a:pt x="6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4938450" y="3815769"/>
              <a:ext cx="207874" cy="380472"/>
            </a:xfrm>
            <a:custGeom>
              <a:avLst/>
              <a:gdLst/>
              <a:ahLst/>
              <a:cxnLst/>
              <a:rect l="l" t="t" r="r" b="b"/>
              <a:pathLst>
                <a:path w="4066" h="7442" extrusionOk="0">
                  <a:moveTo>
                    <a:pt x="1955" y="0"/>
                  </a:moveTo>
                  <a:cubicBezTo>
                    <a:pt x="1913" y="0"/>
                    <a:pt x="1870" y="8"/>
                    <a:pt x="1822" y="20"/>
                  </a:cubicBezTo>
                  <a:cubicBezTo>
                    <a:pt x="1725" y="52"/>
                    <a:pt x="1627" y="117"/>
                    <a:pt x="1562" y="150"/>
                  </a:cubicBezTo>
                  <a:cubicBezTo>
                    <a:pt x="1139" y="443"/>
                    <a:pt x="814" y="865"/>
                    <a:pt x="554" y="1321"/>
                  </a:cubicBezTo>
                  <a:cubicBezTo>
                    <a:pt x="359" y="1678"/>
                    <a:pt x="196" y="2069"/>
                    <a:pt x="34" y="2459"/>
                  </a:cubicBezTo>
                  <a:cubicBezTo>
                    <a:pt x="1" y="2524"/>
                    <a:pt x="1" y="2556"/>
                    <a:pt x="34" y="2621"/>
                  </a:cubicBezTo>
                  <a:cubicBezTo>
                    <a:pt x="66" y="2914"/>
                    <a:pt x="164" y="3207"/>
                    <a:pt x="261" y="3467"/>
                  </a:cubicBezTo>
                  <a:cubicBezTo>
                    <a:pt x="391" y="3857"/>
                    <a:pt x="586" y="4215"/>
                    <a:pt x="912" y="4475"/>
                  </a:cubicBezTo>
                  <a:cubicBezTo>
                    <a:pt x="1107" y="4638"/>
                    <a:pt x="1107" y="4833"/>
                    <a:pt x="1107" y="5060"/>
                  </a:cubicBezTo>
                  <a:cubicBezTo>
                    <a:pt x="1074" y="5418"/>
                    <a:pt x="944" y="5808"/>
                    <a:pt x="1009" y="6166"/>
                  </a:cubicBezTo>
                  <a:cubicBezTo>
                    <a:pt x="1042" y="6621"/>
                    <a:pt x="944" y="6881"/>
                    <a:pt x="1074" y="7077"/>
                  </a:cubicBezTo>
                  <a:cubicBezTo>
                    <a:pt x="1255" y="7329"/>
                    <a:pt x="1625" y="7442"/>
                    <a:pt x="2031" y="7442"/>
                  </a:cubicBezTo>
                  <a:cubicBezTo>
                    <a:pt x="2356" y="7442"/>
                    <a:pt x="2703" y="7369"/>
                    <a:pt x="2993" y="7239"/>
                  </a:cubicBezTo>
                  <a:cubicBezTo>
                    <a:pt x="3676" y="6881"/>
                    <a:pt x="4001" y="6166"/>
                    <a:pt x="4001" y="6101"/>
                  </a:cubicBezTo>
                  <a:cubicBezTo>
                    <a:pt x="4001" y="6101"/>
                    <a:pt x="3968" y="6036"/>
                    <a:pt x="4001" y="6003"/>
                  </a:cubicBezTo>
                  <a:lnTo>
                    <a:pt x="4066" y="6003"/>
                  </a:lnTo>
                  <a:cubicBezTo>
                    <a:pt x="3871" y="5906"/>
                    <a:pt x="3708" y="5906"/>
                    <a:pt x="3513" y="5841"/>
                  </a:cubicBezTo>
                  <a:cubicBezTo>
                    <a:pt x="3155" y="5776"/>
                    <a:pt x="3123" y="5808"/>
                    <a:pt x="3123" y="5418"/>
                  </a:cubicBezTo>
                  <a:cubicBezTo>
                    <a:pt x="3123" y="5223"/>
                    <a:pt x="3155" y="4995"/>
                    <a:pt x="3123" y="4800"/>
                  </a:cubicBezTo>
                  <a:cubicBezTo>
                    <a:pt x="3123" y="4508"/>
                    <a:pt x="3155" y="4247"/>
                    <a:pt x="3383" y="4052"/>
                  </a:cubicBezTo>
                  <a:cubicBezTo>
                    <a:pt x="3416" y="4020"/>
                    <a:pt x="3416" y="3955"/>
                    <a:pt x="3448" y="3890"/>
                  </a:cubicBezTo>
                  <a:cubicBezTo>
                    <a:pt x="3708" y="3467"/>
                    <a:pt x="3903" y="3012"/>
                    <a:pt x="3838" y="2459"/>
                  </a:cubicBezTo>
                  <a:cubicBezTo>
                    <a:pt x="3773" y="2101"/>
                    <a:pt x="3643" y="1711"/>
                    <a:pt x="3383" y="1451"/>
                  </a:cubicBezTo>
                  <a:cubicBezTo>
                    <a:pt x="2993" y="963"/>
                    <a:pt x="2570" y="540"/>
                    <a:pt x="2180" y="85"/>
                  </a:cubicBezTo>
                  <a:cubicBezTo>
                    <a:pt x="2097" y="23"/>
                    <a:pt x="2028" y="0"/>
                    <a:pt x="1955" y="0"/>
                  </a:cubicBez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5003328" y="4049513"/>
              <a:ext cx="79857" cy="25358"/>
            </a:xfrm>
            <a:custGeom>
              <a:avLst/>
              <a:gdLst/>
              <a:ahLst/>
              <a:cxnLst/>
              <a:rect l="l" t="t" r="r" b="b"/>
              <a:pathLst>
                <a:path w="1562" h="496" extrusionOk="0">
                  <a:moveTo>
                    <a:pt x="1561" y="1"/>
                  </a:moveTo>
                  <a:lnTo>
                    <a:pt x="1561" y="1"/>
                  </a:lnTo>
                  <a:cubicBezTo>
                    <a:pt x="1261" y="181"/>
                    <a:pt x="948" y="275"/>
                    <a:pt x="623" y="275"/>
                  </a:cubicBezTo>
                  <a:cubicBezTo>
                    <a:pt x="420" y="275"/>
                    <a:pt x="213" y="238"/>
                    <a:pt x="0" y="163"/>
                  </a:cubicBezTo>
                  <a:lnTo>
                    <a:pt x="0" y="163"/>
                  </a:lnTo>
                  <a:cubicBezTo>
                    <a:pt x="221" y="412"/>
                    <a:pt x="489" y="496"/>
                    <a:pt x="763" y="496"/>
                  </a:cubicBezTo>
                  <a:cubicBezTo>
                    <a:pt x="812" y="496"/>
                    <a:pt x="862" y="493"/>
                    <a:pt x="911" y="488"/>
                  </a:cubicBezTo>
                  <a:cubicBezTo>
                    <a:pt x="1203" y="456"/>
                    <a:pt x="1529" y="196"/>
                    <a:pt x="1561" y="1"/>
                  </a:cubicBezTo>
                  <a:close/>
                </a:path>
              </a:pathLst>
            </a:custGeom>
            <a:solidFill>
              <a:srgbClr val="6B2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4837069" y="3724613"/>
              <a:ext cx="463908" cy="577661"/>
            </a:xfrm>
            <a:custGeom>
              <a:avLst/>
              <a:gdLst/>
              <a:ahLst/>
              <a:cxnLst/>
              <a:rect l="l" t="t" r="r" b="b"/>
              <a:pathLst>
                <a:path w="9074" h="11299" extrusionOk="0">
                  <a:moveTo>
                    <a:pt x="3522" y="1"/>
                  </a:moveTo>
                  <a:cubicBezTo>
                    <a:pt x="2696" y="1"/>
                    <a:pt x="1947" y="256"/>
                    <a:pt x="1659" y="697"/>
                  </a:cubicBezTo>
                  <a:cubicBezTo>
                    <a:pt x="1301" y="1250"/>
                    <a:pt x="1724" y="2063"/>
                    <a:pt x="1073" y="2778"/>
                  </a:cubicBezTo>
                  <a:cubicBezTo>
                    <a:pt x="813" y="3071"/>
                    <a:pt x="683" y="3006"/>
                    <a:pt x="488" y="3266"/>
                  </a:cubicBezTo>
                  <a:cubicBezTo>
                    <a:pt x="0" y="3949"/>
                    <a:pt x="358" y="4957"/>
                    <a:pt x="553" y="5575"/>
                  </a:cubicBezTo>
                  <a:cubicBezTo>
                    <a:pt x="846" y="6518"/>
                    <a:pt x="1106" y="7851"/>
                    <a:pt x="943" y="9673"/>
                  </a:cubicBezTo>
                  <a:cubicBezTo>
                    <a:pt x="878" y="9835"/>
                    <a:pt x="846" y="9998"/>
                    <a:pt x="813" y="10160"/>
                  </a:cubicBezTo>
                  <a:cubicBezTo>
                    <a:pt x="1464" y="10648"/>
                    <a:pt x="2212" y="11038"/>
                    <a:pt x="3025" y="11234"/>
                  </a:cubicBezTo>
                  <a:cubicBezTo>
                    <a:pt x="3057" y="11201"/>
                    <a:pt x="3122" y="11136"/>
                    <a:pt x="3187" y="11071"/>
                  </a:cubicBezTo>
                  <a:cubicBezTo>
                    <a:pt x="3285" y="10908"/>
                    <a:pt x="3350" y="10778"/>
                    <a:pt x="3382" y="10648"/>
                  </a:cubicBezTo>
                  <a:cubicBezTo>
                    <a:pt x="3447" y="10551"/>
                    <a:pt x="3545" y="10388"/>
                    <a:pt x="3610" y="10193"/>
                  </a:cubicBezTo>
                  <a:cubicBezTo>
                    <a:pt x="3740" y="9543"/>
                    <a:pt x="3480" y="8990"/>
                    <a:pt x="3350" y="8664"/>
                  </a:cubicBezTo>
                  <a:cubicBezTo>
                    <a:pt x="3220" y="8339"/>
                    <a:pt x="3090" y="7884"/>
                    <a:pt x="3090" y="7266"/>
                  </a:cubicBezTo>
                  <a:cubicBezTo>
                    <a:pt x="3090" y="6973"/>
                    <a:pt x="3122" y="6681"/>
                    <a:pt x="3187" y="6323"/>
                  </a:cubicBezTo>
                  <a:cubicBezTo>
                    <a:pt x="2667" y="5965"/>
                    <a:pt x="2309" y="5478"/>
                    <a:pt x="2147" y="4990"/>
                  </a:cubicBezTo>
                  <a:cubicBezTo>
                    <a:pt x="2147" y="4957"/>
                    <a:pt x="2147" y="4957"/>
                    <a:pt x="2147" y="4925"/>
                  </a:cubicBezTo>
                  <a:cubicBezTo>
                    <a:pt x="2147" y="4892"/>
                    <a:pt x="2114" y="4860"/>
                    <a:pt x="2114" y="4827"/>
                  </a:cubicBezTo>
                  <a:cubicBezTo>
                    <a:pt x="2082" y="4632"/>
                    <a:pt x="2049" y="4404"/>
                    <a:pt x="2082" y="4209"/>
                  </a:cubicBezTo>
                  <a:cubicBezTo>
                    <a:pt x="2147" y="3884"/>
                    <a:pt x="2277" y="3624"/>
                    <a:pt x="2439" y="3429"/>
                  </a:cubicBezTo>
                  <a:cubicBezTo>
                    <a:pt x="2764" y="2811"/>
                    <a:pt x="3285" y="1835"/>
                    <a:pt x="4000" y="1835"/>
                  </a:cubicBezTo>
                  <a:cubicBezTo>
                    <a:pt x="4813" y="2681"/>
                    <a:pt x="5756" y="3364"/>
                    <a:pt x="5789" y="4502"/>
                  </a:cubicBezTo>
                  <a:cubicBezTo>
                    <a:pt x="5724" y="5120"/>
                    <a:pt x="5431" y="5510"/>
                    <a:pt x="5236" y="5965"/>
                  </a:cubicBezTo>
                  <a:cubicBezTo>
                    <a:pt x="5203" y="6063"/>
                    <a:pt x="5171" y="6128"/>
                    <a:pt x="5138" y="6226"/>
                  </a:cubicBezTo>
                  <a:cubicBezTo>
                    <a:pt x="5041" y="6518"/>
                    <a:pt x="4976" y="6811"/>
                    <a:pt x="5041" y="7201"/>
                  </a:cubicBezTo>
                  <a:cubicBezTo>
                    <a:pt x="5041" y="7234"/>
                    <a:pt x="5073" y="7299"/>
                    <a:pt x="5073" y="7364"/>
                  </a:cubicBezTo>
                  <a:cubicBezTo>
                    <a:pt x="5366" y="8372"/>
                    <a:pt x="5399" y="9445"/>
                    <a:pt x="5561" y="10225"/>
                  </a:cubicBezTo>
                  <a:cubicBezTo>
                    <a:pt x="5626" y="10551"/>
                    <a:pt x="5691" y="10843"/>
                    <a:pt x="5821" y="11038"/>
                  </a:cubicBezTo>
                  <a:cubicBezTo>
                    <a:pt x="5886" y="11136"/>
                    <a:pt x="5919" y="11234"/>
                    <a:pt x="6016" y="11299"/>
                  </a:cubicBezTo>
                  <a:cubicBezTo>
                    <a:pt x="7025" y="11038"/>
                    <a:pt x="7968" y="10551"/>
                    <a:pt x="8748" y="9868"/>
                  </a:cubicBezTo>
                  <a:cubicBezTo>
                    <a:pt x="9008" y="9217"/>
                    <a:pt x="9073" y="8404"/>
                    <a:pt x="8748" y="7494"/>
                  </a:cubicBezTo>
                  <a:cubicBezTo>
                    <a:pt x="8716" y="7429"/>
                    <a:pt x="8683" y="7331"/>
                    <a:pt x="8651" y="7266"/>
                  </a:cubicBezTo>
                  <a:cubicBezTo>
                    <a:pt x="8325" y="6778"/>
                    <a:pt x="7903" y="6063"/>
                    <a:pt x="7480" y="5152"/>
                  </a:cubicBezTo>
                  <a:cubicBezTo>
                    <a:pt x="6309" y="2648"/>
                    <a:pt x="6667" y="1510"/>
                    <a:pt x="5691" y="697"/>
                  </a:cubicBezTo>
                  <a:cubicBezTo>
                    <a:pt x="5100" y="215"/>
                    <a:pt x="4279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4750617" y="2972156"/>
              <a:ext cx="641772" cy="641823"/>
            </a:xfrm>
            <a:custGeom>
              <a:avLst/>
              <a:gdLst/>
              <a:ahLst/>
              <a:cxnLst/>
              <a:rect l="l" t="t" r="r" b="b"/>
              <a:pathLst>
                <a:path w="12553" h="12554" extrusionOk="0">
                  <a:moveTo>
                    <a:pt x="6277" y="1"/>
                  </a:moveTo>
                  <a:cubicBezTo>
                    <a:pt x="2829" y="1"/>
                    <a:pt x="0" y="2798"/>
                    <a:pt x="0" y="6277"/>
                  </a:cubicBezTo>
                  <a:cubicBezTo>
                    <a:pt x="0" y="7285"/>
                    <a:pt x="228" y="8228"/>
                    <a:pt x="651" y="9074"/>
                  </a:cubicBezTo>
                  <a:cubicBezTo>
                    <a:pt x="1691" y="11155"/>
                    <a:pt x="3805" y="12553"/>
                    <a:pt x="6277" y="12553"/>
                  </a:cubicBezTo>
                  <a:cubicBezTo>
                    <a:pt x="8748" y="12553"/>
                    <a:pt x="10894" y="11155"/>
                    <a:pt x="11902" y="9074"/>
                  </a:cubicBezTo>
                  <a:cubicBezTo>
                    <a:pt x="12325" y="8228"/>
                    <a:pt x="12553" y="7285"/>
                    <a:pt x="12553" y="6277"/>
                  </a:cubicBezTo>
                  <a:cubicBezTo>
                    <a:pt x="12553" y="2798"/>
                    <a:pt x="9756" y="1"/>
                    <a:pt x="6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4783848" y="3406105"/>
              <a:ext cx="575310" cy="207874"/>
            </a:xfrm>
            <a:custGeom>
              <a:avLst/>
              <a:gdLst/>
              <a:ahLst/>
              <a:cxnLst/>
              <a:rect l="l" t="t" r="r" b="b"/>
              <a:pathLst>
                <a:path w="11253" h="4066" extrusionOk="0">
                  <a:moveTo>
                    <a:pt x="5627" y="1"/>
                  </a:moveTo>
                  <a:cubicBezTo>
                    <a:pt x="3480" y="1"/>
                    <a:pt x="1497" y="228"/>
                    <a:pt x="1" y="586"/>
                  </a:cubicBezTo>
                  <a:cubicBezTo>
                    <a:pt x="1041" y="2667"/>
                    <a:pt x="3155" y="4065"/>
                    <a:pt x="5627" y="4065"/>
                  </a:cubicBezTo>
                  <a:cubicBezTo>
                    <a:pt x="8098" y="4065"/>
                    <a:pt x="10244" y="2667"/>
                    <a:pt x="11252" y="586"/>
                  </a:cubicBezTo>
                  <a:cubicBezTo>
                    <a:pt x="9757" y="228"/>
                    <a:pt x="7805" y="1"/>
                    <a:pt x="5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4986712" y="3159631"/>
              <a:ext cx="196218" cy="314930"/>
            </a:xfrm>
            <a:custGeom>
              <a:avLst/>
              <a:gdLst/>
              <a:ahLst/>
              <a:cxnLst/>
              <a:rect l="l" t="t" r="r" b="b"/>
              <a:pathLst>
                <a:path w="3838" h="6160" extrusionOk="0">
                  <a:moveTo>
                    <a:pt x="2907" y="0"/>
                  </a:moveTo>
                  <a:cubicBezTo>
                    <a:pt x="2699" y="0"/>
                    <a:pt x="2488" y="41"/>
                    <a:pt x="2276" y="41"/>
                  </a:cubicBezTo>
                  <a:cubicBezTo>
                    <a:pt x="1724" y="74"/>
                    <a:pt x="1236" y="236"/>
                    <a:pt x="1138" y="887"/>
                  </a:cubicBezTo>
                  <a:cubicBezTo>
                    <a:pt x="1138" y="984"/>
                    <a:pt x="1106" y="1082"/>
                    <a:pt x="1041" y="1147"/>
                  </a:cubicBezTo>
                  <a:cubicBezTo>
                    <a:pt x="961" y="1305"/>
                    <a:pt x="904" y="1507"/>
                    <a:pt x="710" y="1507"/>
                  </a:cubicBezTo>
                  <a:cubicBezTo>
                    <a:pt x="665" y="1507"/>
                    <a:pt x="614" y="1496"/>
                    <a:pt x="553" y="1472"/>
                  </a:cubicBezTo>
                  <a:cubicBezTo>
                    <a:pt x="529" y="1460"/>
                    <a:pt x="504" y="1455"/>
                    <a:pt x="478" y="1455"/>
                  </a:cubicBezTo>
                  <a:cubicBezTo>
                    <a:pt x="360" y="1455"/>
                    <a:pt x="234" y="1566"/>
                    <a:pt x="260" y="1700"/>
                  </a:cubicBezTo>
                  <a:cubicBezTo>
                    <a:pt x="390" y="2187"/>
                    <a:pt x="130" y="2708"/>
                    <a:pt x="423" y="3163"/>
                  </a:cubicBezTo>
                  <a:cubicBezTo>
                    <a:pt x="423" y="3358"/>
                    <a:pt x="390" y="3553"/>
                    <a:pt x="423" y="3748"/>
                  </a:cubicBezTo>
                  <a:cubicBezTo>
                    <a:pt x="520" y="4171"/>
                    <a:pt x="520" y="4561"/>
                    <a:pt x="130" y="4822"/>
                  </a:cubicBezTo>
                  <a:cubicBezTo>
                    <a:pt x="33" y="4887"/>
                    <a:pt x="0" y="5017"/>
                    <a:pt x="98" y="5114"/>
                  </a:cubicBezTo>
                  <a:cubicBezTo>
                    <a:pt x="228" y="5244"/>
                    <a:pt x="1366" y="6090"/>
                    <a:pt x="2049" y="6155"/>
                  </a:cubicBezTo>
                  <a:cubicBezTo>
                    <a:pt x="2092" y="6158"/>
                    <a:pt x="2134" y="6160"/>
                    <a:pt x="2176" y="6160"/>
                  </a:cubicBezTo>
                  <a:cubicBezTo>
                    <a:pt x="2955" y="6160"/>
                    <a:pt x="3502" y="5596"/>
                    <a:pt x="3317" y="4887"/>
                  </a:cubicBezTo>
                  <a:cubicBezTo>
                    <a:pt x="2732" y="4561"/>
                    <a:pt x="2667" y="4106"/>
                    <a:pt x="3187" y="3748"/>
                  </a:cubicBezTo>
                  <a:cubicBezTo>
                    <a:pt x="3285" y="3683"/>
                    <a:pt x="3382" y="3553"/>
                    <a:pt x="3415" y="3423"/>
                  </a:cubicBezTo>
                  <a:cubicBezTo>
                    <a:pt x="3675" y="2350"/>
                    <a:pt x="3837" y="1277"/>
                    <a:pt x="3512" y="204"/>
                  </a:cubicBezTo>
                  <a:cubicBezTo>
                    <a:pt x="3317" y="41"/>
                    <a:pt x="3114" y="0"/>
                    <a:pt x="2907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4928481" y="3075224"/>
              <a:ext cx="272752" cy="246167"/>
            </a:xfrm>
            <a:custGeom>
              <a:avLst/>
              <a:gdLst/>
              <a:ahLst/>
              <a:cxnLst/>
              <a:rect l="l" t="t" r="r" b="b"/>
              <a:pathLst>
                <a:path w="5335" h="4815" extrusionOk="0">
                  <a:moveTo>
                    <a:pt x="2781" y="1"/>
                  </a:moveTo>
                  <a:cubicBezTo>
                    <a:pt x="2627" y="1"/>
                    <a:pt x="2470" y="11"/>
                    <a:pt x="2310" y="34"/>
                  </a:cubicBezTo>
                  <a:cubicBezTo>
                    <a:pt x="814" y="229"/>
                    <a:pt x="1" y="1530"/>
                    <a:pt x="521" y="2928"/>
                  </a:cubicBezTo>
                  <a:cubicBezTo>
                    <a:pt x="554" y="3025"/>
                    <a:pt x="586" y="3156"/>
                    <a:pt x="619" y="3286"/>
                  </a:cubicBezTo>
                  <a:cubicBezTo>
                    <a:pt x="846" y="3838"/>
                    <a:pt x="911" y="4489"/>
                    <a:pt x="1562" y="4814"/>
                  </a:cubicBezTo>
                  <a:cubicBezTo>
                    <a:pt x="1464" y="4359"/>
                    <a:pt x="1724" y="3903"/>
                    <a:pt x="1497" y="3416"/>
                  </a:cubicBezTo>
                  <a:cubicBezTo>
                    <a:pt x="1451" y="3301"/>
                    <a:pt x="1519" y="3186"/>
                    <a:pt x="1620" y="3186"/>
                  </a:cubicBezTo>
                  <a:cubicBezTo>
                    <a:pt x="1662" y="3186"/>
                    <a:pt x="1709" y="3205"/>
                    <a:pt x="1757" y="3253"/>
                  </a:cubicBezTo>
                  <a:cubicBezTo>
                    <a:pt x="1847" y="3323"/>
                    <a:pt x="1915" y="3350"/>
                    <a:pt x="1969" y="3350"/>
                  </a:cubicBezTo>
                  <a:cubicBezTo>
                    <a:pt x="2090" y="3350"/>
                    <a:pt x="2135" y="3213"/>
                    <a:pt x="2180" y="3123"/>
                  </a:cubicBezTo>
                  <a:cubicBezTo>
                    <a:pt x="2310" y="2895"/>
                    <a:pt x="2407" y="2668"/>
                    <a:pt x="2440" y="2408"/>
                  </a:cubicBezTo>
                  <a:cubicBezTo>
                    <a:pt x="2505" y="2180"/>
                    <a:pt x="2635" y="2050"/>
                    <a:pt x="2863" y="1985"/>
                  </a:cubicBezTo>
                  <a:cubicBezTo>
                    <a:pt x="3155" y="1855"/>
                    <a:pt x="3456" y="1822"/>
                    <a:pt x="3757" y="1822"/>
                  </a:cubicBezTo>
                  <a:cubicBezTo>
                    <a:pt x="4058" y="1822"/>
                    <a:pt x="4359" y="1855"/>
                    <a:pt x="4651" y="1855"/>
                  </a:cubicBezTo>
                  <a:cubicBezTo>
                    <a:pt x="5237" y="1595"/>
                    <a:pt x="5334" y="1074"/>
                    <a:pt x="4814" y="717"/>
                  </a:cubicBezTo>
                  <a:cubicBezTo>
                    <a:pt x="4193" y="258"/>
                    <a:pt x="3528" y="1"/>
                    <a:pt x="2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5048216" y="3316329"/>
              <a:ext cx="93150" cy="79857"/>
            </a:xfrm>
            <a:custGeom>
              <a:avLst/>
              <a:gdLst/>
              <a:ahLst/>
              <a:cxnLst/>
              <a:rect l="l" t="t" r="r" b="b"/>
              <a:pathLst>
                <a:path w="1822" h="1562" extrusionOk="0">
                  <a:moveTo>
                    <a:pt x="0" y="0"/>
                  </a:moveTo>
                  <a:lnTo>
                    <a:pt x="0" y="0"/>
                  </a:lnTo>
                  <a:cubicBezTo>
                    <a:pt x="195" y="586"/>
                    <a:pt x="683" y="1074"/>
                    <a:pt x="1464" y="1431"/>
                  </a:cubicBezTo>
                  <a:cubicBezTo>
                    <a:pt x="1561" y="1464"/>
                    <a:pt x="1659" y="1529"/>
                    <a:pt x="1756" y="1561"/>
                  </a:cubicBezTo>
                  <a:cubicBezTo>
                    <a:pt x="1724" y="1236"/>
                    <a:pt x="1691" y="911"/>
                    <a:pt x="1821" y="878"/>
                  </a:cubicBezTo>
                  <a:cubicBezTo>
                    <a:pt x="1626" y="748"/>
                    <a:pt x="1366" y="748"/>
                    <a:pt x="1073" y="683"/>
                  </a:cubicBezTo>
                  <a:cubicBezTo>
                    <a:pt x="781" y="586"/>
                    <a:pt x="391" y="423"/>
                    <a:pt x="0" y="0"/>
                  </a:cubicBezTo>
                  <a:close/>
                </a:path>
              </a:pathLst>
            </a:custGeom>
            <a:solidFill>
              <a:srgbClr val="815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4983389" y="3216584"/>
              <a:ext cx="63190" cy="63242"/>
            </a:xfrm>
            <a:custGeom>
              <a:avLst/>
              <a:gdLst/>
              <a:ahLst/>
              <a:cxnLst/>
              <a:rect l="l" t="t" r="r" b="b"/>
              <a:pathLst>
                <a:path w="1236" h="1237" extrusionOk="0">
                  <a:moveTo>
                    <a:pt x="618" y="0"/>
                  </a:moveTo>
                  <a:cubicBezTo>
                    <a:pt x="260" y="0"/>
                    <a:pt x="0" y="260"/>
                    <a:pt x="0" y="618"/>
                  </a:cubicBezTo>
                  <a:cubicBezTo>
                    <a:pt x="0" y="943"/>
                    <a:pt x="260" y="1236"/>
                    <a:pt x="618" y="1236"/>
                  </a:cubicBezTo>
                  <a:cubicBezTo>
                    <a:pt x="943" y="1236"/>
                    <a:pt x="1236" y="943"/>
                    <a:pt x="1236" y="618"/>
                  </a:cubicBezTo>
                  <a:cubicBezTo>
                    <a:pt x="1236" y="260"/>
                    <a:pt x="943" y="0"/>
                    <a:pt x="618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5556961" y="4145014"/>
              <a:ext cx="217844" cy="186555"/>
            </a:xfrm>
            <a:custGeom>
              <a:avLst/>
              <a:gdLst/>
              <a:ahLst/>
              <a:cxnLst/>
              <a:rect l="l" t="t" r="r" b="b"/>
              <a:pathLst>
                <a:path w="4261" h="3649" extrusionOk="0">
                  <a:moveTo>
                    <a:pt x="3922" y="0"/>
                  </a:moveTo>
                  <a:cubicBezTo>
                    <a:pt x="3822" y="0"/>
                    <a:pt x="3732" y="114"/>
                    <a:pt x="3643" y="181"/>
                  </a:cubicBezTo>
                  <a:cubicBezTo>
                    <a:pt x="3447" y="344"/>
                    <a:pt x="3252" y="507"/>
                    <a:pt x="3057" y="669"/>
                  </a:cubicBezTo>
                  <a:cubicBezTo>
                    <a:pt x="2374" y="1287"/>
                    <a:pt x="1886" y="2067"/>
                    <a:pt x="1301" y="2815"/>
                  </a:cubicBezTo>
                  <a:cubicBezTo>
                    <a:pt x="943" y="2490"/>
                    <a:pt x="878" y="2002"/>
                    <a:pt x="553" y="1742"/>
                  </a:cubicBezTo>
                  <a:cubicBezTo>
                    <a:pt x="461" y="1650"/>
                    <a:pt x="369" y="1558"/>
                    <a:pt x="266" y="1558"/>
                  </a:cubicBezTo>
                  <a:cubicBezTo>
                    <a:pt x="223" y="1558"/>
                    <a:pt x="178" y="1574"/>
                    <a:pt x="130" y="1612"/>
                  </a:cubicBezTo>
                  <a:cubicBezTo>
                    <a:pt x="0" y="1710"/>
                    <a:pt x="98" y="1872"/>
                    <a:pt x="195" y="1970"/>
                  </a:cubicBezTo>
                  <a:cubicBezTo>
                    <a:pt x="521" y="2425"/>
                    <a:pt x="781" y="2848"/>
                    <a:pt x="943" y="3401"/>
                  </a:cubicBezTo>
                  <a:cubicBezTo>
                    <a:pt x="1007" y="3575"/>
                    <a:pt x="1093" y="3649"/>
                    <a:pt x="1188" y="3649"/>
                  </a:cubicBezTo>
                  <a:cubicBezTo>
                    <a:pt x="1287" y="3649"/>
                    <a:pt x="1396" y="3567"/>
                    <a:pt x="1496" y="3433"/>
                  </a:cubicBezTo>
                  <a:cubicBezTo>
                    <a:pt x="1789" y="3011"/>
                    <a:pt x="2017" y="2588"/>
                    <a:pt x="2309" y="2198"/>
                  </a:cubicBezTo>
                  <a:cubicBezTo>
                    <a:pt x="2764" y="1580"/>
                    <a:pt x="3252" y="994"/>
                    <a:pt x="3870" y="507"/>
                  </a:cubicBezTo>
                  <a:cubicBezTo>
                    <a:pt x="3968" y="441"/>
                    <a:pt x="4260" y="311"/>
                    <a:pt x="4065" y="84"/>
                  </a:cubicBezTo>
                  <a:cubicBezTo>
                    <a:pt x="4015" y="23"/>
                    <a:pt x="3968" y="0"/>
                    <a:pt x="3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5508750" y="2549659"/>
              <a:ext cx="312578" cy="316157"/>
            </a:xfrm>
            <a:custGeom>
              <a:avLst/>
              <a:gdLst/>
              <a:ahLst/>
              <a:cxnLst/>
              <a:rect l="l" t="t" r="r" b="b"/>
              <a:pathLst>
                <a:path w="6114" h="6184" extrusionOk="0">
                  <a:moveTo>
                    <a:pt x="1073" y="623"/>
                  </a:moveTo>
                  <a:cubicBezTo>
                    <a:pt x="1724" y="655"/>
                    <a:pt x="2374" y="655"/>
                    <a:pt x="3025" y="655"/>
                  </a:cubicBezTo>
                  <a:lnTo>
                    <a:pt x="5073" y="655"/>
                  </a:lnTo>
                  <a:cubicBezTo>
                    <a:pt x="5431" y="655"/>
                    <a:pt x="5594" y="785"/>
                    <a:pt x="5594" y="1143"/>
                  </a:cubicBezTo>
                  <a:cubicBezTo>
                    <a:pt x="5561" y="2476"/>
                    <a:pt x="5561" y="3777"/>
                    <a:pt x="5561" y="5111"/>
                  </a:cubicBezTo>
                  <a:cubicBezTo>
                    <a:pt x="5594" y="5468"/>
                    <a:pt x="5398" y="5631"/>
                    <a:pt x="5073" y="5631"/>
                  </a:cubicBezTo>
                  <a:cubicBezTo>
                    <a:pt x="4854" y="5626"/>
                    <a:pt x="4635" y="5624"/>
                    <a:pt x="4416" y="5624"/>
                  </a:cubicBezTo>
                  <a:cubicBezTo>
                    <a:pt x="3861" y="5624"/>
                    <a:pt x="3306" y="5636"/>
                    <a:pt x="2750" y="5636"/>
                  </a:cubicBezTo>
                  <a:cubicBezTo>
                    <a:pt x="2159" y="5636"/>
                    <a:pt x="1567" y="5622"/>
                    <a:pt x="976" y="5566"/>
                  </a:cubicBezTo>
                  <a:cubicBezTo>
                    <a:pt x="618" y="5533"/>
                    <a:pt x="521" y="5403"/>
                    <a:pt x="521" y="5045"/>
                  </a:cubicBezTo>
                  <a:cubicBezTo>
                    <a:pt x="521" y="3745"/>
                    <a:pt x="553" y="2444"/>
                    <a:pt x="521" y="1143"/>
                  </a:cubicBezTo>
                  <a:cubicBezTo>
                    <a:pt x="521" y="753"/>
                    <a:pt x="683" y="623"/>
                    <a:pt x="1073" y="623"/>
                  </a:cubicBezTo>
                  <a:close/>
                  <a:moveTo>
                    <a:pt x="487" y="1"/>
                  </a:moveTo>
                  <a:cubicBezTo>
                    <a:pt x="137" y="1"/>
                    <a:pt x="0" y="170"/>
                    <a:pt x="0" y="558"/>
                  </a:cubicBezTo>
                  <a:cubicBezTo>
                    <a:pt x="0" y="2249"/>
                    <a:pt x="0" y="3940"/>
                    <a:pt x="0" y="5631"/>
                  </a:cubicBezTo>
                  <a:cubicBezTo>
                    <a:pt x="0" y="5956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4"/>
                  </a:cubicBezTo>
                  <a:cubicBezTo>
                    <a:pt x="5951" y="6184"/>
                    <a:pt x="6049" y="6054"/>
                    <a:pt x="6049" y="5728"/>
                  </a:cubicBezTo>
                  <a:cubicBezTo>
                    <a:pt x="6049" y="4005"/>
                    <a:pt x="6081" y="2281"/>
                    <a:pt x="6114" y="590"/>
                  </a:cubicBezTo>
                  <a:cubicBezTo>
                    <a:pt x="6114" y="178"/>
                    <a:pt x="5981" y="33"/>
                    <a:pt x="5643" y="33"/>
                  </a:cubicBezTo>
                  <a:cubicBezTo>
                    <a:pt x="5607" y="33"/>
                    <a:pt x="5569" y="34"/>
                    <a:pt x="5529" y="37"/>
                  </a:cubicBezTo>
                  <a:lnTo>
                    <a:pt x="3057" y="37"/>
                  </a:lnTo>
                  <a:cubicBezTo>
                    <a:pt x="3057" y="37"/>
                    <a:pt x="3057" y="5"/>
                    <a:pt x="3057" y="5"/>
                  </a:cubicBezTo>
                  <a:cubicBezTo>
                    <a:pt x="2515" y="5"/>
                    <a:pt x="1973" y="19"/>
                    <a:pt x="1421" y="19"/>
                  </a:cubicBezTo>
                  <a:cubicBezTo>
                    <a:pt x="1146" y="19"/>
                    <a:pt x="867" y="16"/>
                    <a:pt x="586" y="5"/>
                  </a:cubicBezTo>
                  <a:cubicBezTo>
                    <a:pt x="551" y="2"/>
                    <a:pt x="518" y="1"/>
                    <a:pt x="4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5498780" y="2229003"/>
              <a:ext cx="831292" cy="63242"/>
            </a:xfrm>
            <a:custGeom>
              <a:avLst/>
              <a:gdLst/>
              <a:ahLst/>
              <a:cxnLst/>
              <a:rect l="l" t="t" r="r" b="b"/>
              <a:pathLst>
                <a:path w="16260" h="1237" extrusionOk="0">
                  <a:moveTo>
                    <a:pt x="585" y="1"/>
                  </a:moveTo>
                  <a:cubicBezTo>
                    <a:pt x="260" y="1"/>
                    <a:pt x="0" y="293"/>
                    <a:pt x="0" y="619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76"/>
                    <a:pt x="16227" y="619"/>
                  </a:cubicBezTo>
                  <a:cubicBezTo>
                    <a:pt x="16227" y="293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5498780" y="2342091"/>
              <a:ext cx="831292" cy="63190"/>
            </a:xfrm>
            <a:custGeom>
              <a:avLst/>
              <a:gdLst/>
              <a:ahLst/>
              <a:cxnLst/>
              <a:rect l="l" t="t" r="r" b="b"/>
              <a:pathLst>
                <a:path w="16260" h="1236" extrusionOk="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3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76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5498780" y="2456765"/>
              <a:ext cx="452252" cy="61606"/>
            </a:xfrm>
            <a:custGeom>
              <a:avLst/>
              <a:gdLst/>
              <a:ahLst/>
              <a:cxnLst/>
              <a:rect l="l" t="t" r="r" b="b"/>
              <a:pathLst>
                <a:path w="8846" h="1205" extrusionOk="0">
                  <a:moveTo>
                    <a:pt x="585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11"/>
                    <a:pt x="260" y="1204"/>
                    <a:pt x="585" y="1204"/>
                  </a:cubicBezTo>
                  <a:lnTo>
                    <a:pt x="8228" y="1204"/>
                  </a:lnTo>
                  <a:cubicBezTo>
                    <a:pt x="8553" y="1204"/>
                    <a:pt x="8845" y="911"/>
                    <a:pt x="8845" y="586"/>
                  </a:cubicBezTo>
                  <a:cubicBezTo>
                    <a:pt x="8845" y="261"/>
                    <a:pt x="8553" y="1"/>
                    <a:pt x="8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5508750" y="3309478"/>
              <a:ext cx="312578" cy="316157"/>
            </a:xfrm>
            <a:custGeom>
              <a:avLst/>
              <a:gdLst/>
              <a:ahLst/>
              <a:cxnLst/>
              <a:rect l="l" t="t" r="r" b="b"/>
              <a:pathLst>
                <a:path w="6114" h="6184" extrusionOk="0">
                  <a:moveTo>
                    <a:pt x="1073" y="622"/>
                  </a:moveTo>
                  <a:cubicBezTo>
                    <a:pt x="1724" y="655"/>
                    <a:pt x="2374" y="655"/>
                    <a:pt x="3025" y="655"/>
                  </a:cubicBezTo>
                  <a:lnTo>
                    <a:pt x="5073" y="655"/>
                  </a:lnTo>
                  <a:cubicBezTo>
                    <a:pt x="5431" y="655"/>
                    <a:pt x="5594" y="752"/>
                    <a:pt x="5594" y="1143"/>
                  </a:cubicBezTo>
                  <a:cubicBezTo>
                    <a:pt x="5561" y="2443"/>
                    <a:pt x="5561" y="3777"/>
                    <a:pt x="5561" y="5110"/>
                  </a:cubicBezTo>
                  <a:cubicBezTo>
                    <a:pt x="5591" y="5438"/>
                    <a:pt x="5429" y="5602"/>
                    <a:pt x="5152" y="5602"/>
                  </a:cubicBezTo>
                  <a:cubicBezTo>
                    <a:pt x="5127" y="5602"/>
                    <a:pt x="5100" y="5600"/>
                    <a:pt x="5073" y="5598"/>
                  </a:cubicBezTo>
                  <a:cubicBezTo>
                    <a:pt x="4912" y="5594"/>
                    <a:pt x="4751" y="5592"/>
                    <a:pt x="4589" y="5592"/>
                  </a:cubicBezTo>
                  <a:cubicBezTo>
                    <a:pt x="3861" y="5592"/>
                    <a:pt x="3133" y="5624"/>
                    <a:pt x="2405" y="5624"/>
                  </a:cubicBezTo>
                  <a:cubicBezTo>
                    <a:pt x="1929" y="5624"/>
                    <a:pt x="1452" y="5611"/>
                    <a:pt x="976" y="5565"/>
                  </a:cubicBezTo>
                  <a:cubicBezTo>
                    <a:pt x="618" y="5533"/>
                    <a:pt x="521" y="5403"/>
                    <a:pt x="521" y="5045"/>
                  </a:cubicBezTo>
                  <a:cubicBezTo>
                    <a:pt x="521" y="3744"/>
                    <a:pt x="553" y="2443"/>
                    <a:pt x="521" y="1143"/>
                  </a:cubicBezTo>
                  <a:cubicBezTo>
                    <a:pt x="521" y="752"/>
                    <a:pt x="683" y="622"/>
                    <a:pt x="1073" y="622"/>
                  </a:cubicBezTo>
                  <a:close/>
                  <a:moveTo>
                    <a:pt x="487" y="0"/>
                  </a:moveTo>
                  <a:cubicBezTo>
                    <a:pt x="137" y="0"/>
                    <a:pt x="0" y="169"/>
                    <a:pt x="0" y="557"/>
                  </a:cubicBezTo>
                  <a:cubicBezTo>
                    <a:pt x="0" y="2248"/>
                    <a:pt x="0" y="3939"/>
                    <a:pt x="0" y="5630"/>
                  </a:cubicBezTo>
                  <a:cubicBezTo>
                    <a:pt x="0" y="5955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3"/>
                  </a:cubicBezTo>
                  <a:cubicBezTo>
                    <a:pt x="5951" y="6183"/>
                    <a:pt x="6049" y="6053"/>
                    <a:pt x="6049" y="5728"/>
                  </a:cubicBezTo>
                  <a:cubicBezTo>
                    <a:pt x="6049" y="4004"/>
                    <a:pt x="6081" y="2281"/>
                    <a:pt x="6114" y="590"/>
                  </a:cubicBezTo>
                  <a:cubicBezTo>
                    <a:pt x="6114" y="178"/>
                    <a:pt x="5981" y="32"/>
                    <a:pt x="5643" y="32"/>
                  </a:cubicBezTo>
                  <a:cubicBezTo>
                    <a:pt x="5607" y="32"/>
                    <a:pt x="5569" y="34"/>
                    <a:pt x="5529" y="37"/>
                  </a:cubicBezTo>
                  <a:lnTo>
                    <a:pt x="3057" y="37"/>
                  </a:lnTo>
                  <a:cubicBezTo>
                    <a:pt x="3057" y="37"/>
                    <a:pt x="3057" y="4"/>
                    <a:pt x="3057" y="4"/>
                  </a:cubicBezTo>
                  <a:cubicBezTo>
                    <a:pt x="2515" y="4"/>
                    <a:pt x="1973" y="19"/>
                    <a:pt x="1421" y="19"/>
                  </a:cubicBezTo>
                  <a:cubicBezTo>
                    <a:pt x="1146" y="19"/>
                    <a:pt x="867" y="15"/>
                    <a:pt x="586" y="4"/>
                  </a:cubicBezTo>
                  <a:cubicBezTo>
                    <a:pt x="551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5498780" y="2988822"/>
              <a:ext cx="831292" cy="63190"/>
            </a:xfrm>
            <a:custGeom>
              <a:avLst/>
              <a:gdLst/>
              <a:ahLst/>
              <a:cxnLst/>
              <a:rect l="l" t="t" r="r" b="b"/>
              <a:pathLst>
                <a:path w="16260" h="1236" extrusionOk="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3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3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5498780" y="3101860"/>
              <a:ext cx="831292" cy="63242"/>
            </a:xfrm>
            <a:custGeom>
              <a:avLst/>
              <a:gdLst/>
              <a:ahLst/>
              <a:cxnLst/>
              <a:rect l="l" t="t" r="r" b="b"/>
              <a:pathLst>
                <a:path w="16260" h="1237" extrusionOk="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4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5498780" y="3216584"/>
              <a:ext cx="452252" cy="61554"/>
            </a:xfrm>
            <a:custGeom>
              <a:avLst/>
              <a:gdLst/>
              <a:ahLst/>
              <a:cxnLst/>
              <a:rect l="l" t="t" r="r" b="b"/>
              <a:pathLst>
                <a:path w="8846" h="1204" extrusionOk="0">
                  <a:moveTo>
                    <a:pt x="585" y="0"/>
                  </a:moveTo>
                  <a:cubicBezTo>
                    <a:pt x="260" y="0"/>
                    <a:pt x="0" y="260"/>
                    <a:pt x="0" y="586"/>
                  </a:cubicBezTo>
                  <a:cubicBezTo>
                    <a:pt x="0" y="911"/>
                    <a:pt x="260" y="1204"/>
                    <a:pt x="585" y="1204"/>
                  </a:cubicBezTo>
                  <a:lnTo>
                    <a:pt x="8228" y="1204"/>
                  </a:lnTo>
                  <a:cubicBezTo>
                    <a:pt x="8553" y="1204"/>
                    <a:pt x="8845" y="911"/>
                    <a:pt x="8845" y="586"/>
                  </a:cubicBezTo>
                  <a:cubicBezTo>
                    <a:pt x="8845" y="260"/>
                    <a:pt x="8553" y="0"/>
                    <a:pt x="8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5508750" y="4069247"/>
              <a:ext cx="312578" cy="316157"/>
            </a:xfrm>
            <a:custGeom>
              <a:avLst/>
              <a:gdLst/>
              <a:ahLst/>
              <a:cxnLst/>
              <a:rect l="l" t="t" r="r" b="b"/>
              <a:pathLst>
                <a:path w="6114" h="6184" extrusionOk="0">
                  <a:moveTo>
                    <a:pt x="3025" y="623"/>
                  </a:moveTo>
                  <a:lnTo>
                    <a:pt x="3025" y="655"/>
                  </a:lnTo>
                  <a:lnTo>
                    <a:pt x="5073" y="655"/>
                  </a:lnTo>
                  <a:cubicBezTo>
                    <a:pt x="5108" y="652"/>
                    <a:pt x="5141" y="650"/>
                    <a:pt x="5172" y="650"/>
                  </a:cubicBezTo>
                  <a:cubicBezTo>
                    <a:pt x="5461" y="650"/>
                    <a:pt x="5594" y="791"/>
                    <a:pt x="5594" y="1143"/>
                  </a:cubicBezTo>
                  <a:cubicBezTo>
                    <a:pt x="5561" y="2444"/>
                    <a:pt x="5561" y="3777"/>
                    <a:pt x="5561" y="5078"/>
                  </a:cubicBezTo>
                  <a:cubicBezTo>
                    <a:pt x="5591" y="5436"/>
                    <a:pt x="5429" y="5602"/>
                    <a:pt x="5151" y="5602"/>
                  </a:cubicBezTo>
                  <a:cubicBezTo>
                    <a:pt x="5126" y="5602"/>
                    <a:pt x="5100" y="5601"/>
                    <a:pt x="5073" y="5598"/>
                  </a:cubicBezTo>
                  <a:cubicBezTo>
                    <a:pt x="4912" y="5594"/>
                    <a:pt x="4751" y="5593"/>
                    <a:pt x="4589" y="5593"/>
                  </a:cubicBezTo>
                  <a:cubicBezTo>
                    <a:pt x="3861" y="5593"/>
                    <a:pt x="3133" y="5625"/>
                    <a:pt x="2405" y="5625"/>
                  </a:cubicBezTo>
                  <a:cubicBezTo>
                    <a:pt x="1929" y="5625"/>
                    <a:pt x="1452" y="5611"/>
                    <a:pt x="976" y="5566"/>
                  </a:cubicBezTo>
                  <a:cubicBezTo>
                    <a:pt x="618" y="5501"/>
                    <a:pt x="521" y="5371"/>
                    <a:pt x="521" y="5045"/>
                  </a:cubicBezTo>
                  <a:cubicBezTo>
                    <a:pt x="521" y="3745"/>
                    <a:pt x="553" y="2444"/>
                    <a:pt x="521" y="1143"/>
                  </a:cubicBezTo>
                  <a:cubicBezTo>
                    <a:pt x="521" y="720"/>
                    <a:pt x="683" y="623"/>
                    <a:pt x="1073" y="623"/>
                  </a:cubicBezTo>
                  <a:cubicBezTo>
                    <a:pt x="1290" y="634"/>
                    <a:pt x="1507" y="637"/>
                    <a:pt x="1724" y="637"/>
                  </a:cubicBezTo>
                  <a:cubicBezTo>
                    <a:pt x="2157" y="637"/>
                    <a:pt x="2591" y="623"/>
                    <a:pt x="3025" y="623"/>
                  </a:cubicBezTo>
                  <a:close/>
                  <a:moveTo>
                    <a:pt x="487" y="1"/>
                  </a:moveTo>
                  <a:cubicBezTo>
                    <a:pt x="137" y="1"/>
                    <a:pt x="0" y="170"/>
                    <a:pt x="0" y="558"/>
                  </a:cubicBezTo>
                  <a:cubicBezTo>
                    <a:pt x="0" y="2249"/>
                    <a:pt x="0" y="3940"/>
                    <a:pt x="0" y="5631"/>
                  </a:cubicBezTo>
                  <a:cubicBezTo>
                    <a:pt x="0" y="5956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4"/>
                  </a:cubicBezTo>
                  <a:cubicBezTo>
                    <a:pt x="5951" y="6184"/>
                    <a:pt x="6049" y="6053"/>
                    <a:pt x="6049" y="5728"/>
                  </a:cubicBezTo>
                  <a:cubicBezTo>
                    <a:pt x="6049" y="4005"/>
                    <a:pt x="6081" y="2281"/>
                    <a:pt x="6114" y="590"/>
                  </a:cubicBezTo>
                  <a:cubicBezTo>
                    <a:pt x="6114" y="135"/>
                    <a:pt x="5951" y="5"/>
                    <a:pt x="5529" y="5"/>
                  </a:cubicBezTo>
                  <a:cubicBezTo>
                    <a:pt x="4716" y="37"/>
                    <a:pt x="3870" y="37"/>
                    <a:pt x="3057" y="37"/>
                  </a:cubicBezTo>
                  <a:cubicBezTo>
                    <a:pt x="3057" y="5"/>
                    <a:pt x="3057" y="5"/>
                    <a:pt x="3057" y="5"/>
                  </a:cubicBezTo>
                  <a:lnTo>
                    <a:pt x="586" y="5"/>
                  </a:lnTo>
                  <a:cubicBezTo>
                    <a:pt x="551" y="2"/>
                    <a:pt x="518" y="1"/>
                    <a:pt x="4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5498780" y="3748591"/>
              <a:ext cx="831292" cy="63242"/>
            </a:xfrm>
            <a:custGeom>
              <a:avLst/>
              <a:gdLst/>
              <a:ahLst/>
              <a:cxnLst/>
              <a:rect l="l" t="t" r="r" b="b"/>
              <a:pathLst>
                <a:path w="16260" h="1237" extrusionOk="0">
                  <a:moveTo>
                    <a:pt x="585" y="1"/>
                  </a:moveTo>
                  <a:cubicBezTo>
                    <a:pt x="260" y="1"/>
                    <a:pt x="0" y="293"/>
                    <a:pt x="0" y="618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4"/>
                    <a:pt x="16227" y="618"/>
                  </a:cubicBezTo>
                  <a:cubicBezTo>
                    <a:pt x="16227" y="293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5498780" y="3861628"/>
              <a:ext cx="831292" cy="63242"/>
            </a:xfrm>
            <a:custGeom>
              <a:avLst/>
              <a:gdLst/>
              <a:ahLst/>
              <a:cxnLst/>
              <a:rect l="l" t="t" r="r" b="b"/>
              <a:pathLst>
                <a:path w="16260" h="1237" extrusionOk="0">
                  <a:moveTo>
                    <a:pt x="585" y="1"/>
                  </a:moveTo>
                  <a:cubicBezTo>
                    <a:pt x="260" y="1"/>
                    <a:pt x="0" y="294"/>
                    <a:pt x="0" y="619"/>
                  </a:cubicBezTo>
                  <a:cubicBezTo>
                    <a:pt x="0" y="944"/>
                    <a:pt x="260" y="1237"/>
                    <a:pt x="585" y="1237"/>
                  </a:cubicBezTo>
                  <a:lnTo>
                    <a:pt x="15642" y="1237"/>
                  </a:lnTo>
                  <a:cubicBezTo>
                    <a:pt x="15967" y="1237"/>
                    <a:pt x="16260" y="944"/>
                    <a:pt x="16227" y="619"/>
                  </a:cubicBezTo>
                  <a:cubicBezTo>
                    <a:pt x="16227" y="294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5498780" y="3976353"/>
              <a:ext cx="452252" cy="59918"/>
            </a:xfrm>
            <a:custGeom>
              <a:avLst/>
              <a:gdLst/>
              <a:ahLst/>
              <a:cxnLst/>
              <a:rect l="l" t="t" r="r" b="b"/>
              <a:pathLst>
                <a:path w="8846" h="1172" extrusionOk="0">
                  <a:moveTo>
                    <a:pt x="585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11"/>
                    <a:pt x="260" y="1171"/>
                    <a:pt x="585" y="1171"/>
                  </a:cubicBezTo>
                  <a:lnTo>
                    <a:pt x="8228" y="1171"/>
                  </a:lnTo>
                  <a:cubicBezTo>
                    <a:pt x="8553" y="1171"/>
                    <a:pt x="8845" y="911"/>
                    <a:pt x="8845" y="586"/>
                  </a:cubicBezTo>
                  <a:cubicBezTo>
                    <a:pt x="8845" y="261"/>
                    <a:pt x="8553" y="1"/>
                    <a:pt x="8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5635080" y="684516"/>
              <a:ext cx="819687" cy="1182112"/>
            </a:xfrm>
            <a:custGeom>
              <a:avLst/>
              <a:gdLst/>
              <a:ahLst/>
              <a:cxnLst/>
              <a:rect l="l" t="t" r="r" b="b"/>
              <a:pathLst>
                <a:path w="16033" h="23122" extrusionOk="0">
                  <a:moveTo>
                    <a:pt x="11253" y="0"/>
                  </a:moveTo>
                  <a:lnTo>
                    <a:pt x="1" y="2634"/>
                  </a:lnTo>
                  <a:lnTo>
                    <a:pt x="4749" y="23121"/>
                  </a:lnTo>
                  <a:lnTo>
                    <a:pt x="16033" y="20487"/>
                  </a:lnTo>
                  <a:lnTo>
                    <a:pt x="11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773066" y="859057"/>
              <a:ext cx="542078" cy="832980"/>
            </a:xfrm>
            <a:custGeom>
              <a:avLst/>
              <a:gdLst/>
              <a:ahLst/>
              <a:cxnLst/>
              <a:rect l="l" t="t" r="r" b="b"/>
              <a:pathLst>
                <a:path w="10603" h="16293" extrusionOk="0">
                  <a:moveTo>
                    <a:pt x="7220" y="1"/>
                  </a:moveTo>
                  <a:lnTo>
                    <a:pt x="1" y="1692"/>
                  </a:lnTo>
                  <a:lnTo>
                    <a:pt x="3415" y="16293"/>
                  </a:lnTo>
                  <a:lnTo>
                    <a:pt x="10602" y="14634"/>
                  </a:lnTo>
                  <a:lnTo>
                    <a:pt x="7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4866978" y="-1059562"/>
              <a:ext cx="1283544" cy="2272915"/>
            </a:xfrm>
            <a:custGeom>
              <a:avLst/>
              <a:gdLst/>
              <a:ahLst/>
              <a:cxnLst/>
              <a:rect l="l" t="t" r="r" b="b"/>
              <a:pathLst>
                <a:path w="25106" h="44458" extrusionOk="0">
                  <a:moveTo>
                    <a:pt x="4553" y="1"/>
                  </a:moveTo>
                  <a:cubicBezTo>
                    <a:pt x="3480" y="1269"/>
                    <a:pt x="2537" y="2668"/>
                    <a:pt x="1366" y="3838"/>
                  </a:cubicBezTo>
                  <a:cubicBezTo>
                    <a:pt x="163" y="5042"/>
                    <a:pt x="1" y="5985"/>
                    <a:pt x="911" y="7578"/>
                  </a:cubicBezTo>
                  <a:cubicBezTo>
                    <a:pt x="3643" y="12261"/>
                    <a:pt x="6082" y="17106"/>
                    <a:pt x="8683" y="21854"/>
                  </a:cubicBezTo>
                  <a:cubicBezTo>
                    <a:pt x="9561" y="23480"/>
                    <a:pt x="10472" y="25009"/>
                    <a:pt x="10407" y="26927"/>
                  </a:cubicBezTo>
                  <a:cubicBezTo>
                    <a:pt x="10407" y="27382"/>
                    <a:pt x="10537" y="27870"/>
                    <a:pt x="10700" y="28358"/>
                  </a:cubicBezTo>
                  <a:cubicBezTo>
                    <a:pt x="11220" y="30049"/>
                    <a:pt x="12228" y="31512"/>
                    <a:pt x="13301" y="32911"/>
                  </a:cubicBezTo>
                  <a:cubicBezTo>
                    <a:pt x="13821" y="33594"/>
                    <a:pt x="14374" y="34277"/>
                    <a:pt x="14602" y="35155"/>
                  </a:cubicBezTo>
                  <a:cubicBezTo>
                    <a:pt x="14895" y="36065"/>
                    <a:pt x="15480" y="36878"/>
                    <a:pt x="15805" y="37789"/>
                  </a:cubicBezTo>
                  <a:cubicBezTo>
                    <a:pt x="16651" y="39545"/>
                    <a:pt x="17464" y="41333"/>
                    <a:pt x="18277" y="43122"/>
                  </a:cubicBezTo>
                  <a:cubicBezTo>
                    <a:pt x="18504" y="43675"/>
                    <a:pt x="18927" y="44065"/>
                    <a:pt x="19447" y="44325"/>
                  </a:cubicBezTo>
                  <a:cubicBezTo>
                    <a:pt x="19650" y="44416"/>
                    <a:pt x="19846" y="44457"/>
                    <a:pt x="20035" y="44457"/>
                  </a:cubicBezTo>
                  <a:cubicBezTo>
                    <a:pt x="20453" y="44457"/>
                    <a:pt x="20835" y="44258"/>
                    <a:pt x="21171" y="43967"/>
                  </a:cubicBezTo>
                  <a:cubicBezTo>
                    <a:pt x="21529" y="43675"/>
                    <a:pt x="21594" y="41951"/>
                    <a:pt x="21464" y="41594"/>
                  </a:cubicBezTo>
                  <a:cubicBezTo>
                    <a:pt x="20911" y="39935"/>
                    <a:pt x="20358" y="38277"/>
                    <a:pt x="19708" y="36651"/>
                  </a:cubicBezTo>
                  <a:cubicBezTo>
                    <a:pt x="19643" y="36423"/>
                    <a:pt x="19610" y="36260"/>
                    <a:pt x="19643" y="36130"/>
                  </a:cubicBezTo>
                  <a:lnTo>
                    <a:pt x="19643" y="36098"/>
                  </a:lnTo>
                  <a:cubicBezTo>
                    <a:pt x="19675" y="35870"/>
                    <a:pt x="19838" y="35707"/>
                    <a:pt x="20033" y="35675"/>
                  </a:cubicBezTo>
                  <a:cubicBezTo>
                    <a:pt x="20911" y="35350"/>
                    <a:pt x="21821" y="35252"/>
                    <a:pt x="22699" y="35090"/>
                  </a:cubicBezTo>
                  <a:cubicBezTo>
                    <a:pt x="23415" y="34960"/>
                    <a:pt x="24098" y="34764"/>
                    <a:pt x="24813" y="34602"/>
                  </a:cubicBezTo>
                  <a:cubicBezTo>
                    <a:pt x="24813" y="34504"/>
                    <a:pt x="24813" y="34439"/>
                    <a:pt x="24813" y="34342"/>
                  </a:cubicBezTo>
                  <a:cubicBezTo>
                    <a:pt x="24911" y="32976"/>
                    <a:pt x="24976" y="31610"/>
                    <a:pt x="25041" y="30244"/>
                  </a:cubicBezTo>
                  <a:cubicBezTo>
                    <a:pt x="25106" y="29301"/>
                    <a:pt x="24813" y="28488"/>
                    <a:pt x="24228" y="27740"/>
                  </a:cubicBezTo>
                  <a:cubicBezTo>
                    <a:pt x="22667" y="25789"/>
                    <a:pt x="20716" y="24228"/>
                    <a:pt x="18992" y="22472"/>
                  </a:cubicBezTo>
                  <a:cubicBezTo>
                    <a:pt x="17886" y="21366"/>
                    <a:pt x="16716" y="20358"/>
                    <a:pt x="16098" y="18797"/>
                  </a:cubicBezTo>
                  <a:cubicBezTo>
                    <a:pt x="14797" y="15545"/>
                    <a:pt x="13334" y="12326"/>
                    <a:pt x="11968" y="9106"/>
                  </a:cubicBezTo>
                  <a:cubicBezTo>
                    <a:pt x="11317" y="7578"/>
                    <a:pt x="10602" y="6082"/>
                    <a:pt x="10082" y="4521"/>
                  </a:cubicBezTo>
                  <a:cubicBezTo>
                    <a:pt x="8228" y="3025"/>
                    <a:pt x="6375" y="1497"/>
                    <a:pt x="4553" y="1"/>
                  </a:cubicBezTo>
                  <a:close/>
                </a:path>
              </a:pathLst>
            </a:custGeom>
            <a:solidFill>
              <a:srgbClr val="FFCB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5517032" y="737686"/>
              <a:ext cx="199592" cy="419021"/>
            </a:xfrm>
            <a:custGeom>
              <a:avLst/>
              <a:gdLst/>
              <a:ahLst/>
              <a:cxnLst/>
              <a:rect l="l" t="t" r="r" b="b"/>
              <a:pathLst>
                <a:path w="3904" h="8196" extrusionOk="0">
                  <a:moveTo>
                    <a:pt x="1887" y="1"/>
                  </a:moveTo>
                  <a:cubicBezTo>
                    <a:pt x="619" y="228"/>
                    <a:pt x="1" y="1009"/>
                    <a:pt x="391" y="2017"/>
                  </a:cubicBezTo>
                  <a:cubicBezTo>
                    <a:pt x="651" y="2700"/>
                    <a:pt x="781" y="3415"/>
                    <a:pt x="1106" y="4098"/>
                  </a:cubicBezTo>
                  <a:cubicBezTo>
                    <a:pt x="1432" y="4748"/>
                    <a:pt x="1789" y="5464"/>
                    <a:pt x="1854" y="6114"/>
                  </a:cubicBezTo>
                  <a:cubicBezTo>
                    <a:pt x="1919" y="6797"/>
                    <a:pt x="2017" y="6927"/>
                    <a:pt x="2212" y="7220"/>
                  </a:cubicBezTo>
                  <a:cubicBezTo>
                    <a:pt x="2602" y="7838"/>
                    <a:pt x="3318" y="8098"/>
                    <a:pt x="3903" y="8196"/>
                  </a:cubicBezTo>
                  <a:cubicBezTo>
                    <a:pt x="3448" y="4521"/>
                    <a:pt x="3220" y="3220"/>
                    <a:pt x="3123" y="2992"/>
                  </a:cubicBezTo>
                  <a:cubicBezTo>
                    <a:pt x="3090" y="2927"/>
                    <a:pt x="3025" y="2732"/>
                    <a:pt x="3090" y="2602"/>
                  </a:cubicBezTo>
                  <a:cubicBezTo>
                    <a:pt x="3123" y="2537"/>
                    <a:pt x="3155" y="2505"/>
                    <a:pt x="3253" y="2472"/>
                  </a:cubicBezTo>
                  <a:cubicBezTo>
                    <a:pt x="2798" y="1659"/>
                    <a:pt x="2602" y="684"/>
                    <a:pt x="1887" y="1"/>
                  </a:cubicBezTo>
                  <a:close/>
                </a:path>
              </a:pathLst>
            </a:custGeom>
            <a:solidFill>
              <a:srgbClr val="F9B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5812995" y="1045101"/>
              <a:ext cx="143048" cy="133896"/>
            </a:xfrm>
            <a:custGeom>
              <a:avLst/>
              <a:gdLst/>
              <a:ahLst/>
              <a:cxnLst/>
              <a:rect l="l" t="t" r="r" b="b"/>
              <a:pathLst>
                <a:path w="2798" h="2619" extrusionOk="0">
                  <a:moveTo>
                    <a:pt x="1355" y="0"/>
                  </a:moveTo>
                  <a:cubicBezTo>
                    <a:pt x="1327" y="0"/>
                    <a:pt x="1298" y="1"/>
                    <a:pt x="1269" y="4"/>
                  </a:cubicBezTo>
                  <a:cubicBezTo>
                    <a:pt x="1008" y="36"/>
                    <a:pt x="781" y="166"/>
                    <a:pt x="586" y="329"/>
                  </a:cubicBezTo>
                  <a:cubicBezTo>
                    <a:pt x="0" y="882"/>
                    <a:pt x="326" y="1565"/>
                    <a:pt x="521" y="2183"/>
                  </a:cubicBezTo>
                  <a:cubicBezTo>
                    <a:pt x="586" y="2378"/>
                    <a:pt x="683" y="2475"/>
                    <a:pt x="781" y="2540"/>
                  </a:cubicBezTo>
                  <a:cubicBezTo>
                    <a:pt x="884" y="2599"/>
                    <a:pt x="994" y="2618"/>
                    <a:pt x="1101" y="2618"/>
                  </a:cubicBezTo>
                  <a:cubicBezTo>
                    <a:pt x="1231" y="2618"/>
                    <a:pt x="1357" y="2591"/>
                    <a:pt x="1464" y="2573"/>
                  </a:cubicBezTo>
                  <a:cubicBezTo>
                    <a:pt x="1756" y="2475"/>
                    <a:pt x="2342" y="2345"/>
                    <a:pt x="2537" y="1792"/>
                  </a:cubicBezTo>
                  <a:cubicBezTo>
                    <a:pt x="2797" y="1207"/>
                    <a:pt x="2472" y="524"/>
                    <a:pt x="2017" y="231"/>
                  </a:cubicBezTo>
                  <a:cubicBezTo>
                    <a:pt x="1926" y="171"/>
                    <a:pt x="1697" y="0"/>
                    <a:pt x="13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5917750" y="2764333"/>
              <a:ext cx="1807218" cy="184817"/>
            </a:xfrm>
            <a:custGeom>
              <a:avLst/>
              <a:gdLst/>
              <a:ahLst/>
              <a:cxnLst/>
              <a:rect l="l" t="t" r="r" b="b"/>
              <a:pathLst>
                <a:path w="35349" h="3615" extrusionOk="0">
                  <a:moveTo>
                    <a:pt x="6471" y="1"/>
                  </a:moveTo>
                  <a:lnTo>
                    <a:pt x="6471" y="33"/>
                  </a:lnTo>
                  <a:lnTo>
                    <a:pt x="4585" y="33"/>
                  </a:lnTo>
                  <a:cubicBezTo>
                    <a:pt x="4098" y="391"/>
                    <a:pt x="3610" y="749"/>
                    <a:pt x="3154" y="1107"/>
                  </a:cubicBezTo>
                  <a:cubicBezTo>
                    <a:pt x="2114" y="1920"/>
                    <a:pt x="976" y="2603"/>
                    <a:pt x="0" y="3513"/>
                  </a:cubicBezTo>
                  <a:cubicBezTo>
                    <a:pt x="130" y="3600"/>
                    <a:pt x="260" y="3614"/>
                    <a:pt x="400" y="3614"/>
                  </a:cubicBezTo>
                  <a:cubicBezTo>
                    <a:pt x="470" y="3614"/>
                    <a:pt x="542" y="3611"/>
                    <a:pt x="618" y="3611"/>
                  </a:cubicBezTo>
                  <a:lnTo>
                    <a:pt x="34699" y="3611"/>
                  </a:lnTo>
                  <a:cubicBezTo>
                    <a:pt x="34774" y="3611"/>
                    <a:pt x="34850" y="3614"/>
                    <a:pt x="34925" y="3614"/>
                  </a:cubicBezTo>
                  <a:cubicBezTo>
                    <a:pt x="35074" y="3614"/>
                    <a:pt x="35219" y="3600"/>
                    <a:pt x="35349" y="3513"/>
                  </a:cubicBezTo>
                  <a:cubicBezTo>
                    <a:pt x="35284" y="3448"/>
                    <a:pt x="35219" y="3350"/>
                    <a:pt x="35121" y="3285"/>
                  </a:cubicBezTo>
                  <a:cubicBezTo>
                    <a:pt x="33625" y="2180"/>
                    <a:pt x="32162" y="1107"/>
                    <a:pt x="30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5980889" y="3150071"/>
              <a:ext cx="1639374" cy="1433187"/>
            </a:xfrm>
            <a:custGeom>
              <a:avLst/>
              <a:gdLst/>
              <a:ahLst/>
              <a:cxnLst/>
              <a:rect l="l" t="t" r="r" b="b"/>
              <a:pathLst>
                <a:path w="32066" h="28033" extrusionOk="0">
                  <a:moveTo>
                    <a:pt x="1" y="1"/>
                  </a:moveTo>
                  <a:lnTo>
                    <a:pt x="1" y="28032"/>
                  </a:lnTo>
                  <a:lnTo>
                    <a:pt x="32065" y="28032"/>
                  </a:lnTo>
                  <a:lnTo>
                    <a:pt x="32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6531199" y="3552271"/>
              <a:ext cx="538755" cy="535534"/>
            </a:xfrm>
            <a:custGeom>
              <a:avLst/>
              <a:gdLst/>
              <a:ahLst/>
              <a:cxnLst/>
              <a:rect l="l" t="t" r="r" b="b"/>
              <a:pathLst>
                <a:path w="10538" h="10475" extrusionOk="0">
                  <a:moveTo>
                    <a:pt x="10059" y="0"/>
                  </a:moveTo>
                  <a:cubicBezTo>
                    <a:pt x="10001" y="0"/>
                    <a:pt x="9942" y="3"/>
                    <a:pt x="9887" y="3"/>
                  </a:cubicBezTo>
                  <a:lnTo>
                    <a:pt x="554" y="3"/>
                  </a:lnTo>
                  <a:cubicBezTo>
                    <a:pt x="66" y="3"/>
                    <a:pt x="1" y="166"/>
                    <a:pt x="1" y="589"/>
                  </a:cubicBezTo>
                  <a:cubicBezTo>
                    <a:pt x="1" y="3710"/>
                    <a:pt x="1" y="6800"/>
                    <a:pt x="1" y="9922"/>
                  </a:cubicBezTo>
                  <a:cubicBezTo>
                    <a:pt x="1" y="10377"/>
                    <a:pt x="163" y="10475"/>
                    <a:pt x="586" y="10475"/>
                  </a:cubicBezTo>
                  <a:lnTo>
                    <a:pt x="9854" y="10475"/>
                  </a:lnTo>
                  <a:cubicBezTo>
                    <a:pt x="10342" y="10475"/>
                    <a:pt x="10472" y="10344"/>
                    <a:pt x="10472" y="9857"/>
                  </a:cubicBezTo>
                  <a:cubicBezTo>
                    <a:pt x="10440" y="7548"/>
                    <a:pt x="10472" y="5239"/>
                    <a:pt x="10472" y="2930"/>
                  </a:cubicBezTo>
                  <a:cubicBezTo>
                    <a:pt x="10472" y="2767"/>
                    <a:pt x="10537" y="2540"/>
                    <a:pt x="10277" y="2442"/>
                  </a:cubicBezTo>
                  <a:cubicBezTo>
                    <a:pt x="9692" y="2735"/>
                    <a:pt x="9204" y="3158"/>
                    <a:pt x="9009" y="3808"/>
                  </a:cubicBezTo>
                  <a:cubicBezTo>
                    <a:pt x="8976" y="5369"/>
                    <a:pt x="9009" y="6930"/>
                    <a:pt x="9009" y="8491"/>
                  </a:cubicBezTo>
                  <a:cubicBezTo>
                    <a:pt x="9009" y="8914"/>
                    <a:pt x="8846" y="9109"/>
                    <a:pt x="8391" y="9109"/>
                  </a:cubicBezTo>
                  <a:cubicBezTo>
                    <a:pt x="7318" y="9092"/>
                    <a:pt x="6245" y="9084"/>
                    <a:pt x="5171" y="9084"/>
                  </a:cubicBezTo>
                  <a:cubicBezTo>
                    <a:pt x="4098" y="9084"/>
                    <a:pt x="3025" y="9092"/>
                    <a:pt x="1952" y="9109"/>
                  </a:cubicBezTo>
                  <a:cubicBezTo>
                    <a:pt x="1497" y="9109"/>
                    <a:pt x="1367" y="8914"/>
                    <a:pt x="1367" y="8491"/>
                  </a:cubicBezTo>
                  <a:cubicBezTo>
                    <a:pt x="1367" y="6345"/>
                    <a:pt x="1367" y="4198"/>
                    <a:pt x="1367" y="2052"/>
                  </a:cubicBezTo>
                  <a:cubicBezTo>
                    <a:pt x="1367" y="1434"/>
                    <a:pt x="1432" y="1369"/>
                    <a:pt x="2017" y="1369"/>
                  </a:cubicBezTo>
                  <a:lnTo>
                    <a:pt x="8358" y="1369"/>
                  </a:lnTo>
                  <a:cubicBezTo>
                    <a:pt x="8619" y="1369"/>
                    <a:pt x="8911" y="1402"/>
                    <a:pt x="9106" y="1629"/>
                  </a:cubicBezTo>
                  <a:cubicBezTo>
                    <a:pt x="9175" y="1675"/>
                    <a:pt x="9261" y="1721"/>
                    <a:pt x="9328" y="1721"/>
                  </a:cubicBezTo>
                  <a:cubicBezTo>
                    <a:pt x="9355" y="1721"/>
                    <a:pt x="9380" y="1713"/>
                    <a:pt x="9399" y="1694"/>
                  </a:cubicBezTo>
                  <a:cubicBezTo>
                    <a:pt x="9822" y="1337"/>
                    <a:pt x="10342" y="1044"/>
                    <a:pt x="10440" y="426"/>
                  </a:cubicBezTo>
                  <a:cubicBezTo>
                    <a:pt x="10491" y="41"/>
                    <a:pt x="10279" y="0"/>
                    <a:pt x="10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6642600" y="3573999"/>
              <a:ext cx="482211" cy="347497"/>
            </a:xfrm>
            <a:custGeom>
              <a:avLst/>
              <a:gdLst/>
              <a:ahLst/>
              <a:cxnLst/>
              <a:rect l="l" t="t" r="r" b="b"/>
              <a:pathLst>
                <a:path w="9432" h="6797" extrusionOk="0">
                  <a:moveTo>
                    <a:pt x="8261" y="1"/>
                  </a:moveTo>
                  <a:cubicBezTo>
                    <a:pt x="7935" y="456"/>
                    <a:pt x="7578" y="912"/>
                    <a:pt x="7090" y="1237"/>
                  </a:cubicBezTo>
                  <a:cubicBezTo>
                    <a:pt x="6895" y="1269"/>
                    <a:pt x="6732" y="1432"/>
                    <a:pt x="6602" y="1562"/>
                  </a:cubicBezTo>
                  <a:cubicBezTo>
                    <a:pt x="5529" y="2700"/>
                    <a:pt x="4293" y="3708"/>
                    <a:pt x="3123" y="4749"/>
                  </a:cubicBezTo>
                  <a:cubicBezTo>
                    <a:pt x="2974" y="4867"/>
                    <a:pt x="2860" y="4925"/>
                    <a:pt x="2761" y="4925"/>
                  </a:cubicBezTo>
                  <a:cubicBezTo>
                    <a:pt x="2642" y="4925"/>
                    <a:pt x="2546" y="4843"/>
                    <a:pt x="2440" y="4684"/>
                  </a:cubicBezTo>
                  <a:cubicBezTo>
                    <a:pt x="2114" y="4196"/>
                    <a:pt x="1789" y="3741"/>
                    <a:pt x="1431" y="3318"/>
                  </a:cubicBezTo>
                  <a:cubicBezTo>
                    <a:pt x="1243" y="3067"/>
                    <a:pt x="987" y="2937"/>
                    <a:pt x="751" y="2937"/>
                  </a:cubicBezTo>
                  <a:cubicBezTo>
                    <a:pt x="620" y="2937"/>
                    <a:pt x="495" y="2977"/>
                    <a:pt x="391" y="3058"/>
                  </a:cubicBezTo>
                  <a:cubicBezTo>
                    <a:pt x="66" y="3285"/>
                    <a:pt x="1" y="3773"/>
                    <a:pt x="293" y="4196"/>
                  </a:cubicBezTo>
                  <a:cubicBezTo>
                    <a:pt x="846" y="4911"/>
                    <a:pt x="1334" y="5692"/>
                    <a:pt x="1919" y="6375"/>
                  </a:cubicBezTo>
                  <a:cubicBezTo>
                    <a:pt x="2149" y="6657"/>
                    <a:pt x="2398" y="6796"/>
                    <a:pt x="2655" y="6796"/>
                  </a:cubicBezTo>
                  <a:cubicBezTo>
                    <a:pt x="2872" y="6796"/>
                    <a:pt x="3095" y="6698"/>
                    <a:pt x="3318" y="6505"/>
                  </a:cubicBezTo>
                  <a:cubicBezTo>
                    <a:pt x="4228" y="5789"/>
                    <a:pt x="5074" y="5042"/>
                    <a:pt x="5919" y="4261"/>
                  </a:cubicBezTo>
                  <a:cubicBezTo>
                    <a:pt x="6277" y="3903"/>
                    <a:pt x="6765" y="3643"/>
                    <a:pt x="6992" y="3123"/>
                  </a:cubicBezTo>
                  <a:cubicBezTo>
                    <a:pt x="7350" y="2765"/>
                    <a:pt x="7708" y="2375"/>
                    <a:pt x="8098" y="2017"/>
                  </a:cubicBezTo>
                  <a:cubicBezTo>
                    <a:pt x="8131" y="1952"/>
                    <a:pt x="8163" y="1887"/>
                    <a:pt x="8228" y="1855"/>
                  </a:cubicBezTo>
                  <a:cubicBezTo>
                    <a:pt x="8586" y="1594"/>
                    <a:pt x="8813" y="1237"/>
                    <a:pt x="9074" y="879"/>
                  </a:cubicBezTo>
                  <a:cubicBezTo>
                    <a:pt x="9431" y="391"/>
                    <a:pt x="9074" y="34"/>
                    <a:pt x="8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592753" y="3613928"/>
              <a:ext cx="412323" cy="412374"/>
            </a:xfrm>
            <a:custGeom>
              <a:avLst/>
              <a:gdLst/>
              <a:ahLst/>
              <a:cxnLst/>
              <a:rect l="l" t="t" r="r" b="b"/>
              <a:pathLst>
                <a:path w="8065" h="8066" extrusionOk="0">
                  <a:moveTo>
                    <a:pt x="455" y="0"/>
                  </a:moveTo>
                  <a:cubicBezTo>
                    <a:pt x="98" y="0"/>
                    <a:pt x="0" y="98"/>
                    <a:pt x="0" y="456"/>
                  </a:cubicBezTo>
                  <a:cubicBezTo>
                    <a:pt x="0" y="2862"/>
                    <a:pt x="0" y="5236"/>
                    <a:pt x="0" y="7610"/>
                  </a:cubicBezTo>
                  <a:cubicBezTo>
                    <a:pt x="0" y="7968"/>
                    <a:pt x="98" y="8065"/>
                    <a:pt x="455" y="8065"/>
                  </a:cubicBezTo>
                  <a:lnTo>
                    <a:pt x="7545" y="8065"/>
                  </a:lnTo>
                  <a:cubicBezTo>
                    <a:pt x="7870" y="8065"/>
                    <a:pt x="8000" y="7968"/>
                    <a:pt x="8000" y="7643"/>
                  </a:cubicBezTo>
                  <a:cubicBezTo>
                    <a:pt x="7967" y="5887"/>
                    <a:pt x="7967" y="4098"/>
                    <a:pt x="7967" y="2342"/>
                  </a:cubicBezTo>
                  <a:cubicBezTo>
                    <a:pt x="6732" y="3415"/>
                    <a:pt x="5528" y="4488"/>
                    <a:pt x="4293" y="5529"/>
                  </a:cubicBezTo>
                  <a:cubicBezTo>
                    <a:pt x="4004" y="5803"/>
                    <a:pt x="3793" y="5941"/>
                    <a:pt x="3597" y="5941"/>
                  </a:cubicBezTo>
                  <a:cubicBezTo>
                    <a:pt x="3374" y="5941"/>
                    <a:pt x="3171" y="5762"/>
                    <a:pt x="2894" y="5399"/>
                  </a:cubicBezTo>
                  <a:cubicBezTo>
                    <a:pt x="2374" y="4716"/>
                    <a:pt x="1886" y="4000"/>
                    <a:pt x="1398" y="3317"/>
                  </a:cubicBezTo>
                  <a:cubicBezTo>
                    <a:pt x="1138" y="2992"/>
                    <a:pt x="1073" y="2635"/>
                    <a:pt x="1431" y="2374"/>
                  </a:cubicBezTo>
                  <a:cubicBezTo>
                    <a:pt x="1557" y="2290"/>
                    <a:pt x="1676" y="2254"/>
                    <a:pt x="1788" y="2254"/>
                  </a:cubicBezTo>
                  <a:cubicBezTo>
                    <a:pt x="2021" y="2254"/>
                    <a:pt x="2220" y="2414"/>
                    <a:pt x="2374" y="2635"/>
                  </a:cubicBezTo>
                  <a:cubicBezTo>
                    <a:pt x="2732" y="3122"/>
                    <a:pt x="3089" y="3610"/>
                    <a:pt x="3415" y="4098"/>
                  </a:cubicBezTo>
                  <a:cubicBezTo>
                    <a:pt x="3525" y="4282"/>
                    <a:pt x="3625" y="4382"/>
                    <a:pt x="3744" y="4382"/>
                  </a:cubicBezTo>
                  <a:cubicBezTo>
                    <a:pt x="3835" y="4382"/>
                    <a:pt x="3938" y="4323"/>
                    <a:pt x="4065" y="4195"/>
                  </a:cubicBezTo>
                  <a:cubicBezTo>
                    <a:pt x="4585" y="3708"/>
                    <a:pt x="5171" y="3252"/>
                    <a:pt x="5691" y="2765"/>
                  </a:cubicBezTo>
                  <a:cubicBezTo>
                    <a:pt x="6504" y="2017"/>
                    <a:pt x="7382" y="1334"/>
                    <a:pt x="8065" y="456"/>
                  </a:cubicBezTo>
                  <a:cubicBezTo>
                    <a:pt x="7967" y="228"/>
                    <a:pt x="7902" y="0"/>
                    <a:pt x="7545" y="0"/>
                  </a:cubicBezTo>
                  <a:cubicBezTo>
                    <a:pt x="6753" y="11"/>
                    <a:pt x="5966" y="15"/>
                    <a:pt x="5179" y="15"/>
                  </a:cubicBezTo>
                  <a:cubicBezTo>
                    <a:pt x="3606" y="15"/>
                    <a:pt x="2038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5914427" y="2943935"/>
              <a:ext cx="1812228" cy="370758"/>
            </a:xfrm>
            <a:custGeom>
              <a:avLst/>
              <a:gdLst/>
              <a:ahLst/>
              <a:cxnLst/>
              <a:rect l="l" t="t" r="r" b="b"/>
              <a:pathLst>
                <a:path w="35447" h="7252" extrusionOk="0">
                  <a:moveTo>
                    <a:pt x="0" y="0"/>
                  </a:moveTo>
                  <a:lnTo>
                    <a:pt x="0" y="7252"/>
                  </a:lnTo>
                  <a:lnTo>
                    <a:pt x="35446" y="7252"/>
                  </a:lnTo>
                  <a:lnTo>
                    <a:pt x="35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358294" y="1867191"/>
              <a:ext cx="1050823" cy="1008594"/>
            </a:xfrm>
            <a:custGeom>
              <a:avLst/>
              <a:gdLst/>
              <a:ahLst/>
              <a:cxnLst/>
              <a:rect l="l" t="t" r="r" b="b"/>
              <a:pathLst>
                <a:path w="20554" h="19728" extrusionOk="0">
                  <a:moveTo>
                    <a:pt x="10044" y="1"/>
                  </a:moveTo>
                  <a:cubicBezTo>
                    <a:pt x="9878" y="1"/>
                    <a:pt x="9760" y="137"/>
                    <a:pt x="9562" y="444"/>
                  </a:cubicBezTo>
                  <a:cubicBezTo>
                    <a:pt x="8911" y="1517"/>
                    <a:pt x="8261" y="2590"/>
                    <a:pt x="7610" y="3696"/>
                  </a:cubicBezTo>
                  <a:cubicBezTo>
                    <a:pt x="5984" y="6330"/>
                    <a:pt x="4358" y="8964"/>
                    <a:pt x="2765" y="11598"/>
                  </a:cubicBezTo>
                  <a:cubicBezTo>
                    <a:pt x="1887" y="12996"/>
                    <a:pt x="1041" y="14427"/>
                    <a:pt x="163" y="15825"/>
                  </a:cubicBezTo>
                  <a:cubicBezTo>
                    <a:pt x="1" y="16118"/>
                    <a:pt x="33" y="16248"/>
                    <a:pt x="326" y="16476"/>
                  </a:cubicBezTo>
                  <a:cubicBezTo>
                    <a:pt x="749" y="16736"/>
                    <a:pt x="4976" y="19468"/>
                    <a:pt x="5236" y="19598"/>
                  </a:cubicBezTo>
                  <a:cubicBezTo>
                    <a:pt x="5497" y="19695"/>
                    <a:pt x="5757" y="19728"/>
                    <a:pt x="6017" y="19728"/>
                  </a:cubicBezTo>
                  <a:lnTo>
                    <a:pt x="11838" y="19728"/>
                  </a:lnTo>
                  <a:cubicBezTo>
                    <a:pt x="12131" y="19728"/>
                    <a:pt x="12391" y="19728"/>
                    <a:pt x="12618" y="19565"/>
                  </a:cubicBezTo>
                  <a:cubicBezTo>
                    <a:pt x="12781" y="19435"/>
                    <a:pt x="12911" y="19273"/>
                    <a:pt x="13009" y="19077"/>
                  </a:cubicBezTo>
                  <a:cubicBezTo>
                    <a:pt x="13074" y="18947"/>
                    <a:pt x="14992" y="15500"/>
                    <a:pt x="15448" y="14785"/>
                  </a:cubicBezTo>
                  <a:cubicBezTo>
                    <a:pt x="17074" y="12151"/>
                    <a:pt x="18700" y="9517"/>
                    <a:pt x="20358" y="6883"/>
                  </a:cubicBezTo>
                  <a:cubicBezTo>
                    <a:pt x="20553" y="6557"/>
                    <a:pt x="20553" y="6330"/>
                    <a:pt x="20195" y="6135"/>
                  </a:cubicBezTo>
                  <a:cubicBezTo>
                    <a:pt x="19382" y="5647"/>
                    <a:pt x="18602" y="5159"/>
                    <a:pt x="17822" y="4671"/>
                  </a:cubicBezTo>
                  <a:cubicBezTo>
                    <a:pt x="15415" y="3208"/>
                    <a:pt x="13009" y="1712"/>
                    <a:pt x="10602" y="249"/>
                  </a:cubicBezTo>
                  <a:cubicBezTo>
                    <a:pt x="10341" y="89"/>
                    <a:pt x="10177" y="1"/>
                    <a:pt x="1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559471" y="2064431"/>
              <a:ext cx="645146" cy="753174"/>
            </a:xfrm>
            <a:custGeom>
              <a:avLst/>
              <a:gdLst/>
              <a:ahLst/>
              <a:cxnLst/>
              <a:rect l="l" t="t" r="r" b="b"/>
              <a:pathLst>
                <a:path w="12619" h="14732" extrusionOk="0">
                  <a:moveTo>
                    <a:pt x="7220" y="0"/>
                  </a:moveTo>
                  <a:cubicBezTo>
                    <a:pt x="7025" y="65"/>
                    <a:pt x="6927" y="195"/>
                    <a:pt x="6830" y="358"/>
                  </a:cubicBezTo>
                  <a:cubicBezTo>
                    <a:pt x="6472" y="976"/>
                    <a:pt x="6082" y="1626"/>
                    <a:pt x="5692" y="2244"/>
                  </a:cubicBezTo>
                  <a:cubicBezTo>
                    <a:pt x="3968" y="5073"/>
                    <a:pt x="2212" y="7902"/>
                    <a:pt x="456" y="10699"/>
                  </a:cubicBezTo>
                  <a:cubicBezTo>
                    <a:pt x="1" y="11447"/>
                    <a:pt x="66" y="11610"/>
                    <a:pt x="814" y="12065"/>
                  </a:cubicBezTo>
                  <a:cubicBezTo>
                    <a:pt x="2179" y="12878"/>
                    <a:pt x="3545" y="13723"/>
                    <a:pt x="4944" y="14569"/>
                  </a:cubicBezTo>
                  <a:cubicBezTo>
                    <a:pt x="5115" y="14669"/>
                    <a:pt x="5267" y="14731"/>
                    <a:pt x="5407" y="14731"/>
                  </a:cubicBezTo>
                  <a:cubicBezTo>
                    <a:pt x="5584" y="14731"/>
                    <a:pt x="5741" y="14629"/>
                    <a:pt x="5887" y="14374"/>
                  </a:cubicBezTo>
                  <a:cubicBezTo>
                    <a:pt x="6407" y="13463"/>
                    <a:pt x="6960" y="12585"/>
                    <a:pt x="7513" y="11707"/>
                  </a:cubicBezTo>
                  <a:cubicBezTo>
                    <a:pt x="9106" y="9106"/>
                    <a:pt x="10700" y="6504"/>
                    <a:pt x="12326" y="3903"/>
                  </a:cubicBezTo>
                  <a:cubicBezTo>
                    <a:pt x="12618" y="3480"/>
                    <a:pt x="12521" y="3285"/>
                    <a:pt x="12130" y="3025"/>
                  </a:cubicBezTo>
                  <a:cubicBezTo>
                    <a:pt x="10537" y="2049"/>
                    <a:pt x="8944" y="1073"/>
                    <a:pt x="7383" y="98"/>
                  </a:cubicBezTo>
                  <a:cubicBezTo>
                    <a:pt x="7318" y="65"/>
                    <a:pt x="7253" y="33"/>
                    <a:pt x="7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7164637" y="1896486"/>
              <a:ext cx="380779" cy="157976"/>
            </a:xfrm>
            <a:custGeom>
              <a:avLst/>
              <a:gdLst/>
              <a:ahLst/>
              <a:cxnLst/>
              <a:rect l="l" t="t" r="r" b="b"/>
              <a:pathLst>
                <a:path w="7448" h="3090" extrusionOk="0">
                  <a:moveTo>
                    <a:pt x="7448" y="1"/>
                  </a:moveTo>
                  <a:lnTo>
                    <a:pt x="7448" y="1"/>
                  </a:lnTo>
                  <a:cubicBezTo>
                    <a:pt x="5034" y="2215"/>
                    <a:pt x="3882" y="2648"/>
                    <a:pt x="3017" y="2648"/>
                  </a:cubicBezTo>
                  <a:cubicBezTo>
                    <a:pt x="2462" y="2648"/>
                    <a:pt x="2026" y="2469"/>
                    <a:pt x="1450" y="2469"/>
                  </a:cubicBezTo>
                  <a:cubicBezTo>
                    <a:pt x="1172" y="2469"/>
                    <a:pt x="861" y="2511"/>
                    <a:pt x="489" y="2635"/>
                  </a:cubicBezTo>
                  <a:cubicBezTo>
                    <a:pt x="391" y="2667"/>
                    <a:pt x="293" y="2732"/>
                    <a:pt x="196" y="2797"/>
                  </a:cubicBezTo>
                  <a:cubicBezTo>
                    <a:pt x="131" y="2830"/>
                    <a:pt x="66" y="2862"/>
                    <a:pt x="1" y="2895"/>
                  </a:cubicBezTo>
                  <a:cubicBezTo>
                    <a:pt x="163" y="2960"/>
                    <a:pt x="326" y="2993"/>
                    <a:pt x="521" y="3058"/>
                  </a:cubicBezTo>
                  <a:cubicBezTo>
                    <a:pt x="698" y="3074"/>
                    <a:pt x="930" y="3089"/>
                    <a:pt x="1206" y="3089"/>
                  </a:cubicBezTo>
                  <a:cubicBezTo>
                    <a:pt x="1993" y="3089"/>
                    <a:pt x="3139" y="2970"/>
                    <a:pt x="4391" y="2440"/>
                  </a:cubicBezTo>
                  <a:cubicBezTo>
                    <a:pt x="6049" y="1692"/>
                    <a:pt x="7025" y="554"/>
                    <a:pt x="7448" y="1"/>
                  </a:cubicBezTo>
                  <a:close/>
                </a:path>
              </a:pathLst>
            </a:custGeom>
            <a:solidFill>
              <a:srgbClr val="7B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6842090" y="1658754"/>
              <a:ext cx="932776" cy="562017"/>
            </a:xfrm>
            <a:custGeom>
              <a:avLst/>
              <a:gdLst/>
              <a:ahLst/>
              <a:cxnLst/>
              <a:rect l="l" t="t" r="r" b="b"/>
              <a:pathLst>
                <a:path w="18245" h="10993" extrusionOk="0">
                  <a:moveTo>
                    <a:pt x="6375" y="7578"/>
                  </a:moveTo>
                  <a:cubicBezTo>
                    <a:pt x="6389" y="7580"/>
                    <a:pt x="6403" y="7582"/>
                    <a:pt x="6418" y="7584"/>
                  </a:cubicBezTo>
                  <a:lnTo>
                    <a:pt x="6418" y="7584"/>
                  </a:lnTo>
                  <a:cubicBezTo>
                    <a:pt x="6414" y="7582"/>
                    <a:pt x="6411" y="7580"/>
                    <a:pt x="6407" y="7578"/>
                  </a:cubicBezTo>
                  <a:close/>
                  <a:moveTo>
                    <a:pt x="17236" y="0"/>
                  </a:moveTo>
                  <a:cubicBezTo>
                    <a:pt x="12326" y="33"/>
                    <a:pt x="3643" y="3285"/>
                    <a:pt x="1627" y="4098"/>
                  </a:cubicBezTo>
                  <a:cubicBezTo>
                    <a:pt x="1" y="4456"/>
                    <a:pt x="3318" y="5301"/>
                    <a:pt x="3806" y="5919"/>
                  </a:cubicBezTo>
                  <a:cubicBezTo>
                    <a:pt x="3318" y="6797"/>
                    <a:pt x="2375" y="7545"/>
                    <a:pt x="1952" y="8358"/>
                  </a:cubicBezTo>
                  <a:cubicBezTo>
                    <a:pt x="1952" y="8358"/>
                    <a:pt x="1985" y="8358"/>
                    <a:pt x="1985" y="8391"/>
                  </a:cubicBezTo>
                  <a:cubicBezTo>
                    <a:pt x="2082" y="8423"/>
                    <a:pt x="2180" y="8488"/>
                    <a:pt x="2245" y="8553"/>
                  </a:cubicBezTo>
                  <a:cubicBezTo>
                    <a:pt x="3112" y="9252"/>
                    <a:pt x="1911" y="10480"/>
                    <a:pt x="958" y="10480"/>
                  </a:cubicBezTo>
                  <a:cubicBezTo>
                    <a:pt x="802" y="10480"/>
                    <a:pt x="654" y="10447"/>
                    <a:pt x="521" y="10374"/>
                  </a:cubicBezTo>
                  <a:lnTo>
                    <a:pt x="521" y="10374"/>
                  </a:lnTo>
                  <a:cubicBezTo>
                    <a:pt x="131" y="10927"/>
                    <a:pt x="1204" y="10927"/>
                    <a:pt x="1594" y="10992"/>
                  </a:cubicBezTo>
                  <a:cubicBezTo>
                    <a:pt x="3968" y="10992"/>
                    <a:pt x="4619" y="8781"/>
                    <a:pt x="6245" y="7610"/>
                  </a:cubicBezTo>
                  <a:cubicBezTo>
                    <a:pt x="6245" y="7578"/>
                    <a:pt x="6277" y="7578"/>
                    <a:pt x="6310" y="7545"/>
                  </a:cubicBezTo>
                  <a:cubicBezTo>
                    <a:pt x="6375" y="7512"/>
                    <a:pt x="6440" y="7480"/>
                    <a:pt x="6505" y="7415"/>
                  </a:cubicBezTo>
                  <a:cubicBezTo>
                    <a:pt x="6570" y="7382"/>
                    <a:pt x="6668" y="7317"/>
                    <a:pt x="6765" y="7285"/>
                  </a:cubicBezTo>
                  <a:cubicBezTo>
                    <a:pt x="7149" y="7159"/>
                    <a:pt x="7467" y="7117"/>
                    <a:pt x="7751" y="7117"/>
                  </a:cubicBezTo>
                  <a:cubicBezTo>
                    <a:pt x="8320" y="7117"/>
                    <a:pt x="8752" y="7286"/>
                    <a:pt x="9297" y="7286"/>
                  </a:cubicBezTo>
                  <a:cubicBezTo>
                    <a:pt x="10163" y="7286"/>
                    <a:pt x="11314" y="6859"/>
                    <a:pt x="13757" y="4651"/>
                  </a:cubicBezTo>
                  <a:lnTo>
                    <a:pt x="13757" y="4651"/>
                  </a:lnTo>
                  <a:cubicBezTo>
                    <a:pt x="13724" y="4683"/>
                    <a:pt x="13692" y="4716"/>
                    <a:pt x="13659" y="4748"/>
                  </a:cubicBezTo>
                  <a:cubicBezTo>
                    <a:pt x="13204" y="5334"/>
                    <a:pt x="12261" y="6407"/>
                    <a:pt x="10667" y="7057"/>
                  </a:cubicBezTo>
                  <a:cubicBezTo>
                    <a:pt x="9560" y="7554"/>
                    <a:pt x="8508" y="7680"/>
                    <a:pt x="7690" y="7680"/>
                  </a:cubicBezTo>
                  <a:cubicBezTo>
                    <a:pt x="7144" y="7680"/>
                    <a:pt x="6702" y="7624"/>
                    <a:pt x="6418" y="7584"/>
                  </a:cubicBezTo>
                  <a:lnTo>
                    <a:pt x="6418" y="7584"/>
                  </a:lnTo>
                  <a:cubicBezTo>
                    <a:pt x="6807" y="7811"/>
                    <a:pt x="7323" y="8134"/>
                    <a:pt x="7936" y="8553"/>
                  </a:cubicBezTo>
                  <a:cubicBezTo>
                    <a:pt x="9184" y="9424"/>
                    <a:pt x="9785" y="10010"/>
                    <a:pt x="10385" y="10010"/>
                  </a:cubicBezTo>
                  <a:cubicBezTo>
                    <a:pt x="10457" y="10010"/>
                    <a:pt x="10529" y="10001"/>
                    <a:pt x="10602" y="9984"/>
                  </a:cubicBezTo>
                  <a:cubicBezTo>
                    <a:pt x="10863" y="9886"/>
                    <a:pt x="10960" y="9756"/>
                    <a:pt x="11318" y="9431"/>
                  </a:cubicBezTo>
                  <a:cubicBezTo>
                    <a:pt x="11578" y="9138"/>
                    <a:pt x="12749" y="8098"/>
                    <a:pt x="13919" y="7480"/>
                  </a:cubicBezTo>
                  <a:cubicBezTo>
                    <a:pt x="14570" y="7122"/>
                    <a:pt x="15448" y="6862"/>
                    <a:pt x="16749" y="6830"/>
                  </a:cubicBezTo>
                  <a:lnTo>
                    <a:pt x="16879" y="6830"/>
                  </a:lnTo>
                  <a:cubicBezTo>
                    <a:pt x="17295" y="6830"/>
                    <a:pt x="17586" y="6871"/>
                    <a:pt x="17769" y="6871"/>
                  </a:cubicBezTo>
                  <a:cubicBezTo>
                    <a:pt x="17815" y="6871"/>
                    <a:pt x="17854" y="6869"/>
                    <a:pt x="17887" y="6862"/>
                  </a:cubicBezTo>
                  <a:lnTo>
                    <a:pt x="17919" y="6862"/>
                  </a:lnTo>
                  <a:cubicBezTo>
                    <a:pt x="18179" y="6830"/>
                    <a:pt x="18179" y="6634"/>
                    <a:pt x="18212" y="5789"/>
                  </a:cubicBezTo>
                  <a:cubicBezTo>
                    <a:pt x="18244" y="3805"/>
                    <a:pt x="17854" y="1822"/>
                    <a:pt x="17399" y="0"/>
                  </a:cubicBez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7696695" y="2006404"/>
              <a:ext cx="61554" cy="62168"/>
            </a:xfrm>
            <a:custGeom>
              <a:avLst/>
              <a:gdLst/>
              <a:ahLst/>
              <a:cxnLst/>
              <a:rect l="l" t="t" r="r" b="b"/>
              <a:pathLst>
                <a:path w="1204" h="1216" extrusionOk="0">
                  <a:moveTo>
                    <a:pt x="317" y="1"/>
                  </a:moveTo>
                  <a:cubicBezTo>
                    <a:pt x="213" y="1"/>
                    <a:pt x="108" y="8"/>
                    <a:pt x="0" y="30"/>
                  </a:cubicBezTo>
                  <a:cubicBezTo>
                    <a:pt x="33" y="30"/>
                    <a:pt x="33" y="30"/>
                    <a:pt x="33" y="62"/>
                  </a:cubicBezTo>
                  <a:cubicBezTo>
                    <a:pt x="65" y="95"/>
                    <a:pt x="98" y="127"/>
                    <a:pt x="98" y="192"/>
                  </a:cubicBezTo>
                  <a:cubicBezTo>
                    <a:pt x="163" y="517"/>
                    <a:pt x="325" y="778"/>
                    <a:pt x="553" y="1005"/>
                  </a:cubicBezTo>
                  <a:cubicBezTo>
                    <a:pt x="635" y="1087"/>
                    <a:pt x="717" y="1215"/>
                    <a:pt x="857" y="1215"/>
                  </a:cubicBezTo>
                  <a:cubicBezTo>
                    <a:pt x="884" y="1215"/>
                    <a:pt x="912" y="1211"/>
                    <a:pt x="943" y="1200"/>
                  </a:cubicBezTo>
                  <a:cubicBezTo>
                    <a:pt x="1073" y="843"/>
                    <a:pt x="1138" y="452"/>
                    <a:pt x="1203" y="62"/>
                  </a:cubicBezTo>
                  <a:cubicBezTo>
                    <a:pt x="1106" y="62"/>
                    <a:pt x="1008" y="30"/>
                    <a:pt x="943" y="30"/>
                  </a:cubicBezTo>
                  <a:cubicBezTo>
                    <a:pt x="726" y="30"/>
                    <a:pt x="524" y="1"/>
                    <a:pt x="317" y="1"/>
                  </a:cubicBezTo>
                  <a:close/>
                </a:path>
              </a:pathLst>
            </a:custGeom>
            <a:solidFill>
              <a:srgbClr val="273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868726" y="2086006"/>
              <a:ext cx="114776" cy="112833"/>
            </a:xfrm>
            <a:custGeom>
              <a:avLst/>
              <a:gdLst/>
              <a:ahLst/>
              <a:cxnLst/>
              <a:rect l="l" t="t" r="r" b="b"/>
              <a:pathLst>
                <a:path w="2245" h="2207" extrusionOk="0">
                  <a:moveTo>
                    <a:pt x="1431" y="1"/>
                  </a:moveTo>
                  <a:cubicBezTo>
                    <a:pt x="976" y="684"/>
                    <a:pt x="488" y="1367"/>
                    <a:pt x="0" y="2017"/>
                  </a:cubicBezTo>
                  <a:cubicBezTo>
                    <a:pt x="69" y="2063"/>
                    <a:pt x="349" y="2206"/>
                    <a:pt x="691" y="2206"/>
                  </a:cubicBezTo>
                  <a:cubicBezTo>
                    <a:pt x="833" y="2206"/>
                    <a:pt x="986" y="2182"/>
                    <a:pt x="1138" y="2115"/>
                  </a:cubicBezTo>
                  <a:cubicBezTo>
                    <a:pt x="1464" y="1985"/>
                    <a:pt x="1626" y="1757"/>
                    <a:pt x="1756" y="1594"/>
                  </a:cubicBezTo>
                  <a:cubicBezTo>
                    <a:pt x="1919" y="1367"/>
                    <a:pt x="2244" y="912"/>
                    <a:pt x="2082" y="554"/>
                  </a:cubicBezTo>
                  <a:cubicBezTo>
                    <a:pt x="1984" y="294"/>
                    <a:pt x="1594" y="99"/>
                    <a:pt x="1496" y="34"/>
                  </a:cubicBezTo>
                  <a:cubicBezTo>
                    <a:pt x="1464" y="1"/>
                    <a:pt x="1464" y="1"/>
                    <a:pt x="1431" y="1"/>
                  </a:cubicBezTo>
                  <a:close/>
                </a:path>
              </a:pathLst>
            </a:custGeom>
            <a:solidFill>
              <a:srgbClr val="F8A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7723280" y="1658754"/>
              <a:ext cx="51585" cy="350871"/>
            </a:xfrm>
            <a:custGeom>
              <a:avLst/>
              <a:gdLst/>
              <a:ahLst/>
              <a:cxnLst/>
              <a:rect l="l" t="t" r="r" b="b"/>
              <a:pathLst>
                <a:path w="1009" h="6863" extrusionOk="0">
                  <a:moveTo>
                    <a:pt x="0" y="0"/>
                  </a:moveTo>
                  <a:cubicBezTo>
                    <a:pt x="228" y="748"/>
                    <a:pt x="358" y="1496"/>
                    <a:pt x="488" y="2244"/>
                  </a:cubicBezTo>
                  <a:cubicBezTo>
                    <a:pt x="586" y="2765"/>
                    <a:pt x="683" y="3317"/>
                    <a:pt x="716" y="3870"/>
                  </a:cubicBezTo>
                  <a:cubicBezTo>
                    <a:pt x="846" y="4846"/>
                    <a:pt x="911" y="5854"/>
                    <a:pt x="683" y="6862"/>
                  </a:cubicBezTo>
                  <a:cubicBezTo>
                    <a:pt x="943" y="6830"/>
                    <a:pt x="943" y="6634"/>
                    <a:pt x="976" y="5789"/>
                  </a:cubicBezTo>
                  <a:cubicBezTo>
                    <a:pt x="1008" y="3805"/>
                    <a:pt x="618" y="1822"/>
                    <a:pt x="163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7719957" y="1307935"/>
              <a:ext cx="1907014" cy="760996"/>
            </a:xfrm>
            <a:custGeom>
              <a:avLst/>
              <a:gdLst/>
              <a:ahLst/>
              <a:cxnLst/>
              <a:rect l="l" t="t" r="r" b="b"/>
              <a:pathLst>
                <a:path w="37301" h="14885" extrusionOk="0">
                  <a:moveTo>
                    <a:pt x="33463" y="1"/>
                  </a:moveTo>
                  <a:lnTo>
                    <a:pt x="11642" y="4228"/>
                  </a:lnTo>
                  <a:lnTo>
                    <a:pt x="11642" y="4261"/>
                  </a:lnTo>
                  <a:cubicBezTo>
                    <a:pt x="11252" y="4326"/>
                    <a:pt x="10862" y="4391"/>
                    <a:pt x="10472" y="4456"/>
                  </a:cubicBezTo>
                  <a:cubicBezTo>
                    <a:pt x="9919" y="4554"/>
                    <a:pt x="9333" y="4684"/>
                    <a:pt x="8748" y="4781"/>
                  </a:cubicBezTo>
                  <a:cubicBezTo>
                    <a:pt x="8163" y="4911"/>
                    <a:pt x="7545" y="5009"/>
                    <a:pt x="6927" y="5139"/>
                  </a:cubicBezTo>
                  <a:cubicBezTo>
                    <a:pt x="6504" y="5204"/>
                    <a:pt x="6049" y="5302"/>
                    <a:pt x="5626" y="5399"/>
                  </a:cubicBezTo>
                  <a:cubicBezTo>
                    <a:pt x="5073" y="5497"/>
                    <a:pt x="4488" y="5627"/>
                    <a:pt x="3935" y="5757"/>
                  </a:cubicBezTo>
                  <a:cubicBezTo>
                    <a:pt x="3350" y="5854"/>
                    <a:pt x="2765" y="5952"/>
                    <a:pt x="2212" y="6082"/>
                  </a:cubicBezTo>
                  <a:cubicBezTo>
                    <a:pt x="1594" y="6180"/>
                    <a:pt x="976" y="6342"/>
                    <a:pt x="391" y="6440"/>
                  </a:cubicBezTo>
                  <a:cubicBezTo>
                    <a:pt x="0" y="6505"/>
                    <a:pt x="0" y="6505"/>
                    <a:pt x="65" y="6830"/>
                  </a:cubicBezTo>
                  <a:cubicBezTo>
                    <a:pt x="65" y="6862"/>
                    <a:pt x="65" y="6862"/>
                    <a:pt x="65" y="6862"/>
                  </a:cubicBezTo>
                  <a:lnTo>
                    <a:pt x="228" y="6862"/>
                  </a:lnTo>
                  <a:cubicBezTo>
                    <a:pt x="683" y="8684"/>
                    <a:pt x="1073" y="10667"/>
                    <a:pt x="1041" y="12651"/>
                  </a:cubicBezTo>
                  <a:cubicBezTo>
                    <a:pt x="1008" y="13464"/>
                    <a:pt x="1008" y="13692"/>
                    <a:pt x="748" y="13724"/>
                  </a:cubicBezTo>
                  <a:cubicBezTo>
                    <a:pt x="683" y="14114"/>
                    <a:pt x="618" y="14505"/>
                    <a:pt x="488" y="14862"/>
                  </a:cubicBezTo>
                  <a:cubicBezTo>
                    <a:pt x="582" y="14878"/>
                    <a:pt x="678" y="14884"/>
                    <a:pt x="775" y="14884"/>
                  </a:cubicBezTo>
                  <a:cubicBezTo>
                    <a:pt x="1082" y="14884"/>
                    <a:pt x="1403" y="14822"/>
                    <a:pt x="1724" y="14797"/>
                  </a:cubicBezTo>
                  <a:cubicBezTo>
                    <a:pt x="1919" y="14797"/>
                    <a:pt x="4195" y="14635"/>
                    <a:pt x="4878" y="14570"/>
                  </a:cubicBezTo>
                  <a:cubicBezTo>
                    <a:pt x="5529" y="14505"/>
                    <a:pt x="10244" y="14147"/>
                    <a:pt x="10992" y="14082"/>
                  </a:cubicBezTo>
                  <a:cubicBezTo>
                    <a:pt x="11740" y="14049"/>
                    <a:pt x="12488" y="13952"/>
                    <a:pt x="13236" y="13919"/>
                  </a:cubicBezTo>
                  <a:cubicBezTo>
                    <a:pt x="13333" y="13887"/>
                    <a:pt x="13431" y="13887"/>
                    <a:pt x="13529" y="13887"/>
                  </a:cubicBezTo>
                  <a:cubicBezTo>
                    <a:pt x="14211" y="13854"/>
                    <a:pt x="14862" y="13757"/>
                    <a:pt x="15545" y="13724"/>
                  </a:cubicBezTo>
                  <a:cubicBezTo>
                    <a:pt x="16195" y="13692"/>
                    <a:pt x="16878" y="13659"/>
                    <a:pt x="17528" y="13594"/>
                  </a:cubicBezTo>
                  <a:cubicBezTo>
                    <a:pt x="18211" y="13529"/>
                    <a:pt x="18894" y="13529"/>
                    <a:pt x="19577" y="13431"/>
                  </a:cubicBezTo>
                  <a:cubicBezTo>
                    <a:pt x="19599" y="13421"/>
                    <a:pt x="19621" y="13417"/>
                    <a:pt x="19642" y="13417"/>
                  </a:cubicBezTo>
                  <a:cubicBezTo>
                    <a:pt x="19686" y="13417"/>
                    <a:pt x="19729" y="13431"/>
                    <a:pt x="19772" y="13431"/>
                  </a:cubicBezTo>
                  <a:lnTo>
                    <a:pt x="19870" y="13431"/>
                  </a:lnTo>
                  <a:cubicBezTo>
                    <a:pt x="25691" y="12944"/>
                    <a:pt x="31512" y="12456"/>
                    <a:pt x="37300" y="11968"/>
                  </a:cubicBezTo>
                  <a:cubicBezTo>
                    <a:pt x="36032" y="7968"/>
                    <a:pt x="34731" y="4001"/>
                    <a:pt x="33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0"/>
          <p:cNvGrpSpPr/>
          <p:nvPr/>
        </p:nvGrpSpPr>
        <p:grpSpPr>
          <a:xfrm>
            <a:off x="1687200" y="1306900"/>
            <a:ext cx="5769600" cy="2581159"/>
            <a:chOff x="1687200" y="1459300"/>
            <a:chExt cx="5769600" cy="3299400"/>
          </a:xfrm>
        </p:grpSpPr>
        <p:cxnSp>
          <p:nvCxnSpPr>
            <p:cNvPr id="396" name="Google Shape;396;p20"/>
            <p:cNvCxnSpPr/>
            <p:nvPr/>
          </p:nvCxnSpPr>
          <p:spPr>
            <a:xfrm>
              <a:off x="4572000" y="1459300"/>
              <a:ext cx="0" cy="3299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397" name="Google Shape;397;p20"/>
            <p:cNvCxnSpPr/>
            <p:nvPr/>
          </p:nvCxnSpPr>
          <p:spPr>
            <a:xfrm rot="10800000">
              <a:off x="1687200" y="1774850"/>
              <a:ext cx="2884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99" name="Google Shape;399;p20"/>
            <p:cNvCxnSpPr/>
            <p:nvPr/>
          </p:nvCxnSpPr>
          <p:spPr>
            <a:xfrm>
              <a:off x="4572000" y="2907968"/>
              <a:ext cx="2884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01" name="Google Shape;40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grpSp>
        <p:nvGrpSpPr>
          <p:cNvPr id="402" name="Google Shape;402;p20"/>
          <p:cNvGrpSpPr/>
          <p:nvPr/>
        </p:nvGrpSpPr>
        <p:grpSpPr>
          <a:xfrm>
            <a:off x="1704925" y="1267328"/>
            <a:ext cx="2537700" cy="1025423"/>
            <a:chOff x="1704925" y="1419728"/>
            <a:chExt cx="2537700" cy="1025423"/>
          </a:xfrm>
        </p:grpSpPr>
        <p:sp>
          <p:nvSpPr>
            <p:cNvPr id="403" name="Google Shape;403;p20"/>
            <p:cNvSpPr txBox="1"/>
            <p:nvPr/>
          </p:nvSpPr>
          <p:spPr>
            <a:xfrm>
              <a:off x="1704925" y="1419728"/>
              <a:ext cx="253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Introduction</a:t>
              </a:r>
              <a:endParaRPr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4" name="Google Shape;404;p20"/>
            <p:cNvSpPr txBox="1"/>
            <p:nvPr/>
          </p:nvSpPr>
          <p:spPr>
            <a:xfrm>
              <a:off x="1704925" y="1803751"/>
              <a:ext cx="25377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5" name="Google Shape;405;p20"/>
          <p:cNvSpPr/>
          <p:nvPr/>
        </p:nvSpPr>
        <p:spPr>
          <a:xfrm>
            <a:off x="457200" y="1306900"/>
            <a:ext cx="997500" cy="99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20"/>
          <p:cNvGrpSpPr/>
          <p:nvPr/>
        </p:nvGrpSpPr>
        <p:grpSpPr>
          <a:xfrm>
            <a:off x="4945191" y="2130320"/>
            <a:ext cx="2552726" cy="1075348"/>
            <a:chOff x="4886349" y="2235588"/>
            <a:chExt cx="2552726" cy="1075348"/>
          </a:xfrm>
        </p:grpSpPr>
        <p:sp>
          <p:nvSpPr>
            <p:cNvPr id="411" name="Google Shape;411;p20"/>
            <p:cNvSpPr txBox="1"/>
            <p:nvPr/>
          </p:nvSpPr>
          <p:spPr>
            <a:xfrm flipH="1">
              <a:off x="4901375" y="2235588"/>
              <a:ext cx="253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Aim</a:t>
              </a:r>
              <a:endParaRPr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2" name="Google Shape;412;p20"/>
            <p:cNvSpPr txBox="1"/>
            <p:nvPr/>
          </p:nvSpPr>
          <p:spPr>
            <a:xfrm flipH="1">
              <a:off x="4886349" y="2669536"/>
              <a:ext cx="25377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algn="l" fontAlgn="base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</a:rPr>
                <a:t>This Project main aim is to provide safe and secure voting system environment, where admin can allow the user to vote, and admin declare a result.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3" name="Google Shape;413;p20"/>
          <p:cNvSpPr/>
          <p:nvPr/>
        </p:nvSpPr>
        <p:spPr>
          <a:xfrm flipH="1">
            <a:off x="7689300" y="2147687"/>
            <a:ext cx="997500" cy="99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0"/>
          <p:cNvGrpSpPr/>
          <p:nvPr/>
        </p:nvGrpSpPr>
        <p:grpSpPr>
          <a:xfrm>
            <a:off x="7919103" y="2372108"/>
            <a:ext cx="537892" cy="548651"/>
            <a:chOff x="7919103" y="2442738"/>
            <a:chExt cx="537892" cy="548651"/>
          </a:xfrm>
        </p:grpSpPr>
        <p:sp>
          <p:nvSpPr>
            <p:cNvPr id="443" name="Google Shape;443;p20"/>
            <p:cNvSpPr/>
            <p:nvPr/>
          </p:nvSpPr>
          <p:spPr>
            <a:xfrm>
              <a:off x="8022461" y="2549395"/>
              <a:ext cx="43086" cy="50936"/>
            </a:xfrm>
            <a:custGeom>
              <a:avLst/>
              <a:gdLst/>
              <a:ahLst/>
              <a:cxnLst/>
              <a:rect l="l" t="t" r="r" b="b"/>
              <a:pathLst>
                <a:path w="1464" h="1724" extrusionOk="0">
                  <a:moveTo>
                    <a:pt x="488" y="0"/>
                  </a:moveTo>
                  <a:cubicBezTo>
                    <a:pt x="228" y="0"/>
                    <a:pt x="0" y="228"/>
                    <a:pt x="0" y="488"/>
                  </a:cubicBezTo>
                  <a:lnTo>
                    <a:pt x="0" y="1236"/>
                  </a:lnTo>
                  <a:cubicBezTo>
                    <a:pt x="0" y="1496"/>
                    <a:pt x="228" y="1724"/>
                    <a:pt x="488" y="1724"/>
                  </a:cubicBezTo>
                  <a:lnTo>
                    <a:pt x="1464" y="1724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8189947" y="2549395"/>
              <a:ext cx="44057" cy="50936"/>
            </a:xfrm>
            <a:custGeom>
              <a:avLst/>
              <a:gdLst/>
              <a:ahLst/>
              <a:cxnLst/>
              <a:rect l="l" t="t" r="r" b="b"/>
              <a:pathLst>
                <a:path w="1497" h="1724" extrusionOk="0">
                  <a:moveTo>
                    <a:pt x="0" y="0"/>
                  </a:moveTo>
                  <a:lnTo>
                    <a:pt x="0" y="1724"/>
                  </a:lnTo>
                  <a:lnTo>
                    <a:pt x="1008" y="1724"/>
                  </a:lnTo>
                  <a:cubicBezTo>
                    <a:pt x="1269" y="1724"/>
                    <a:pt x="1496" y="1496"/>
                    <a:pt x="1496" y="1236"/>
                  </a:cubicBezTo>
                  <a:lnTo>
                    <a:pt x="1496" y="488"/>
                  </a:lnTo>
                  <a:cubicBezTo>
                    <a:pt x="1496" y="228"/>
                    <a:pt x="1269" y="0"/>
                    <a:pt x="1008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8055010" y="2442738"/>
              <a:ext cx="146444" cy="118210"/>
            </a:xfrm>
            <a:custGeom>
              <a:avLst/>
              <a:gdLst/>
              <a:ahLst/>
              <a:cxnLst/>
              <a:rect l="l" t="t" r="r" b="b"/>
              <a:pathLst>
                <a:path w="4976" h="4001" extrusionOk="0">
                  <a:moveTo>
                    <a:pt x="1561" y="1"/>
                  </a:moveTo>
                  <a:cubicBezTo>
                    <a:pt x="683" y="1"/>
                    <a:pt x="0" y="716"/>
                    <a:pt x="0" y="1594"/>
                  </a:cubicBezTo>
                  <a:lnTo>
                    <a:pt x="0" y="4000"/>
                  </a:lnTo>
                  <a:lnTo>
                    <a:pt x="4976" y="3610"/>
                  </a:lnTo>
                  <a:lnTo>
                    <a:pt x="4976" y="1594"/>
                  </a:lnTo>
                  <a:cubicBezTo>
                    <a:pt x="4976" y="716"/>
                    <a:pt x="4260" y="1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7963130" y="2634898"/>
              <a:ext cx="330205" cy="200847"/>
            </a:xfrm>
            <a:custGeom>
              <a:avLst/>
              <a:gdLst/>
              <a:ahLst/>
              <a:cxnLst/>
              <a:rect l="l" t="t" r="r" b="b"/>
              <a:pathLst>
                <a:path w="11220" h="6798" extrusionOk="0">
                  <a:moveTo>
                    <a:pt x="4520" y="0"/>
                  </a:moveTo>
                  <a:lnTo>
                    <a:pt x="4520" y="976"/>
                  </a:lnTo>
                  <a:cubicBezTo>
                    <a:pt x="4520" y="1301"/>
                    <a:pt x="4293" y="1626"/>
                    <a:pt x="3935" y="1724"/>
                  </a:cubicBezTo>
                  <a:lnTo>
                    <a:pt x="2244" y="2179"/>
                  </a:lnTo>
                  <a:cubicBezTo>
                    <a:pt x="943" y="2439"/>
                    <a:pt x="0" y="3610"/>
                    <a:pt x="0" y="4911"/>
                  </a:cubicBezTo>
                  <a:lnTo>
                    <a:pt x="0" y="6797"/>
                  </a:lnTo>
                  <a:lnTo>
                    <a:pt x="11220" y="6797"/>
                  </a:lnTo>
                  <a:lnTo>
                    <a:pt x="11220" y="4911"/>
                  </a:lnTo>
                  <a:cubicBezTo>
                    <a:pt x="11220" y="3610"/>
                    <a:pt x="10276" y="2439"/>
                    <a:pt x="8943" y="2179"/>
                  </a:cubicBezTo>
                  <a:lnTo>
                    <a:pt x="7252" y="1724"/>
                  </a:lnTo>
                  <a:cubicBezTo>
                    <a:pt x="6927" y="1626"/>
                    <a:pt x="6699" y="1301"/>
                    <a:pt x="6699" y="976"/>
                  </a:cubicBezTo>
                  <a:lnTo>
                    <a:pt x="66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8223438" y="2803984"/>
              <a:ext cx="16304" cy="40388"/>
            </a:xfrm>
            <a:custGeom>
              <a:avLst/>
              <a:gdLst/>
              <a:ahLst/>
              <a:cxnLst/>
              <a:rect l="l" t="t" r="r" b="b"/>
              <a:pathLst>
                <a:path w="554" h="1367" extrusionOk="0">
                  <a:moveTo>
                    <a:pt x="293" y="1"/>
                  </a:moveTo>
                  <a:cubicBezTo>
                    <a:pt x="131" y="1"/>
                    <a:pt x="1" y="98"/>
                    <a:pt x="1" y="261"/>
                  </a:cubicBezTo>
                  <a:lnTo>
                    <a:pt x="1" y="1074"/>
                  </a:lnTo>
                  <a:cubicBezTo>
                    <a:pt x="1" y="1237"/>
                    <a:pt x="131" y="1367"/>
                    <a:pt x="293" y="1367"/>
                  </a:cubicBezTo>
                  <a:cubicBezTo>
                    <a:pt x="456" y="1367"/>
                    <a:pt x="553" y="1237"/>
                    <a:pt x="553" y="1074"/>
                  </a:cubicBezTo>
                  <a:lnTo>
                    <a:pt x="553" y="261"/>
                  </a:lnTo>
                  <a:cubicBezTo>
                    <a:pt x="553" y="98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8015751" y="2803984"/>
              <a:ext cx="16304" cy="40388"/>
            </a:xfrm>
            <a:custGeom>
              <a:avLst/>
              <a:gdLst/>
              <a:ahLst/>
              <a:cxnLst/>
              <a:rect l="l" t="t" r="r" b="b"/>
              <a:pathLst>
                <a:path w="554" h="1367" extrusionOk="0">
                  <a:moveTo>
                    <a:pt x="293" y="1"/>
                  </a:moveTo>
                  <a:cubicBezTo>
                    <a:pt x="131" y="1"/>
                    <a:pt x="1" y="98"/>
                    <a:pt x="1" y="261"/>
                  </a:cubicBezTo>
                  <a:lnTo>
                    <a:pt x="1" y="1074"/>
                  </a:lnTo>
                  <a:cubicBezTo>
                    <a:pt x="1" y="1237"/>
                    <a:pt x="131" y="1367"/>
                    <a:pt x="293" y="1367"/>
                  </a:cubicBezTo>
                  <a:cubicBezTo>
                    <a:pt x="424" y="1367"/>
                    <a:pt x="554" y="1237"/>
                    <a:pt x="554" y="1074"/>
                  </a:cubicBezTo>
                  <a:lnTo>
                    <a:pt x="554" y="261"/>
                  </a:lnTo>
                  <a:cubicBezTo>
                    <a:pt x="554" y="98"/>
                    <a:pt x="424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8078937" y="2634898"/>
              <a:ext cx="97649" cy="64467"/>
            </a:xfrm>
            <a:custGeom>
              <a:avLst/>
              <a:gdLst/>
              <a:ahLst/>
              <a:cxnLst/>
              <a:rect l="l" t="t" r="r" b="b"/>
              <a:pathLst>
                <a:path w="3318" h="2182" extrusionOk="0">
                  <a:moveTo>
                    <a:pt x="585" y="0"/>
                  </a:moveTo>
                  <a:lnTo>
                    <a:pt x="585" y="944"/>
                  </a:lnTo>
                  <a:cubicBezTo>
                    <a:pt x="585" y="1301"/>
                    <a:pt x="358" y="1626"/>
                    <a:pt x="0" y="1724"/>
                  </a:cubicBezTo>
                  <a:cubicBezTo>
                    <a:pt x="249" y="1848"/>
                    <a:pt x="855" y="2181"/>
                    <a:pt x="1676" y="2181"/>
                  </a:cubicBezTo>
                  <a:cubicBezTo>
                    <a:pt x="1713" y="2181"/>
                    <a:pt x="1751" y="2181"/>
                    <a:pt x="1789" y="2179"/>
                  </a:cubicBezTo>
                  <a:cubicBezTo>
                    <a:pt x="2537" y="2147"/>
                    <a:pt x="3089" y="1854"/>
                    <a:pt x="3317" y="1724"/>
                  </a:cubicBezTo>
                  <a:cubicBezTo>
                    <a:pt x="2992" y="1626"/>
                    <a:pt x="2764" y="1301"/>
                    <a:pt x="2764" y="944"/>
                  </a:cubicBezTo>
                  <a:lnTo>
                    <a:pt x="276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8095182" y="2634898"/>
              <a:ext cx="81403" cy="50965"/>
            </a:xfrm>
            <a:custGeom>
              <a:avLst/>
              <a:gdLst/>
              <a:ahLst/>
              <a:cxnLst/>
              <a:rect l="l" t="t" r="r" b="b"/>
              <a:pathLst>
                <a:path w="2766" h="1725" extrusionOk="0">
                  <a:moveTo>
                    <a:pt x="33" y="0"/>
                  </a:moveTo>
                  <a:lnTo>
                    <a:pt x="33" y="944"/>
                  </a:lnTo>
                  <a:cubicBezTo>
                    <a:pt x="33" y="1041"/>
                    <a:pt x="1" y="1106"/>
                    <a:pt x="1" y="1171"/>
                  </a:cubicBezTo>
                  <a:lnTo>
                    <a:pt x="131" y="1301"/>
                  </a:lnTo>
                  <a:cubicBezTo>
                    <a:pt x="391" y="1561"/>
                    <a:pt x="749" y="1724"/>
                    <a:pt x="1139" y="1724"/>
                  </a:cubicBezTo>
                  <a:lnTo>
                    <a:pt x="2570" y="1724"/>
                  </a:lnTo>
                  <a:cubicBezTo>
                    <a:pt x="2635" y="1724"/>
                    <a:pt x="2700" y="1724"/>
                    <a:pt x="2765" y="1691"/>
                  </a:cubicBezTo>
                  <a:cubicBezTo>
                    <a:pt x="2440" y="1594"/>
                    <a:pt x="2212" y="1301"/>
                    <a:pt x="2212" y="944"/>
                  </a:cubicBezTo>
                  <a:lnTo>
                    <a:pt x="2212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8055010" y="2521534"/>
              <a:ext cx="146444" cy="142230"/>
            </a:xfrm>
            <a:custGeom>
              <a:avLst/>
              <a:gdLst/>
              <a:ahLst/>
              <a:cxnLst/>
              <a:rect l="l" t="t" r="r" b="b"/>
              <a:pathLst>
                <a:path w="4976" h="4814" extrusionOk="0">
                  <a:moveTo>
                    <a:pt x="3415" y="0"/>
                  </a:moveTo>
                  <a:cubicBezTo>
                    <a:pt x="3187" y="228"/>
                    <a:pt x="2699" y="683"/>
                    <a:pt x="1919" y="911"/>
                  </a:cubicBezTo>
                  <a:cubicBezTo>
                    <a:pt x="1535" y="1024"/>
                    <a:pt x="1183" y="1063"/>
                    <a:pt x="881" y="1063"/>
                  </a:cubicBezTo>
                  <a:cubicBezTo>
                    <a:pt x="490" y="1063"/>
                    <a:pt x="183" y="998"/>
                    <a:pt x="0" y="943"/>
                  </a:cubicBezTo>
                  <a:lnTo>
                    <a:pt x="0" y="2894"/>
                  </a:lnTo>
                  <a:cubicBezTo>
                    <a:pt x="0" y="3350"/>
                    <a:pt x="163" y="3805"/>
                    <a:pt x="520" y="4163"/>
                  </a:cubicBezTo>
                  <a:lnTo>
                    <a:pt x="748" y="4390"/>
                  </a:lnTo>
                  <a:cubicBezTo>
                    <a:pt x="1041" y="4683"/>
                    <a:pt x="1398" y="4813"/>
                    <a:pt x="1756" y="4813"/>
                  </a:cubicBezTo>
                  <a:lnTo>
                    <a:pt x="3187" y="4813"/>
                  </a:lnTo>
                  <a:cubicBezTo>
                    <a:pt x="3577" y="4813"/>
                    <a:pt x="3935" y="4683"/>
                    <a:pt x="4195" y="4390"/>
                  </a:cubicBezTo>
                  <a:lnTo>
                    <a:pt x="4455" y="4163"/>
                  </a:lnTo>
                  <a:cubicBezTo>
                    <a:pt x="4781" y="3805"/>
                    <a:pt x="4976" y="3350"/>
                    <a:pt x="4976" y="2894"/>
                  </a:cubicBezTo>
                  <a:lnTo>
                    <a:pt x="4976" y="943"/>
                  </a:lnTo>
                  <a:cubicBezTo>
                    <a:pt x="4813" y="943"/>
                    <a:pt x="4423" y="943"/>
                    <a:pt x="4000" y="716"/>
                  </a:cubicBezTo>
                  <a:cubicBezTo>
                    <a:pt x="3642" y="455"/>
                    <a:pt x="3480" y="130"/>
                    <a:pt x="3415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293305" y="2685568"/>
              <a:ext cx="42144" cy="169381"/>
            </a:xfrm>
            <a:custGeom>
              <a:avLst/>
              <a:gdLst/>
              <a:ahLst/>
              <a:cxnLst/>
              <a:rect l="l" t="t" r="r" b="b"/>
              <a:pathLst>
                <a:path w="1432" h="5733" extrusionOk="0">
                  <a:moveTo>
                    <a:pt x="305" y="1"/>
                  </a:moveTo>
                  <a:cubicBezTo>
                    <a:pt x="236" y="1"/>
                    <a:pt x="163" y="25"/>
                    <a:pt x="98" y="74"/>
                  </a:cubicBezTo>
                  <a:cubicBezTo>
                    <a:pt x="1" y="204"/>
                    <a:pt x="1" y="367"/>
                    <a:pt x="98" y="464"/>
                  </a:cubicBezTo>
                  <a:lnTo>
                    <a:pt x="683" y="1050"/>
                  </a:lnTo>
                  <a:cubicBezTo>
                    <a:pt x="814" y="1180"/>
                    <a:pt x="879" y="1342"/>
                    <a:pt x="879" y="1505"/>
                  </a:cubicBezTo>
                  <a:lnTo>
                    <a:pt x="879" y="5472"/>
                  </a:lnTo>
                  <a:cubicBezTo>
                    <a:pt x="879" y="5602"/>
                    <a:pt x="1009" y="5732"/>
                    <a:pt x="1139" y="5732"/>
                  </a:cubicBezTo>
                  <a:cubicBezTo>
                    <a:pt x="1301" y="5732"/>
                    <a:pt x="1431" y="5602"/>
                    <a:pt x="1431" y="5472"/>
                  </a:cubicBezTo>
                  <a:lnTo>
                    <a:pt x="1431" y="1505"/>
                  </a:lnTo>
                  <a:cubicBezTo>
                    <a:pt x="1431" y="1180"/>
                    <a:pt x="1301" y="887"/>
                    <a:pt x="1074" y="659"/>
                  </a:cubicBezTo>
                  <a:lnTo>
                    <a:pt x="488" y="74"/>
                  </a:lnTo>
                  <a:cubicBezTo>
                    <a:pt x="440" y="25"/>
                    <a:pt x="374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249278" y="2642107"/>
              <a:ext cx="59360" cy="56460"/>
            </a:xfrm>
            <a:custGeom>
              <a:avLst/>
              <a:gdLst/>
              <a:ahLst/>
              <a:cxnLst/>
              <a:rect l="l" t="t" r="r" b="b"/>
              <a:pathLst>
                <a:path w="2017" h="1911" extrusionOk="0">
                  <a:moveTo>
                    <a:pt x="606" y="0"/>
                  </a:moveTo>
                  <a:cubicBezTo>
                    <a:pt x="464" y="0"/>
                    <a:pt x="326" y="49"/>
                    <a:pt x="228" y="147"/>
                  </a:cubicBezTo>
                  <a:cubicBezTo>
                    <a:pt x="1" y="374"/>
                    <a:pt x="1" y="732"/>
                    <a:pt x="228" y="927"/>
                  </a:cubicBezTo>
                  <a:lnTo>
                    <a:pt x="1041" y="1740"/>
                  </a:lnTo>
                  <a:cubicBezTo>
                    <a:pt x="1139" y="1854"/>
                    <a:pt x="1277" y="1911"/>
                    <a:pt x="1419" y="1911"/>
                  </a:cubicBezTo>
                  <a:cubicBezTo>
                    <a:pt x="1562" y="1911"/>
                    <a:pt x="1708" y="1854"/>
                    <a:pt x="1822" y="1740"/>
                  </a:cubicBezTo>
                  <a:cubicBezTo>
                    <a:pt x="2017" y="1545"/>
                    <a:pt x="2017" y="1187"/>
                    <a:pt x="1822" y="960"/>
                  </a:cubicBezTo>
                  <a:lnTo>
                    <a:pt x="1009" y="147"/>
                  </a:lnTo>
                  <a:cubicBezTo>
                    <a:pt x="895" y="49"/>
                    <a:pt x="749" y="0"/>
                    <a:pt x="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7919103" y="2685568"/>
              <a:ext cx="42144" cy="185720"/>
            </a:xfrm>
            <a:custGeom>
              <a:avLst/>
              <a:gdLst/>
              <a:ahLst/>
              <a:cxnLst/>
              <a:rect l="l" t="t" r="r" b="b"/>
              <a:pathLst>
                <a:path w="1432" h="6286" extrusionOk="0">
                  <a:moveTo>
                    <a:pt x="1126" y="1"/>
                  </a:moveTo>
                  <a:cubicBezTo>
                    <a:pt x="1057" y="1"/>
                    <a:pt x="992" y="25"/>
                    <a:pt x="943" y="74"/>
                  </a:cubicBezTo>
                  <a:lnTo>
                    <a:pt x="358" y="659"/>
                  </a:lnTo>
                  <a:cubicBezTo>
                    <a:pt x="130" y="887"/>
                    <a:pt x="0" y="1180"/>
                    <a:pt x="0" y="1505"/>
                  </a:cubicBezTo>
                  <a:lnTo>
                    <a:pt x="0" y="6025"/>
                  </a:lnTo>
                  <a:cubicBezTo>
                    <a:pt x="0" y="6155"/>
                    <a:pt x="130" y="6285"/>
                    <a:pt x="293" y="6285"/>
                  </a:cubicBezTo>
                  <a:cubicBezTo>
                    <a:pt x="423" y="6285"/>
                    <a:pt x="553" y="6155"/>
                    <a:pt x="553" y="6025"/>
                  </a:cubicBezTo>
                  <a:lnTo>
                    <a:pt x="553" y="1505"/>
                  </a:lnTo>
                  <a:cubicBezTo>
                    <a:pt x="553" y="1342"/>
                    <a:pt x="618" y="1180"/>
                    <a:pt x="748" y="1050"/>
                  </a:cubicBezTo>
                  <a:lnTo>
                    <a:pt x="1334" y="464"/>
                  </a:lnTo>
                  <a:cubicBezTo>
                    <a:pt x="1431" y="367"/>
                    <a:pt x="1431" y="204"/>
                    <a:pt x="1334" y="74"/>
                  </a:cubicBezTo>
                  <a:cubicBezTo>
                    <a:pt x="1269" y="25"/>
                    <a:pt x="1195" y="1"/>
                    <a:pt x="1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7945884" y="2642107"/>
              <a:ext cx="59390" cy="56460"/>
            </a:xfrm>
            <a:custGeom>
              <a:avLst/>
              <a:gdLst/>
              <a:ahLst/>
              <a:cxnLst/>
              <a:rect l="l" t="t" r="r" b="b"/>
              <a:pathLst>
                <a:path w="2018" h="1911" extrusionOk="0">
                  <a:moveTo>
                    <a:pt x="1415" y="0"/>
                  </a:moveTo>
                  <a:cubicBezTo>
                    <a:pt x="1277" y="0"/>
                    <a:pt x="1139" y="49"/>
                    <a:pt x="1042" y="147"/>
                  </a:cubicBezTo>
                  <a:lnTo>
                    <a:pt x="229" y="960"/>
                  </a:lnTo>
                  <a:cubicBezTo>
                    <a:pt x="1" y="1187"/>
                    <a:pt x="1" y="1545"/>
                    <a:pt x="229" y="1740"/>
                  </a:cubicBezTo>
                  <a:cubicBezTo>
                    <a:pt x="326" y="1854"/>
                    <a:pt x="464" y="1911"/>
                    <a:pt x="602" y="1911"/>
                  </a:cubicBezTo>
                  <a:cubicBezTo>
                    <a:pt x="741" y="1911"/>
                    <a:pt x="879" y="1854"/>
                    <a:pt x="976" y="1740"/>
                  </a:cubicBezTo>
                  <a:lnTo>
                    <a:pt x="1789" y="927"/>
                  </a:lnTo>
                  <a:cubicBezTo>
                    <a:pt x="2017" y="732"/>
                    <a:pt x="2017" y="374"/>
                    <a:pt x="1789" y="147"/>
                  </a:cubicBezTo>
                  <a:cubicBezTo>
                    <a:pt x="1692" y="49"/>
                    <a:pt x="1554" y="0"/>
                    <a:pt x="1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7955478" y="2883756"/>
              <a:ext cx="345508" cy="107632"/>
            </a:xfrm>
            <a:custGeom>
              <a:avLst/>
              <a:gdLst/>
              <a:ahLst/>
              <a:cxnLst/>
              <a:rect l="l" t="t" r="r" b="b"/>
              <a:pathLst>
                <a:path w="11740" h="3643" extrusionOk="0">
                  <a:moveTo>
                    <a:pt x="0" y="0"/>
                  </a:moveTo>
                  <a:lnTo>
                    <a:pt x="0" y="3285"/>
                  </a:lnTo>
                  <a:cubicBezTo>
                    <a:pt x="0" y="3480"/>
                    <a:pt x="163" y="3642"/>
                    <a:pt x="358" y="3642"/>
                  </a:cubicBezTo>
                  <a:lnTo>
                    <a:pt x="11382" y="3642"/>
                  </a:lnTo>
                  <a:cubicBezTo>
                    <a:pt x="11577" y="3642"/>
                    <a:pt x="11740" y="3480"/>
                    <a:pt x="11740" y="3285"/>
                  </a:cubicBezTo>
                  <a:lnTo>
                    <a:pt x="1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7955478" y="2883756"/>
              <a:ext cx="345508" cy="74956"/>
            </a:xfrm>
            <a:custGeom>
              <a:avLst/>
              <a:gdLst/>
              <a:ahLst/>
              <a:cxnLst/>
              <a:rect l="l" t="t" r="r" b="b"/>
              <a:pathLst>
                <a:path w="11740" h="2537" extrusionOk="0">
                  <a:moveTo>
                    <a:pt x="0" y="0"/>
                  </a:moveTo>
                  <a:lnTo>
                    <a:pt x="0" y="1398"/>
                  </a:lnTo>
                  <a:lnTo>
                    <a:pt x="11740" y="2537"/>
                  </a:lnTo>
                  <a:lnTo>
                    <a:pt x="11740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7919103" y="2835716"/>
              <a:ext cx="417288" cy="80717"/>
            </a:xfrm>
            <a:custGeom>
              <a:avLst/>
              <a:gdLst/>
              <a:ahLst/>
              <a:cxnLst/>
              <a:rect l="l" t="t" r="r" b="b"/>
              <a:pathLst>
                <a:path w="14179" h="2732" extrusionOk="0">
                  <a:moveTo>
                    <a:pt x="553" y="0"/>
                  </a:moveTo>
                  <a:cubicBezTo>
                    <a:pt x="260" y="0"/>
                    <a:pt x="0" y="260"/>
                    <a:pt x="0" y="553"/>
                  </a:cubicBezTo>
                  <a:lnTo>
                    <a:pt x="0" y="2179"/>
                  </a:lnTo>
                  <a:cubicBezTo>
                    <a:pt x="0" y="2472"/>
                    <a:pt x="260" y="2732"/>
                    <a:pt x="553" y="2732"/>
                  </a:cubicBezTo>
                  <a:lnTo>
                    <a:pt x="13626" y="2732"/>
                  </a:lnTo>
                  <a:cubicBezTo>
                    <a:pt x="13951" y="2732"/>
                    <a:pt x="14179" y="2472"/>
                    <a:pt x="14179" y="2179"/>
                  </a:cubicBezTo>
                  <a:lnTo>
                    <a:pt x="14179" y="553"/>
                  </a:lnTo>
                  <a:cubicBezTo>
                    <a:pt x="14179" y="260"/>
                    <a:pt x="13951" y="0"/>
                    <a:pt x="13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8267466" y="2442738"/>
              <a:ext cx="189529" cy="136882"/>
            </a:xfrm>
            <a:custGeom>
              <a:avLst/>
              <a:gdLst/>
              <a:ahLst/>
              <a:cxnLst/>
              <a:rect l="l" t="t" r="r" b="b"/>
              <a:pathLst>
                <a:path w="6440" h="4633" extrusionOk="0">
                  <a:moveTo>
                    <a:pt x="1106" y="1"/>
                  </a:moveTo>
                  <a:cubicBezTo>
                    <a:pt x="521" y="1"/>
                    <a:pt x="0" y="521"/>
                    <a:pt x="0" y="1106"/>
                  </a:cubicBezTo>
                  <a:lnTo>
                    <a:pt x="0" y="2602"/>
                  </a:lnTo>
                  <a:cubicBezTo>
                    <a:pt x="0" y="3187"/>
                    <a:pt x="521" y="3675"/>
                    <a:pt x="1106" y="3675"/>
                  </a:cubicBezTo>
                  <a:lnTo>
                    <a:pt x="1269" y="3675"/>
                  </a:lnTo>
                  <a:cubicBezTo>
                    <a:pt x="1464" y="3675"/>
                    <a:pt x="1594" y="3838"/>
                    <a:pt x="1594" y="4033"/>
                  </a:cubicBezTo>
                  <a:lnTo>
                    <a:pt x="1594" y="4488"/>
                  </a:lnTo>
                  <a:cubicBezTo>
                    <a:pt x="1594" y="4575"/>
                    <a:pt x="1666" y="4633"/>
                    <a:pt x="1743" y="4633"/>
                  </a:cubicBezTo>
                  <a:cubicBezTo>
                    <a:pt x="1782" y="4633"/>
                    <a:pt x="1822" y="4618"/>
                    <a:pt x="1854" y="4586"/>
                  </a:cubicBezTo>
                  <a:lnTo>
                    <a:pt x="2570" y="3805"/>
                  </a:lnTo>
                  <a:cubicBezTo>
                    <a:pt x="2635" y="3740"/>
                    <a:pt x="2732" y="3675"/>
                    <a:pt x="2830" y="3675"/>
                  </a:cubicBezTo>
                  <a:lnTo>
                    <a:pt x="5334" y="3675"/>
                  </a:lnTo>
                  <a:cubicBezTo>
                    <a:pt x="5952" y="3675"/>
                    <a:pt x="6439" y="3187"/>
                    <a:pt x="6439" y="2570"/>
                  </a:cubicBezTo>
                  <a:lnTo>
                    <a:pt x="6439" y="1106"/>
                  </a:lnTo>
                  <a:cubicBezTo>
                    <a:pt x="6439" y="488"/>
                    <a:pt x="5952" y="1"/>
                    <a:pt x="5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8329681" y="2473494"/>
              <a:ext cx="72751" cy="16368"/>
            </a:xfrm>
            <a:custGeom>
              <a:avLst/>
              <a:gdLst/>
              <a:ahLst/>
              <a:cxnLst/>
              <a:rect l="l" t="t" r="r" b="b"/>
              <a:pathLst>
                <a:path w="2472" h="554" extrusionOk="0">
                  <a:moveTo>
                    <a:pt x="260" y="0"/>
                  </a:moveTo>
                  <a:cubicBezTo>
                    <a:pt x="98" y="0"/>
                    <a:pt x="0" y="130"/>
                    <a:pt x="0" y="260"/>
                  </a:cubicBezTo>
                  <a:cubicBezTo>
                    <a:pt x="0" y="423"/>
                    <a:pt x="98" y="553"/>
                    <a:pt x="260" y="553"/>
                  </a:cubicBezTo>
                  <a:lnTo>
                    <a:pt x="2179" y="553"/>
                  </a:lnTo>
                  <a:cubicBezTo>
                    <a:pt x="2342" y="553"/>
                    <a:pt x="2472" y="423"/>
                    <a:pt x="2472" y="260"/>
                  </a:cubicBezTo>
                  <a:cubicBezTo>
                    <a:pt x="2472" y="130"/>
                    <a:pt x="234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8329681" y="2506141"/>
              <a:ext cx="72751" cy="16368"/>
            </a:xfrm>
            <a:custGeom>
              <a:avLst/>
              <a:gdLst/>
              <a:ahLst/>
              <a:cxnLst/>
              <a:rect l="l" t="t" r="r" b="b"/>
              <a:pathLst>
                <a:path w="2472" h="554" extrusionOk="0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4"/>
                    <a:pt x="98" y="554"/>
                    <a:pt x="260" y="554"/>
                  </a:cubicBezTo>
                  <a:lnTo>
                    <a:pt x="2179" y="554"/>
                  </a:lnTo>
                  <a:cubicBezTo>
                    <a:pt x="2342" y="554"/>
                    <a:pt x="2472" y="424"/>
                    <a:pt x="2472" y="261"/>
                  </a:cubicBezTo>
                  <a:cubicBezTo>
                    <a:pt x="2472" y="131"/>
                    <a:pt x="2342" y="1"/>
                    <a:pt x="2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0"/>
          <p:cNvGrpSpPr/>
          <p:nvPr/>
        </p:nvGrpSpPr>
        <p:grpSpPr>
          <a:xfrm>
            <a:off x="681639" y="1531339"/>
            <a:ext cx="548621" cy="548621"/>
            <a:chOff x="681639" y="1683739"/>
            <a:chExt cx="548621" cy="548621"/>
          </a:xfrm>
        </p:grpSpPr>
        <p:sp>
          <p:nvSpPr>
            <p:cNvPr id="498" name="Google Shape;498;p20"/>
            <p:cNvSpPr/>
            <p:nvPr/>
          </p:nvSpPr>
          <p:spPr>
            <a:xfrm>
              <a:off x="851700" y="1873005"/>
              <a:ext cx="208499" cy="70169"/>
            </a:xfrm>
            <a:custGeom>
              <a:avLst/>
              <a:gdLst/>
              <a:ahLst/>
              <a:cxnLst/>
              <a:rect l="l" t="t" r="r" b="b"/>
              <a:pathLst>
                <a:path w="7057" h="2375" extrusionOk="0">
                  <a:moveTo>
                    <a:pt x="0" y="1"/>
                  </a:moveTo>
                  <a:lnTo>
                    <a:pt x="0" y="2374"/>
                  </a:lnTo>
                  <a:lnTo>
                    <a:pt x="7057" y="2374"/>
                  </a:lnTo>
                  <a:lnTo>
                    <a:pt x="70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829601" y="1910468"/>
              <a:ext cx="253673" cy="83612"/>
            </a:xfrm>
            <a:custGeom>
              <a:avLst/>
              <a:gdLst/>
              <a:ahLst/>
              <a:cxnLst/>
              <a:rect l="l" t="t" r="r" b="b"/>
              <a:pathLst>
                <a:path w="8586" h="2830" extrusionOk="0">
                  <a:moveTo>
                    <a:pt x="4293" y="1"/>
                  </a:moveTo>
                  <a:lnTo>
                    <a:pt x="0" y="1367"/>
                  </a:lnTo>
                  <a:lnTo>
                    <a:pt x="0" y="2830"/>
                  </a:lnTo>
                  <a:lnTo>
                    <a:pt x="8585" y="2830"/>
                  </a:lnTo>
                  <a:lnTo>
                    <a:pt x="8585" y="1367"/>
                  </a:lnTo>
                  <a:lnTo>
                    <a:pt x="4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956408" y="1692367"/>
              <a:ext cx="83642" cy="52886"/>
            </a:xfrm>
            <a:custGeom>
              <a:avLst/>
              <a:gdLst/>
              <a:ahLst/>
              <a:cxnLst/>
              <a:rect l="l" t="t" r="r" b="b"/>
              <a:pathLst>
                <a:path w="2831" h="1790" extrusionOk="0">
                  <a:moveTo>
                    <a:pt x="1" y="1"/>
                  </a:moveTo>
                  <a:lnTo>
                    <a:pt x="1" y="1789"/>
                  </a:lnTo>
                  <a:lnTo>
                    <a:pt x="2472" y="1789"/>
                  </a:lnTo>
                  <a:cubicBezTo>
                    <a:pt x="2667" y="1789"/>
                    <a:pt x="2830" y="1627"/>
                    <a:pt x="2830" y="1432"/>
                  </a:cubicBezTo>
                  <a:lnTo>
                    <a:pt x="2830" y="359"/>
                  </a:lnTo>
                  <a:cubicBezTo>
                    <a:pt x="2830" y="163"/>
                    <a:pt x="2667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956408" y="1692367"/>
              <a:ext cx="83642" cy="52886"/>
            </a:xfrm>
            <a:custGeom>
              <a:avLst/>
              <a:gdLst/>
              <a:ahLst/>
              <a:cxnLst/>
              <a:rect l="l" t="t" r="r" b="b"/>
              <a:pathLst>
                <a:path w="2831" h="1790" extrusionOk="0">
                  <a:moveTo>
                    <a:pt x="2082" y="1"/>
                  </a:moveTo>
                  <a:cubicBezTo>
                    <a:pt x="2082" y="781"/>
                    <a:pt x="1432" y="1432"/>
                    <a:pt x="651" y="1432"/>
                  </a:cubicBezTo>
                  <a:lnTo>
                    <a:pt x="1" y="1432"/>
                  </a:lnTo>
                  <a:lnTo>
                    <a:pt x="1" y="1789"/>
                  </a:lnTo>
                  <a:lnTo>
                    <a:pt x="2472" y="1789"/>
                  </a:lnTo>
                  <a:cubicBezTo>
                    <a:pt x="2667" y="1789"/>
                    <a:pt x="2830" y="1627"/>
                    <a:pt x="2830" y="1432"/>
                  </a:cubicBezTo>
                  <a:lnTo>
                    <a:pt x="2830" y="359"/>
                  </a:lnTo>
                  <a:cubicBezTo>
                    <a:pt x="2830" y="163"/>
                    <a:pt x="2667" y="1"/>
                    <a:pt x="247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947781" y="1683739"/>
              <a:ext cx="16338" cy="97055"/>
            </a:xfrm>
            <a:custGeom>
              <a:avLst/>
              <a:gdLst/>
              <a:ahLst/>
              <a:cxnLst/>
              <a:rect l="l" t="t" r="r" b="b"/>
              <a:pathLst>
                <a:path w="553" h="3285" extrusionOk="0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lnTo>
                    <a:pt x="0" y="3024"/>
                  </a:lnTo>
                  <a:cubicBezTo>
                    <a:pt x="0" y="3155"/>
                    <a:pt x="130" y="3285"/>
                    <a:pt x="293" y="3285"/>
                  </a:cubicBezTo>
                  <a:cubicBezTo>
                    <a:pt x="423" y="3285"/>
                    <a:pt x="553" y="3155"/>
                    <a:pt x="553" y="3024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705660" y="1994051"/>
              <a:ext cx="500581" cy="229683"/>
            </a:xfrm>
            <a:custGeom>
              <a:avLst/>
              <a:gdLst/>
              <a:ahLst/>
              <a:cxnLst/>
              <a:rect l="l" t="t" r="r" b="b"/>
              <a:pathLst>
                <a:path w="16943" h="7774" extrusionOk="0">
                  <a:moveTo>
                    <a:pt x="0" y="1"/>
                  </a:moveTo>
                  <a:lnTo>
                    <a:pt x="0" y="7773"/>
                  </a:lnTo>
                  <a:lnTo>
                    <a:pt x="16943" y="7773"/>
                  </a:lnTo>
                  <a:lnTo>
                    <a:pt x="169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1077483" y="2073822"/>
              <a:ext cx="128757" cy="16338"/>
            </a:xfrm>
            <a:custGeom>
              <a:avLst/>
              <a:gdLst/>
              <a:ahLst/>
              <a:cxnLst/>
              <a:rect l="l" t="t" r="r" b="b"/>
              <a:pathLst>
                <a:path w="4358" h="553" extrusionOk="0">
                  <a:moveTo>
                    <a:pt x="260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4358" y="553"/>
                  </a:lnTo>
                  <a:lnTo>
                    <a:pt x="43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06605" y="2073822"/>
              <a:ext cx="128787" cy="16338"/>
            </a:xfrm>
            <a:custGeom>
              <a:avLst/>
              <a:gdLst/>
              <a:ahLst/>
              <a:cxnLst/>
              <a:rect l="l" t="t" r="r" b="b"/>
              <a:pathLst>
                <a:path w="4359" h="553" extrusionOk="0">
                  <a:moveTo>
                    <a:pt x="1" y="0"/>
                  </a:moveTo>
                  <a:lnTo>
                    <a:pt x="1" y="553"/>
                  </a:lnTo>
                  <a:lnTo>
                    <a:pt x="4066" y="553"/>
                  </a:lnTo>
                  <a:cubicBezTo>
                    <a:pt x="4228" y="553"/>
                    <a:pt x="4358" y="423"/>
                    <a:pt x="4358" y="260"/>
                  </a:cubicBezTo>
                  <a:cubicBezTo>
                    <a:pt x="4358" y="130"/>
                    <a:pt x="4228" y="0"/>
                    <a:pt x="4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803660" y="1902550"/>
              <a:ext cx="304579" cy="61985"/>
            </a:xfrm>
            <a:custGeom>
              <a:avLst/>
              <a:gdLst/>
              <a:ahLst/>
              <a:cxnLst/>
              <a:rect l="l" t="t" r="r" b="b"/>
              <a:pathLst>
                <a:path w="10309" h="2098" extrusionOk="0">
                  <a:moveTo>
                    <a:pt x="5171" y="0"/>
                  </a:moveTo>
                  <a:cubicBezTo>
                    <a:pt x="4984" y="0"/>
                    <a:pt x="4797" y="25"/>
                    <a:pt x="4618" y="74"/>
                  </a:cubicBezTo>
                  <a:lnTo>
                    <a:pt x="228" y="1570"/>
                  </a:lnTo>
                  <a:cubicBezTo>
                    <a:pt x="98" y="1602"/>
                    <a:pt x="0" y="1765"/>
                    <a:pt x="65" y="1895"/>
                  </a:cubicBezTo>
                  <a:cubicBezTo>
                    <a:pt x="92" y="2030"/>
                    <a:pt x="210" y="2098"/>
                    <a:pt x="342" y="2098"/>
                  </a:cubicBezTo>
                  <a:cubicBezTo>
                    <a:pt x="369" y="2098"/>
                    <a:pt x="396" y="2095"/>
                    <a:pt x="423" y="2090"/>
                  </a:cubicBezTo>
                  <a:lnTo>
                    <a:pt x="4781" y="594"/>
                  </a:lnTo>
                  <a:cubicBezTo>
                    <a:pt x="4911" y="561"/>
                    <a:pt x="5041" y="545"/>
                    <a:pt x="5167" y="545"/>
                  </a:cubicBezTo>
                  <a:cubicBezTo>
                    <a:pt x="5293" y="545"/>
                    <a:pt x="5415" y="561"/>
                    <a:pt x="5529" y="594"/>
                  </a:cubicBezTo>
                  <a:lnTo>
                    <a:pt x="9919" y="2057"/>
                  </a:lnTo>
                  <a:cubicBezTo>
                    <a:pt x="9951" y="2090"/>
                    <a:pt x="9984" y="2090"/>
                    <a:pt x="10016" y="2090"/>
                  </a:cubicBezTo>
                  <a:cubicBezTo>
                    <a:pt x="10114" y="2090"/>
                    <a:pt x="10211" y="2025"/>
                    <a:pt x="10244" y="1895"/>
                  </a:cubicBezTo>
                  <a:cubicBezTo>
                    <a:pt x="10309" y="1765"/>
                    <a:pt x="10244" y="1602"/>
                    <a:pt x="10081" y="1570"/>
                  </a:cubicBezTo>
                  <a:lnTo>
                    <a:pt x="5724" y="74"/>
                  </a:lnTo>
                  <a:cubicBezTo>
                    <a:pt x="5545" y="25"/>
                    <a:pt x="5358" y="0"/>
                    <a:pt x="5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800765" y="1994051"/>
              <a:ext cx="311316" cy="40388"/>
            </a:xfrm>
            <a:custGeom>
              <a:avLst/>
              <a:gdLst/>
              <a:ahLst/>
              <a:cxnLst/>
              <a:rect l="l" t="t" r="r" b="b"/>
              <a:pathLst>
                <a:path w="10537" h="1367" extrusionOk="0">
                  <a:moveTo>
                    <a:pt x="1" y="1"/>
                  </a:moveTo>
                  <a:lnTo>
                    <a:pt x="1" y="814"/>
                  </a:lnTo>
                  <a:cubicBezTo>
                    <a:pt x="1" y="1139"/>
                    <a:pt x="228" y="1367"/>
                    <a:pt x="553" y="1367"/>
                  </a:cubicBezTo>
                  <a:lnTo>
                    <a:pt x="9984" y="1367"/>
                  </a:lnTo>
                  <a:cubicBezTo>
                    <a:pt x="10277" y="1367"/>
                    <a:pt x="10537" y="1139"/>
                    <a:pt x="10537" y="814"/>
                  </a:cubicBezTo>
                  <a:lnTo>
                    <a:pt x="10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826705" y="2034409"/>
              <a:ext cx="49990" cy="189324"/>
            </a:xfrm>
            <a:custGeom>
              <a:avLst/>
              <a:gdLst/>
              <a:ahLst/>
              <a:cxnLst/>
              <a:rect l="l" t="t" r="r" b="b"/>
              <a:pathLst>
                <a:path w="1692" h="6408" extrusionOk="0">
                  <a:moveTo>
                    <a:pt x="1" y="1"/>
                  </a:moveTo>
                  <a:lnTo>
                    <a:pt x="1" y="6407"/>
                  </a:lnTo>
                  <a:lnTo>
                    <a:pt x="1692" y="6407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1036150" y="2034409"/>
              <a:ext cx="49045" cy="189324"/>
            </a:xfrm>
            <a:custGeom>
              <a:avLst/>
              <a:gdLst/>
              <a:ahLst/>
              <a:cxnLst/>
              <a:rect l="l" t="t" r="r" b="b"/>
              <a:pathLst>
                <a:path w="1660" h="6408" extrusionOk="0">
                  <a:moveTo>
                    <a:pt x="1" y="1"/>
                  </a:moveTo>
                  <a:lnTo>
                    <a:pt x="1" y="6407"/>
                  </a:lnTo>
                  <a:lnTo>
                    <a:pt x="1659" y="6407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928547" y="2034409"/>
              <a:ext cx="49990" cy="189324"/>
            </a:xfrm>
            <a:custGeom>
              <a:avLst/>
              <a:gdLst/>
              <a:ahLst/>
              <a:cxnLst/>
              <a:rect l="l" t="t" r="r" b="b"/>
              <a:pathLst>
                <a:path w="1692" h="6408" extrusionOk="0">
                  <a:moveTo>
                    <a:pt x="1" y="1"/>
                  </a:moveTo>
                  <a:lnTo>
                    <a:pt x="1" y="6407"/>
                  </a:lnTo>
                  <a:lnTo>
                    <a:pt x="1692" y="6407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1117842" y="2112231"/>
              <a:ext cx="55751" cy="111503"/>
            </a:xfrm>
            <a:custGeom>
              <a:avLst/>
              <a:gdLst/>
              <a:ahLst/>
              <a:cxnLst/>
              <a:rect l="l" t="t" r="r" b="b"/>
              <a:pathLst>
                <a:path w="1887" h="3774" extrusionOk="0">
                  <a:moveTo>
                    <a:pt x="943" y="1"/>
                  </a:moveTo>
                  <a:cubicBezTo>
                    <a:pt x="423" y="1"/>
                    <a:pt x="0" y="456"/>
                    <a:pt x="0" y="976"/>
                  </a:cubicBezTo>
                  <a:lnTo>
                    <a:pt x="0" y="3773"/>
                  </a:lnTo>
                  <a:lnTo>
                    <a:pt x="1886" y="3773"/>
                  </a:lnTo>
                  <a:lnTo>
                    <a:pt x="1886" y="976"/>
                  </a:lnTo>
                  <a:cubicBezTo>
                    <a:pt x="1886" y="456"/>
                    <a:pt x="1463" y="1"/>
                    <a:pt x="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1117842" y="2167982"/>
              <a:ext cx="56697" cy="16338"/>
            </a:xfrm>
            <a:custGeom>
              <a:avLst/>
              <a:gdLst/>
              <a:ahLst/>
              <a:cxnLst/>
              <a:rect l="l" t="t" r="r" b="b"/>
              <a:pathLst>
                <a:path w="1919" h="553" extrusionOk="0">
                  <a:moveTo>
                    <a:pt x="0" y="0"/>
                  </a:moveTo>
                  <a:lnTo>
                    <a:pt x="0" y="553"/>
                  </a:lnTo>
                  <a:lnTo>
                    <a:pt x="1919" y="553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738307" y="2112231"/>
              <a:ext cx="56726" cy="111503"/>
            </a:xfrm>
            <a:custGeom>
              <a:avLst/>
              <a:gdLst/>
              <a:ahLst/>
              <a:cxnLst/>
              <a:rect l="l" t="t" r="r" b="b"/>
              <a:pathLst>
                <a:path w="1920" h="3774" extrusionOk="0">
                  <a:moveTo>
                    <a:pt x="944" y="1"/>
                  </a:moveTo>
                  <a:cubicBezTo>
                    <a:pt x="424" y="1"/>
                    <a:pt x="1" y="456"/>
                    <a:pt x="1" y="976"/>
                  </a:cubicBezTo>
                  <a:lnTo>
                    <a:pt x="1" y="3773"/>
                  </a:lnTo>
                  <a:lnTo>
                    <a:pt x="1920" y="3773"/>
                  </a:lnTo>
                  <a:lnTo>
                    <a:pt x="1920" y="976"/>
                  </a:lnTo>
                  <a:cubicBezTo>
                    <a:pt x="1920" y="456"/>
                    <a:pt x="1464" y="1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738307" y="2167982"/>
              <a:ext cx="56726" cy="16338"/>
            </a:xfrm>
            <a:custGeom>
              <a:avLst/>
              <a:gdLst/>
              <a:ahLst/>
              <a:cxnLst/>
              <a:rect l="l" t="t" r="r" b="b"/>
              <a:pathLst>
                <a:path w="1920" h="553" extrusionOk="0">
                  <a:moveTo>
                    <a:pt x="1" y="0"/>
                  </a:moveTo>
                  <a:lnTo>
                    <a:pt x="1" y="553"/>
                  </a:lnTo>
                  <a:lnTo>
                    <a:pt x="1920" y="553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851700" y="1773084"/>
              <a:ext cx="208499" cy="99951"/>
            </a:xfrm>
            <a:custGeom>
              <a:avLst/>
              <a:gdLst/>
              <a:ahLst/>
              <a:cxnLst/>
              <a:rect l="l" t="t" r="r" b="b"/>
              <a:pathLst>
                <a:path w="7057" h="3383" extrusionOk="0">
                  <a:moveTo>
                    <a:pt x="3415" y="0"/>
                  </a:moveTo>
                  <a:cubicBezTo>
                    <a:pt x="1529" y="0"/>
                    <a:pt x="0" y="1529"/>
                    <a:pt x="0" y="3383"/>
                  </a:cubicBezTo>
                  <a:lnTo>
                    <a:pt x="7057" y="3383"/>
                  </a:lnTo>
                  <a:cubicBezTo>
                    <a:pt x="7057" y="1529"/>
                    <a:pt x="5561" y="0"/>
                    <a:pt x="3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827680" y="1865323"/>
              <a:ext cx="257514" cy="16368"/>
            </a:xfrm>
            <a:custGeom>
              <a:avLst/>
              <a:gdLst/>
              <a:ahLst/>
              <a:cxnLst/>
              <a:rect l="l" t="t" r="r" b="b"/>
              <a:pathLst>
                <a:path w="8716" h="554" extrusionOk="0">
                  <a:moveTo>
                    <a:pt x="260" y="0"/>
                  </a:moveTo>
                  <a:cubicBezTo>
                    <a:pt x="130" y="0"/>
                    <a:pt x="0" y="130"/>
                    <a:pt x="0" y="261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8423" y="553"/>
                  </a:lnTo>
                  <a:cubicBezTo>
                    <a:pt x="8585" y="553"/>
                    <a:pt x="8715" y="423"/>
                    <a:pt x="8715" y="261"/>
                  </a:cubicBezTo>
                  <a:cubicBezTo>
                    <a:pt x="8715" y="130"/>
                    <a:pt x="8585" y="0"/>
                    <a:pt x="8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81639" y="2215993"/>
              <a:ext cx="548621" cy="16368"/>
            </a:xfrm>
            <a:custGeom>
              <a:avLst/>
              <a:gdLst/>
              <a:ahLst/>
              <a:cxnLst/>
              <a:rect l="l" t="t" r="r" b="b"/>
              <a:pathLst>
                <a:path w="18569" h="554" extrusionOk="0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18309" y="554"/>
                  </a:lnTo>
                  <a:cubicBezTo>
                    <a:pt x="18439" y="554"/>
                    <a:pt x="18569" y="424"/>
                    <a:pt x="18569" y="261"/>
                  </a:cubicBezTo>
                  <a:cubicBezTo>
                    <a:pt x="18569" y="131"/>
                    <a:pt x="18439" y="1"/>
                    <a:pt x="183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81639" y="1985423"/>
              <a:ext cx="548621" cy="16368"/>
            </a:xfrm>
            <a:custGeom>
              <a:avLst/>
              <a:gdLst/>
              <a:ahLst/>
              <a:cxnLst/>
              <a:rect l="l" t="t" r="r" b="b"/>
              <a:pathLst>
                <a:path w="18569" h="554" extrusionOk="0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18309" y="553"/>
                  </a:lnTo>
                  <a:cubicBezTo>
                    <a:pt x="18439" y="553"/>
                    <a:pt x="18569" y="423"/>
                    <a:pt x="18569" y="293"/>
                  </a:cubicBezTo>
                  <a:cubicBezTo>
                    <a:pt x="18569" y="130"/>
                    <a:pt x="18439" y="0"/>
                    <a:pt x="183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A9029AB2-11C7-5D33-82FA-C2E4A26DF774}"/>
              </a:ext>
            </a:extLst>
          </p:cNvPr>
          <p:cNvSpPr txBox="1"/>
          <p:nvPr/>
        </p:nvSpPr>
        <p:spPr>
          <a:xfrm>
            <a:off x="1713974" y="1630774"/>
            <a:ext cx="27413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</a:rPr>
              <a:t>In this project, we make a voting application in which we have 4 different option to vote. After all the user gives their vote, we will conclude the result.</a:t>
            </a:r>
          </a:p>
        </p:txBody>
      </p:sp>
    </p:spTree>
    <p:extLst>
      <p:ext uri="{BB962C8B-B14F-4D97-AF65-F5344CB8AC3E}">
        <p14:creationId xmlns:p14="http://schemas.microsoft.com/office/powerpoint/2010/main" val="26565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8"/>
          <p:cNvGrpSpPr/>
          <p:nvPr/>
        </p:nvGrpSpPr>
        <p:grpSpPr>
          <a:xfrm>
            <a:off x="726809" y="2308854"/>
            <a:ext cx="2180700" cy="2275346"/>
            <a:chOff x="733888" y="2461254"/>
            <a:chExt cx="2180700" cy="2275346"/>
          </a:xfrm>
        </p:grpSpPr>
        <p:sp>
          <p:nvSpPr>
            <p:cNvPr id="112" name="Google Shape;112;p18"/>
            <p:cNvSpPr/>
            <p:nvPr/>
          </p:nvSpPr>
          <p:spPr>
            <a:xfrm>
              <a:off x="733888" y="2960900"/>
              <a:ext cx="2180700" cy="17757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1596688" y="2733350"/>
              <a:ext cx="455100" cy="45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14" name="Google Shape;114;p18"/>
            <p:cNvCxnSpPr>
              <a:cxnSpLocks/>
              <a:endCxn id="113" idx="0"/>
            </p:cNvCxnSpPr>
            <p:nvPr/>
          </p:nvCxnSpPr>
          <p:spPr>
            <a:xfrm>
              <a:off x="1805760" y="2461254"/>
              <a:ext cx="18478" cy="2720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5" name="Google Shape;115;p18"/>
          <p:cNvGrpSpPr/>
          <p:nvPr/>
        </p:nvGrpSpPr>
        <p:grpSpPr>
          <a:xfrm>
            <a:off x="3481650" y="2367297"/>
            <a:ext cx="2180700" cy="2216903"/>
            <a:chOff x="3481650" y="2519697"/>
            <a:chExt cx="2180700" cy="2216903"/>
          </a:xfrm>
        </p:grpSpPr>
        <p:sp>
          <p:nvSpPr>
            <p:cNvPr id="117" name="Google Shape;117;p18"/>
            <p:cNvSpPr/>
            <p:nvPr/>
          </p:nvSpPr>
          <p:spPr>
            <a:xfrm>
              <a:off x="3481650" y="2960900"/>
              <a:ext cx="2180700" cy="17757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4344450" y="2733350"/>
              <a:ext cx="455100" cy="45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19" name="Google Shape;119;p18"/>
            <p:cNvCxnSpPr>
              <a:cxnSpLocks/>
              <a:stCxn id="102" idx="0"/>
              <a:endCxn id="118" idx="0"/>
            </p:cNvCxnSpPr>
            <p:nvPr/>
          </p:nvCxnSpPr>
          <p:spPr>
            <a:xfrm flipH="1">
              <a:off x="4572000" y="2519697"/>
              <a:ext cx="4101" cy="21365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Features</a:t>
            </a:r>
            <a:endParaRPr dirty="0"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6229413" y="1304913"/>
            <a:ext cx="2180700" cy="3279288"/>
            <a:chOff x="6229413" y="1457313"/>
            <a:chExt cx="2180700" cy="3279288"/>
          </a:xfrm>
        </p:grpSpPr>
        <p:sp>
          <p:nvSpPr>
            <p:cNvPr id="122" name="Google Shape;122;p18"/>
            <p:cNvSpPr/>
            <p:nvPr/>
          </p:nvSpPr>
          <p:spPr>
            <a:xfrm>
              <a:off x="6774513" y="1457313"/>
              <a:ext cx="1090500" cy="1090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229413" y="2960900"/>
              <a:ext cx="2180700" cy="1775700"/>
            </a:xfrm>
            <a:prstGeom prst="rect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7092213" y="2733350"/>
              <a:ext cx="455100" cy="45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25" name="Google Shape;125;p18"/>
            <p:cNvCxnSpPr>
              <a:cxnSpLocks/>
              <a:stCxn id="122" idx="4"/>
              <a:endCxn id="124" idx="0"/>
            </p:cNvCxnSpPr>
            <p:nvPr/>
          </p:nvCxnSpPr>
          <p:spPr>
            <a:xfrm>
              <a:off x="7319763" y="2547813"/>
              <a:ext cx="0" cy="18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6" name="Google Shape;126;p18"/>
          <p:cNvCxnSpPr>
            <a:cxnSpLocks/>
            <a:stCxn id="80" idx="2"/>
          </p:cNvCxnSpPr>
          <p:nvPr/>
        </p:nvCxnSpPr>
        <p:spPr>
          <a:xfrm>
            <a:off x="2396136" y="1850163"/>
            <a:ext cx="163061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7" name="Google Shape;127;p18"/>
          <p:cNvCxnSpPr>
            <a:cxnSpLocks/>
            <a:endCxn id="122" idx="2"/>
          </p:cNvCxnSpPr>
          <p:nvPr/>
        </p:nvCxnSpPr>
        <p:spPr>
          <a:xfrm>
            <a:off x="5117313" y="1850163"/>
            <a:ext cx="165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28" name="Google Shape;128;p18"/>
          <p:cNvGrpSpPr/>
          <p:nvPr/>
        </p:nvGrpSpPr>
        <p:grpSpPr>
          <a:xfrm>
            <a:off x="733887" y="3325399"/>
            <a:ext cx="2180700" cy="1013676"/>
            <a:chOff x="733887" y="3477799"/>
            <a:chExt cx="2180700" cy="1013676"/>
          </a:xfrm>
        </p:grpSpPr>
        <p:sp>
          <p:nvSpPr>
            <p:cNvPr id="129" name="Google Shape;129;p18"/>
            <p:cNvSpPr txBox="1"/>
            <p:nvPr/>
          </p:nvSpPr>
          <p:spPr>
            <a:xfrm>
              <a:off x="733887" y="3477799"/>
              <a:ext cx="2180700" cy="1013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Casting a vote</a:t>
              </a:r>
              <a:endParaRPr sz="2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895450" y="3850075"/>
              <a:ext cx="1857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7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8"/>
          <p:cNvSpPr txBox="1"/>
          <p:nvPr/>
        </p:nvSpPr>
        <p:spPr>
          <a:xfrm>
            <a:off x="3643213" y="3325400"/>
            <a:ext cx="18576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Vote count and declaration of winner</a:t>
            </a:r>
            <a:endParaRPr sz="20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390938" y="3325400"/>
            <a:ext cx="18576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Exit</a:t>
            </a:r>
            <a:endParaRPr sz="20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5745A-7CB1-FE96-0A90-2A8EB8621683}"/>
              </a:ext>
            </a:extLst>
          </p:cNvPr>
          <p:cNvSpPr txBox="1"/>
          <p:nvPr/>
        </p:nvSpPr>
        <p:spPr>
          <a:xfrm>
            <a:off x="1832338" y="866257"/>
            <a:ext cx="5727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Fira Sans Extra Condensed Medium"/>
              </a:rPr>
              <a:t>As soon as the application is opened, the user will be able to see 3 main features.</a:t>
            </a:r>
            <a:endParaRPr lang="en-IN" sz="1400" dirty="0">
              <a:solidFill>
                <a:schemeClr val="dk1"/>
              </a:solidFill>
              <a:latin typeface="Fira Sans Extra Condensed Medium"/>
            </a:endParaRPr>
          </a:p>
        </p:txBody>
      </p:sp>
      <p:sp>
        <p:nvSpPr>
          <p:cNvPr id="80" name="Google Shape;3361;p48">
            <a:extLst>
              <a:ext uri="{FF2B5EF4-FFF2-40B4-BE49-F238E27FC236}">
                <a16:creationId xmlns:a16="http://schemas.microsoft.com/office/drawing/2014/main" id="{616BDFA1-BEDE-7FC7-E31C-50E5E721ED55}"/>
              </a:ext>
            </a:extLst>
          </p:cNvPr>
          <p:cNvSpPr/>
          <p:nvPr/>
        </p:nvSpPr>
        <p:spPr>
          <a:xfrm rot="10800000">
            <a:off x="1277281" y="1304914"/>
            <a:ext cx="1118855" cy="109049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3620;p48">
            <a:extLst>
              <a:ext uri="{FF2B5EF4-FFF2-40B4-BE49-F238E27FC236}">
                <a16:creationId xmlns:a16="http://schemas.microsoft.com/office/drawing/2014/main" id="{31E3758D-AC1A-9AFD-E273-64CD80421E66}"/>
              </a:ext>
            </a:extLst>
          </p:cNvPr>
          <p:cNvGrpSpPr/>
          <p:nvPr/>
        </p:nvGrpSpPr>
        <p:grpSpPr>
          <a:xfrm>
            <a:off x="1518151" y="1585672"/>
            <a:ext cx="600111" cy="467959"/>
            <a:chOff x="5149103" y="3665582"/>
            <a:chExt cx="640095" cy="514586"/>
          </a:xfrm>
        </p:grpSpPr>
        <p:sp>
          <p:nvSpPr>
            <p:cNvPr id="82" name="Google Shape;3621;p48">
              <a:extLst>
                <a:ext uri="{FF2B5EF4-FFF2-40B4-BE49-F238E27FC236}">
                  <a16:creationId xmlns:a16="http://schemas.microsoft.com/office/drawing/2014/main" id="{0486DA8E-DB05-864E-1444-4B4942FD4F5E}"/>
                </a:ext>
              </a:extLst>
            </p:cNvPr>
            <p:cNvSpPr/>
            <p:nvPr/>
          </p:nvSpPr>
          <p:spPr>
            <a:xfrm>
              <a:off x="5188261" y="3729737"/>
              <a:ext cx="560677" cy="373148"/>
            </a:xfrm>
            <a:custGeom>
              <a:avLst/>
              <a:gdLst/>
              <a:ahLst/>
              <a:cxnLst/>
              <a:rect l="l" t="t" r="r" b="b"/>
              <a:pathLst>
                <a:path w="16294" h="10830" extrusionOk="0">
                  <a:moveTo>
                    <a:pt x="1106" y="0"/>
                  </a:moveTo>
                  <a:cubicBezTo>
                    <a:pt x="489" y="0"/>
                    <a:pt x="1" y="520"/>
                    <a:pt x="1" y="1138"/>
                  </a:cubicBezTo>
                  <a:lnTo>
                    <a:pt x="1" y="10829"/>
                  </a:lnTo>
                  <a:lnTo>
                    <a:pt x="16293" y="10829"/>
                  </a:lnTo>
                  <a:lnTo>
                    <a:pt x="16293" y="1138"/>
                  </a:lnTo>
                  <a:cubicBezTo>
                    <a:pt x="16293" y="488"/>
                    <a:pt x="15805" y="0"/>
                    <a:pt x="15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22;p48">
              <a:extLst>
                <a:ext uri="{FF2B5EF4-FFF2-40B4-BE49-F238E27FC236}">
                  <a16:creationId xmlns:a16="http://schemas.microsoft.com/office/drawing/2014/main" id="{BF9196E2-12B7-0FC6-2A45-359D2E9647E2}"/>
                </a:ext>
              </a:extLst>
            </p:cNvPr>
            <p:cNvSpPr/>
            <p:nvPr/>
          </p:nvSpPr>
          <p:spPr>
            <a:xfrm>
              <a:off x="5226319" y="3768947"/>
              <a:ext cx="484562" cy="333938"/>
            </a:xfrm>
            <a:custGeom>
              <a:avLst/>
              <a:gdLst/>
              <a:ahLst/>
              <a:cxnLst/>
              <a:rect l="l" t="t" r="r" b="b"/>
              <a:pathLst>
                <a:path w="14082" h="9692" extrusionOk="0">
                  <a:moveTo>
                    <a:pt x="0" y="0"/>
                  </a:moveTo>
                  <a:lnTo>
                    <a:pt x="0" y="9691"/>
                  </a:lnTo>
                  <a:lnTo>
                    <a:pt x="14081" y="9691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623;p48">
              <a:extLst>
                <a:ext uri="{FF2B5EF4-FFF2-40B4-BE49-F238E27FC236}">
                  <a16:creationId xmlns:a16="http://schemas.microsoft.com/office/drawing/2014/main" id="{4D3AFE20-97C0-9E5D-BFCD-B545D417A667}"/>
                </a:ext>
              </a:extLst>
            </p:cNvPr>
            <p:cNvSpPr/>
            <p:nvPr/>
          </p:nvSpPr>
          <p:spPr>
            <a:xfrm>
              <a:off x="5149103" y="4102851"/>
              <a:ext cx="638994" cy="77317"/>
            </a:xfrm>
            <a:custGeom>
              <a:avLst/>
              <a:gdLst/>
              <a:ahLst/>
              <a:cxnLst/>
              <a:rect l="l" t="t" r="r" b="b"/>
              <a:pathLst>
                <a:path w="18570" h="2244" extrusionOk="0">
                  <a:moveTo>
                    <a:pt x="1" y="0"/>
                  </a:moveTo>
                  <a:lnTo>
                    <a:pt x="1" y="1106"/>
                  </a:lnTo>
                  <a:cubicBezTo>
                    <a:pt x="1" y="1724"/>
                    <a:pt x="521" y="2244"/>
                    <a:pt x="1139" y="2244"/>
                  </a:cubicBezTo>
                  <a:lnTo>
                    <a:pt x="17431" y="2244"/>
                  </a:lnTo>
                  <a:cubicBezTo>
                    <a:pt x="18049" y="2244"/>
                    <a:pt x="18569" y="1724"/>
                    <a:pt x="18569" y="1106"/>
                  </a:cubicBezTo>
                  <a:lnTo>
                    <a:pt x="185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624;p48">
              <a:extLst>
                <a:ext uri="{FF2B5EF4-FFF2-40B4-BE49-F238E27FC236}">
                  <a16:creationId xmlns:a16="http://schemas.microsoft.com/office/drawing/2014/main" id="{83715D76-4ED7-285B-845A-C1A0D99B5E39}"/>
                </a:ext>
              </a:extLst>
            </p:cNvPr>
            <p:cNvSpPr/>
            <p:nvPr/>
          </p:nvSpPr>
          <p:spPr>
            <a:xfrm>
              <a:off x="5400881" y="4102851"/>
              <a:ext cx="135438" cy="38107"/>
            </a:xfrm>
            <a:custGeom>
              <a:avLst/>
              <a:gdLst/>
              <a:ahLst/>
              <a:cxnLst/>
              <a:rect l="l" t="t" r="r" b="b"/>
              <a:pathLst>
                <a:path w="3936" h="1106" extrusionOk="0">
                  <a:moveTo>
                    <a:pt x="1" y="0"/>
                  </a:moveTo>
                  <a:lnTo>
                    <a:pt x="423" y="846"/>
                  </a:lnTo>
                  <a:cubicBezTo>
                    <a:pt x="521" y="1008"/>
                    <a:pt x="683" y="1106"/>
                    <a:pt x="879" y="1106"/>
                  </a:cubicBezTo>
                  <a:lnTo>
                    <a:pt x="3057" y="1106"/>
                  </a:lnTo>
                  <a:cubicBezTo>
                    <a:pt x="3252" y="1106"/>
                    <a:pt x="3415" y="1008"/>
                    <a:pt x="3513" y="846"/>
                  </a:cubicBezTo>
                  <a:lnTo>
                    <a:pt x="393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625;p48">
              <a:extLst>
                <a:ext uri="{FF2B5EF4-FFF2-40B4-BE49-F238E27FC236}">
                  <a16:creationId xmlns:a16="http://schemas.microsoft.com/office/drawing/2014/main" id="{0842A711-E7FB-C64A-2F69-B2682EFB0630}"/>
                </a:ext>
              </a:extLst>
            </p:cNvPr>
            <p:cNvSpPr/>
            <p:nvPr/>
          </p:nvSpPr>
          <p:spPr>
            <a:xfrm>
              <a:off x="5410963" y="3697763"/>
              <a:ext cx="200335" cy="235776"/>
            </a:xfrm>
            <a:custGeom>
              <a:avLst/>
              <a:gdLst/>
              <a:ahLst/>
              <a:cxnLst/>
              <a:rect l="l" t="t" r="r" b="b"/>
              <a:pathLst>
                <a:path w="5822" h="6843" extrusionOk="0">
                  <a:moveTo>
                    <a:pt x="2046" y="1"/>
                  </a:moveTo>
                  <a:cubicBezTo>
                    <a:pt x="1835" y="1"/>
                    <a:pt x="1648" y="127"/>
                    <a:pt x="1594" y="343"/>
                  </a:cubicBezTo>
                  <a:lnTo>
                    <a:pt x="98" y="5253"/>
                  </a:lnTo>
                  <a:cubicBezTo>
                    <a:pt x="0" y="5481"/>
                    <a:pt x="163" y="5773"/>
                    <a:pt x="423" y="5839"/>
                  </a:cubicBezTo>
                  <a:lnTo>
                    <a:pt x="3642" y="6814"/>
                  </a:lnTo>
                  <a:cubicBezTo>
                    <a:pt x="3694" y="6834"/>
                    <a:pt x="3746" y="6843"/>
                    <a:pt x="3797" y="6843"/>
                  </a:cubicBezTo>
                  <a:cubicBezTo>
                    <a:pt x="4000" y="6843"/>
                    <a:pt x="4182" y="6697"/>
                    <a:pt x="4260" y="6489"/>
                  </a:cubicBezTo>
                  <a:lnTo>
                    <a:pt x="5203" y="3367"/>
                  </a:lnTo>
                  <a:lnTo>
                    <a:pt x="5724" y="1611"/>
                  </a:lnTo>
                  <a:cubicBezTo>
                    <a:pt x="5821" y="1351"/>
                    <a:pt x="5659" y="1058"/>
                    <a:pt x="5431" y="993"/>
                  </a:cubicBezTo>
                  <a:lnTo>
                    <a:pt x="2179" y="18"/>
                  </a:lnTo>
                  <a:cubicBezTo>
                    <a:pt x="2134" y="6"/>
                    <a:pt x="2090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626;p48">
              <a:extLst>
                <a:ext uri="{FF2B5EF4-FFF2-40B4-BE49-F238E27FC236}">
                  <a16:creationId xmlns:a16="http://schemas.microsoft.com/office/drawing/2014/main" id="{C0EFC288-71C8-1131-A6BE-7EA993B05A93}"/>
                </a:ext>
              </a:extLst>
            </p:cNvPr>
            <p:cNvSpPr/>
            <p:nvPr/>
          </p:nvSpPr>
          <p:spPr>
            <a:xfrm>
              <a:off x="5529574" y="3728600"/>
              <a:ext cx="81724" cy="87447"/>
            </a:xfrm>
            <a:custGeom>
              <a:avLst/>
              <a:gdLst/>
              <a:ahLst/>
              <a:cxnLst/>
              <a:rect l="l" t="t" r="r" b="b"/>
              <a:pathLst>
                <a:path w="2375" h="2538" extrusionOk="0">
                  <a:moveTo>
                    <a:pt x="1659" y="1"/>
                  </a:moveTo>
                  <a:cubicBezTo>
                    <a:pt x="1854" y="131"/>
                    <a:pt x="1951" y="358"/>
                    <a:pt x="1886" y="586"/>
                  </a:cubicBezTo>
                  <a:lnTo>
                    <a:pt x="1691" y="1204"/>
                  </a:lnTo>
                  <a:lnTo>
                    <a:pt x="521" y="1431"/>
                  </a:lnTo>
                  <a:cubicBezTo>
                    <a:pt x="195" y="1496"/>
                    <a:pt x="0" y="1789"/>
                    <a:pt x="33" y="2082"/>
                  </a:cubicBezTo>
                  <a:lnTo>
                    <a:pt x="98" y="2374"/>
                  </a:lnTo>
                  <a:cubicBezTo>
                    <a:pt x="98" y="2472"/>
                    <a:pt x="195" y="2537"/>
                    <a:pt x="293" y="2537"/>
                  </a:cubicBezTo>
                  <a:lnTo>
                    <a:pt x="1756" y="2472"/>
                  </a:lnTo>
                  <a:lnTo>
                    <a:pt x="2277" y="716"/>
                  </a:lnTo>
                  <a:cubicBezTo>
                    <a:pt x="2374" y="456"/>
                    <a:pt x="2212" y="163"/>
                    <a:pt x="1984" y="98"/>
                  </a:cubicBezTo>
                  <a:lnTo>
                    <a:pt x="1659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627;p48">
              <a:extLst>
                <a:ext uri="{FF2B5EF4-FFF2-40B4-BE49-F238E27FC236}">
                  <a16:creationId xmlns:a16="http://schemas.microsoft.com/office/drawing/2014/main" id="{DC17E87E-E250-E649-DB61-2D7BBE9DB9B3}"/>
                </a:ext>
              </a:extLst>
            </p:cNvPr>
            <p:cNvSpPr/>
            <p:nvPr/>
          </p:nvSpPr>
          <p:spPr>
            <a:xfrm>
              <a:off x="5542994" y="3688254"/>
              <a:ext cx="191388" cy="132273"/>
            </a:xfrm>
            <a:custGeom>
              <a:avLst/>
              <a:gdLst/>
              <a:ahLst/>
              <a:cxnLst/>
              <a:rect l="l" t="t" r="r" b="b"/>
              <a:pathLst>
                <a:path w="5562" h="3839" extrusionOk="0">
                  <a:moveTo>
                    <a:pt x="2049" y="1"/>
                  </a:moveTo>
                  <a:cubicBezTo>
                    <a:pt x="1822" y="1"/>
                    <a:pt x="1594" y="98"/>
                    <a:pt x="1464" y="261"/>
                  </a:cubicBezTo>
                  <a:lnTo>
                    <a:pt x="846" y="1041"/>
                  </a:lnTo>
                  <a:lnTo>
                    <a:pt x="1561" y="1269"/>
                  </a:lnTo>
                  <a:cubicBezTo>
                    <a:pt x="1822" y="1334"/>
                    <a:pt x="1984" y="1627"/>
                    <a:pt x="1887" y="1887"/>
                  </a:cubicBezTo>
                  <a:lnTo>
                    <a:pt x="1692" y="2505"/>
                  </a:lnTo>
                  <a:lnTo>
                    <a:pt x="521" y="2732"/>
                  </a:lnTo>
                  <a:cubicBezTo>
                    <a:pt x="196" y="2798"/>
                    <a:pt x="1" y="3090"/>
                    <a:pt x="66" y="3383"/>
                  </a:cubicBezTo>
                  <a:lnTo>
                    <a:pt x="98" y="3676"/>
                  </a:lnTo>
                  <a:cubicBezTo>
                    <a:pt x="98" y="3773"/>
                    <a:pt x="196" y="3838"/>
                    <a:pt x="293" y="3838"/>
                  </a:cubicBezTo>
                  <a:lnTo>
                    <a:pt x="2862" y="3708"/>
                  </a:lnTo>
                  <a:cubicBezTo>
                    <a:pt x="3220" y="3708"/>
                    <a:pt x="3545" y="3611"/>
                    <a:pt x="3870" y="3415"/>
                  </a:cubicBezTo>
                  <a:lnTo>
                    <a:pt x="5561" y="2472"/>
                  </a:lnTo>
                  <a:lnTo>
                    <a:pt x="5009" y="294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628;p48">
              <a:extLst>
                <a:ext uri="{FF2B5EF4-FFF2-40B4-BE49-F238E27FC236}">
                  <a16:creationId xmlns:a16="http://schemas.microsoft.com/office/drawing/2014/main" id="{9A10C74E-7E4B-D6CA-2DD8-0E18C19FFDBF}"/>
                </a:ext>
              </a:extLst>
            </p:cNvPr>
            <p:cNvSpPr/>
            <p:nvPr/>
          </p:nvSpPr>
          <p:spPr>
            <a:xfrm>
              <a:off x="5710846" y="3665582"/>
              <a:ext cx="78352" cy="118697"/>
            </a:xfrm>
            <a:custGeom>
              <a:avLst/>
              <a:gdLst/>
              <a:ahLst/>
              <a:cxnLst/>
              <a:rect l="l" t="t" r="r" b="b"/>
              <a:pathLst>
                <a:path w="2277" h="3445" extrusionOk="0">
                  <a:moveTo>
                    <a:pt x="1291" y="0"/>
                  </a:moveTo>
                  <a:cubicBezTo>
                    <a:pt x="1272" y="0"/>
                    <a:pt x="1253" y="3"/>
                    <a:pt x="1236" y="8"/>
                  </a:cubicBezTo>
                  <a:lnTo>
                    <a:pt x="196" y="366"/>
                  </a:lnTo>
                  <a:cubicBezTo>
                    <a:pt x="65" y="399"/>
                    <a:pt x="0" y="529"/>
                    <a:pt x="33" y="626"/>
                  </a:cubicBezTo>
                  <a:lnTo>
                    <a:pt x="716" y="3293"/>
                  </a:lnTo>
                  <a:cubicBezTo>
                    <a:pt x="741" y="3368"/>
                    <a:pt x="825" y="3444"/>
                    <a:pt x="922" y="3444"/>
                  </a:cubicBezTo>
                  <a:cubicBezTo>
                    <a:pt x="950" y="3444"/>
                    <a:pt x="979" y="3438"/>
                    <a:pt x="1009" y="3423"/>
                  </a:cubicBezTo>
                  <a:lnTo>
                    <a:pt x="2082" y="3098"/>
                  </a:lnTo>
                  <a:cubicBezTo>
                    <a:pt x="2179" y="3065"/>
                    <a:pt x="2277" y="2935"/>
                    <a:pt x="2244" y="2805"/>
                  </a:cubicBezTo>
                  <a:lnTo>
                    <a:pt x="1529" y="171"/>
                  </a:lnTo>
                  <a:cubicBezTo>
                    <a:pt x="1502" y="63"/>
                    <a:pt x="1386" y="0"/>
                    <a:pt x="1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629;p48">
              <a:extLst>
                <a:ext uri="{FF2B5EF4-FFF2-40B4-BE49-F238E27FC236}">
                  <a16:creationId xmlns:a16="http://schemas.microsoft.com/office/drawing/2014/main" id="{55C3F55A-76F4-83F4-3B41-73F6628E35E3}"/>
                </a:ext>
              </a:extLst>
            </p:cNvPr>
            <p:cNvSpPr/>
            <p:nvPr/>
          </p:nvSpPr>
          <p:spPr>
            <a:xfrm>
              <a:off x="5329273" y="3896672"/>
              <a:ext cx="298782" cy="39244"/>
            </a:xfrm>
            <a:custGeom>
              <a:avLst/>
              <a:gdLst/>
              <a:ahLst/>
              <a:cxnLst/>
              <a:rect l="l" t="t" r="r" b="b"/>
              <a:pathLst>
                <a:path w="8683" h="1139" extrusionOk="0">
                  <a:moveTo>
                    <a:pt x="260" y="0"/>
                  </a:moveTo>
                  <a:cubicBezTo>
                    <a:pt x="98" y="0"/>
                    <a:pt x="0" y="131"/>
                    <a:pt x="0" y="261"/>
                  </a:cubicBezTo>
                  <a:lnTo>
                    <a:pt x="0" y="878"/>
                  </a:lnTo>
                  <a:cubicBezTo>
                    <a:pt x="0" y="1009"/>
                    <a:pt x="98" y="1139"/>
                    <a:pt x="260" y="1139"/>
                  </a:cubicBezTo>
                  <a:lnTo>
                    <a:pt x="8390" y="1139"/>
                  </a:lnTo>
                  <a:cubicBezTo>
                    <a:pt x="8553" y="1139"/>
                    <a:pt x="8683" y="1009"/>
                    <a:pt x="8650" y="878"/>
                  </a:cubicBezTo>
                  <a:lnTo>
                    <a:pt x="8650" y="261"/>
                  </a:lnTo>
                  <a:cubicBezTo>
                    <a:pt x="8650" y="131"/>
                    <a:pt x="8553" y="0"/>
                    <a:pt x="8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3630;p48">
              <a:extLst>
                <a:ext uri="{FF2B5EF4-FFF2-40B4-BE49-F238E27FC236}">
                  <a16:creationId xmlns:a16="http://schemas.microsoft.com/office/drawing/2014/main" id="{8BBF5EC6-0E5B-3926-C87F-A82E1707490D}"/>
                </a:ext>
              </a:extLst>
            </p:cNvPr>
            <p:cNvSpPr/>
            <p:nvPr/>
          </p:nvSpPr>
          <p:spPr>
            <a:xfrm>
              <a:off x="5348302" y="3935882"/>
              <a:ext cx="259623" cy="167003"/>
            </a:xfrm>
            <a:custGeom>
              <a:avLst/>
              <a:gdLst/>
              <a:ahLst/>
              <a:cxnLst/>
              <a:rect l="l" t="t" r="r" b="b"/>
              <a:pathLst>
                <a:path w="7545" h="4847" extrusionOk="0">
                  <a:moveTo>
                    <a:pt x="0" y="1"/>
                  </a:moveTo>
                  <a:lnTo>
                    <a:pt x="0" y="4456"/>
                  </a:lnTo>
                  <a:cubicBezTo>
                    <a:pt x="0" y="4683"/>
                    <a:pt x="163" y="4846"/>
                    <a:pt x="358" y="4846"/>
                  </a:cubicBezTo>
                  <a:lnTo>
                    <a:pt x="7187" y="4846"/>
                  </a:lnTo>
                  <a:cubicBezTo>
                    <a:pt x="7382" y="4846"/>
                    <a:pt x="7545" y="4683"/>
                    <a:pt x="7545" y="4456"/>
                  </a:cubicBezTo>
                  <a:lnTo>
                    <a:pt x="7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631;p48">
              <a:extLst>
                <a:ext uri="{FF2B5EF4-FFF2-40B4-BE49-F238E27FC236}">
                  <a16:creationId xmlns:a16="http://schemas.microsoft.com/office/drawing/2014/main" id="{66051057-60F2-B4BC-88DE-9A5AFDB14960}"/>
                </a:ext>
              </a:extLst>
            </p:cNvPr>
            <p:cNvSpPr/>
            <p:nvPr/>
          </p:nvSpPr>
          <p:spPr>
            <a:xfrm>
              <a:off x="5348302" y="3935882"/>
              <a:ext cx="259623" cy="38142"/>
            </a:xfrm>
            <a:custGeom>
              <a:avLst/>
              <a:gdLst/>
              <a:ahLst/>
              <a:cxnLst/>
              <a:rect l="l" t="t" r="r" b="b"/>
              <a:pathLst>
                <a:path w="7545" h="1107" extrusionOk="0">
                  <a:moveTo>
                    <a:pt x="0" y="1"/>
                  </a:moveTo>
                  <a:lnTo>
                    <a:pt x="0" y="358"/>
                  </a:lnTo>
                  <a:lnTo>
                    <a:pt x="7545" y="1106"/>
                  </a:lnTo>
                  <a:lnTo>
                    <a:pt x="754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632;p48">
              <a:extLst>
                <a:ext uri="{FF2B5EF4-FFF2-40B4-BE49-F238E27FC236}">
                  <a16:creationId xmlns:a16="http://schemas.microsoft.com/office/drawing/2014/main" id="{C0C0E02A-9ECF-0EB5-3C02-4EEA8F6FCD93}"/>
                </a:ext>
              </a:extLst>
            </p:cNvPr>
            <p:cNvSpPr/>
            <p:nvPr/>
          </p:nvSpPr>
          <p:spPr>
            <a:xfrm>
              <a:off x="5429991" y="4009822"/>
              <a:ext cx="19029" cy="19088"/>
            </a:xfrm>
            <a:custGeom>
              <a:avLst/>
              <a:gdLst/>
              <a:ahLst/>
              <a:cxnLst/>
              <a:rect l="l" t="t" r="r" b="b"/>
              <a:pathLst>
                <a:path w="553" h="554" extrusionOk="0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cubicBezTo>
                    <a:pt x="423" y="554"/>
                    <a:pt x="553" y="424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633;p48">
              <a:extLst>
                <a:ext uri="{FF2B5EF4-FFF2-40B4-BE49-F238E27FC236}">
                  <a16:creationId xmlns:a16="http://schemas.microsoft.com/office/drawing/2014/main" id="{602CB146-DE6E-8B11-1B94-144BCC2B0AE4}"/>
                </a:ext>
              </a:extLst>
            </p:cNvPr>
            <p:cNvSpPr/>
            <p:nvPr/>
          </p:nvSpPr>
          <p:spPr>
            <a:xfrm>
              <a:off x="5468014" y="4009822"/>
              <a:ext cx="20199" cy="19088"/>
            </a:xfrm>
            <a:custGeom>
              <a:avLst/>
              <a:gdLst/>
              <a:ahLst/>
              <a:cxnLst/>
              <a:rect l="l" t="t" r="r" b="b"/>
              <a:pathLst>
                <a:path w="587" h="554" extrusionOk="0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3" y="554"/>
                  </a:cubicBezTo>
                  <a:cubicBezTo>
                    <a:pt x="456" y="554"/>
                    <a:pt x="586" y="424"/>
                    <a:pt x="586" y="261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634;p48">
              <a:extLst>
                <a:ext uri="{FF2B5EF4-FFF2-40B4-BE49-F238E27FC236}">
                  <a16:creationId xmlns:a16="http://schemas.microsoft.com/office/drawing/2014/main" id="{C9684491-2C7B-3BD4-E5AA-4465C265A58C}"/>
                </a:ext>
              </a:extLst>
            </p:cNvPr>
            <p:cNvSpPr/>
            <p:nvPr/>
          </p:nvSpPr>
          <p:spPr>
            <a:xfrm>
              <a:off x="5507173" y="4009822"/>
              <a:ext cx="19063" cy="19088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cubicBezTo>
                    <a:pt x="424" y="554"/>
                    <a:pt x="554" y="424"/>
                    <a:pt x="554" y="261"/>
                  </a:cubicBez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3370;p48">
            <a:extLst>
              <a:ext uri="{FF2B5EF4-FFF2-40B4-BE49-F238E27FC236}">
                <a16:creationId xmlns:a16="http://schemas.microsoft.com/office/drawing/2014/main" id="{98EF1F92-89C4-C2E3-5188-F1C0C1B99DD1}"/>
              </a:ext>
            </a:extLst>
          </p:cNvPr>
          <p:cNvSpPr/>
          <p:nvPr/>
        </p:nvSpPr>
        <p:spPr>
          <a:xfrm rot="10800000">
            <a:off x="4043224" y="1329119"/>
            <a:ext cx="1065755" cy="10381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3523;p48">
            <a:extLst>
              <a:ext uri="{FF2B5EF4-FFF2-40B4-BE49-F238E27FC236}">
                <a16:creationId xmlns:a16="http://schemas.microsoft.com/office/drawing/2014/main" id="{73575CF7-832D-8D74-C05D-480FBAC6B7EC}"/>
              </a:ext>
            </a:extLst>
          </p:cNvPr>
          <p:cNvGrpSpPr/>
          <p:nvPr/>
        </p:nvGrpSpPr>
        <p:grpSpPr>
          <a:xfrm>
            <a:off x="4279799" y="1578594"/>
            <a:ext cx="571642" cy="556861"/>
            <a:chOff x="4966125" y="2857150"/>
            <a:chExt cx="464250" cy="463450"/>
          </a:xfrm>
        </p:grpSpPr>
        <p:sp>
          <p:nvSpPr>
            <p:cNvPr id="104" name="Google Shape;3524;p48">
              <a:extLst>
                <a:ext uri="{FF2B5EF4-FFF2-40B4-BE49-F238E27FC236}">
                  <a16:creationId xmlns:a16="http://schemas.microsoft.com/office/drawing/2014/main" id="{B9F4A20E-1943-509D-DCBB-873C155CCB82}"/>
                </a:ext>
              </a:extLst>
            </p:cNvPr>
            <p:cNvSpPr/>
            <p:nvPr/>
          </p:nvSpPr>
          <p:spPr>
            <a:xfrm>
              <a:off x="5165325" y="3019125"/>
              <a:ext cx="67500" cy="136425"/>
            </a:xfrm>
            <a:custGeom>
              <a:avLst/>
              <a:gdLst/>
              <a:ahLst/>
              <a:cxnLst/>
              <a:rect l="l" t="t" r="r" b="b"/>
              <a:pathLst>
                <a:path w="2700" h="5457" extrusionOk="0">
                  <a:moveTo>
                    <a:pt x="2367" y="1"/>
                  </a:moveTo>
                  <a:cubicBezTo>
                    <a:pt x="2264" y="1"/>
                    <a:pt x="2162" y="68"/>
                    <a:pt x="2114" y="188"/>
                  </a:cubicBezTo>
                  <a:lnTo>
                    <a:pt x="65" y="5066"/>
                  </a:lnTo>
                  <a:cubicBezTo>
                    <a:pt x="0" y="5196"/>
                    <a:pt x="65" y="5359"/>
                    <a:pt x="228" y="5424"/>
                  </a:cubicBezTo>
                  <a:cubicBezTo>
                    <a:pt x="260" y="5457"/>
                    <a:pt x="293" y="5457"/>
                    <a:pt x="325" y="5457"/>
                  </a:cubicBezTo>
                  <a:cubicBezTo>
                    <a:pt x="423" y="5457"/>
                    <a:pt x="520" y="5392"/>
                    <a:pt x="586" y="5294"/>
                  </a:cubicBezTo>
                  <a:lnTo>
                    <a:pt x="2634" y="384"/>
                  </a:lnTo>
                  <a:cubicBezTo>
                    <a:pt x="2699" y="253"/>
                    <a:pt x="2634" y="91"/>
                    <a:pt x="2472" y="26"/>
                  </a:cubicBezTo>
                  <a:cubicBezTo>
                    <a:pt x="2438" y="9"/>
                    <a:pt x="2402" y="1"/>
                    <a:pt x="2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525;p48">
              <a:extLst>
                <a:ext uri="{FF2B5EF4-FFF2-40B4-BE49-F238E27FC236}">
                  <a16:creationId xmlns:a16="http://schemas.microsoft.com/office/drawing/2014/main" id="{6F3ED76E-E4C8-8063-E18B-FAA77B5BBDFF}"/>
                </a:ext>
              </a:extLst>
            </p:cNvPr>
            <p:cNvSpPr/>
            <p:nvPr/>
          </p:nvSpPr>
          <p:spPr>
            <a:xfrm>
              <a:off x="5133600" y="3013250"/>
              <a:ext cx="59375" cy="66700"/>
            </a:xfrm>
            <a:custGeom>
              <a:avLst/>
              <a:gdLst/>
              <a:ahLst/>
              <a:cxnLst/>
              <a:rect l="l" t="t" r="r" b="b"/>
              <a:pathLst>
                <a:path w="2375" h="2668" extrusionOk="0">
                  <a:moveTo>
                    <a:pt x="1204" y="554"/>
                  </a:moveTo>
                  <a:cubicBezTo>
                    <a:pt x="1529" y="554"/>
                    <a:pt x="1822" y="911"/>
                    <a:pt x="1822" y="1334"/>
                  </a:cubicBezTo>
                  <a:cubicBezTo>
                    <a:pt x="1822" y="1757"/>
                    <a:pt x="1529" y="2114"/>
                    <a:pt x="1204" y="2114"/>
                  </a:cubicBezTo>
                  <a:cubicBezTo>
                    <a:pt x="846" y="2114"/>
                    <a:pt x="554" y="1789"/>
                    <a:pt x="554" y="1334"/>
                  </a:cubicBezTo>
                  <a:cubicBezTo>
                    <a:pt x="554" y="911"/>
                    <a:pt x="846" y="554"/>
                    <a:pt x="1204" y="554"/>
                  </a:cubicBezTo>
                  <a:close/>
                  <a:moveTo>
                    <a:pt x="1204" y="1"/>
                  </a:moveTo>
                  <a:cubicBezTo>
                    <a:pt x="554" y="1"/>
                    <a:pt x="1" y="619"/>
                    <a:pt x="1" y="1334"/>
                  </a:cubicBezTo>
                  <a:cubicBezTo>
                    <a:pt x="1" y="2082"/>
                    <a:pt x="554" y="2667"/>
                    <a:pt x="1204" y="2667"/>
                  </a:cubicBezTo>
                  <a:cubicBezTo>
                    <a:pt x="1855" y="2667"/>
                    <a:pt x="2375" y="2082"/>
                    <a:pt x="2375" y="1334"/>
                  </a:cubicBezTo>
                  <a:cubicBezTo>
                    <a:pt x="2375" y="619"/>
                    <a:pt x="1855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526;p48">
              <a:extLst>
                <a:ext uri="{FF2B5EF4-FFF2-40B4-BE49-F238E27FC236}">
                  <a16:creationId xmlns:a16="http://schemas.microsoft.com/office/drawing/2014/main" id="{A96061BD-BC58-16D8-23C1-E939038939D4}"/>
                </a:ext>
              </a:extLst>
            </p:cNvPr>
            <p:cNvSpPr/>
            <p:nvPr/>
          </p:nvSpPr>
          <p:spPr>
            <a:xfrm>
              <a:off x="5202725" y="3097000"/>
              <a:ext cx="60175" cy="66675"/>
            </a:xfrm>
            <a:custGeom>
              <a:avLst/>
              <a:gdLst/>
              <a:ahLst/>
              <a:cxnLst/>
              <a:rect l="l" t="t" r="r" b="b"/>
              <a:pathLst>
                <a:path w="2407" h="2667" extrusionOk="0">
                  <a:moveTo>
                    <a:pt x="1203" y="553"/>
                  </a:moveTo>
                  <a:cubicBezTo>
                    <a:pt x="1561" y="553"/>
                    <a:pt x="1821" y="911"/>
                    <a:pt x="1821" y="1333"/>
                  </a:cubicBezTo>
                  <a:cubicBezTo>
                    <a:pt x="1821" y="1756"/>
                    <a:pt x="1561" y="2114"/>
                    <a:pt x="1203" y="2114"/>
                  </a:cubicBezTo>
                  <a:cubicBezTo>
                    <a:pt x="846" y="2114"/>
                    <a:pt x="585" y="1756"/>
                    <a:pt x="585" y="1333"/>
                  </a:cubicBezTo>
                  <a:cubicBezTo>
                    <a:pt x="585" y="911"/>
                    <a:pt x="846" y="553"/>
                    <a:pt x="1203" y="553"/>
                  </a:cubicBezTo>
                  <a:close/>
                  <a:moveTo>
                    <a:pt x="1203" y="0"/>
                  </a:moveTo>
                  <a:cubicBezTo>
                    <a:pt x="553" y="0"/>
                    <a:pt x="0" y="618"/>
                    <a:pt x="0" y="1333"/>
                  </a:cubicBezTo>
                  <a:cubicBezTo>
                    <a:pt x="0" y="2081"/>
                    <a:pt x="553" y="2667"/>
                    <a:pt x="1203" y="2667"/>
                  </a:cubicBezTo>
                  <a:cubicBezTo>
                    <a:pt x="1854" y="2667"/>
                    <a:pt x="2407" y="2081"/>
                    <a:pt x="2407" y="1333"/>
                  </a:cubicBezTo>
                  <a:cubicBezTo>
                    <a:pt x="2407" y="618"/>
                    <a:pt x="1854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527;p48">
              <a:extLst>
                <a:ext uri="{FF2B5EF4-FFF2-40B4-BE49-F238E27FC236}">
                  <a16:creationId xmlns:a16="http://schemas.microsoft.com/office/drawing/2014/main" id="{EA762976-B5E8-E7A7-1CCF-A421D708AEEB}"/>
                </a:ext>
              </a:extLst>
            </p:cNvPr>
            <p:cNvSpPr/>
            <p:nvPr/>
          </p:nvSpPr>
          <p:spPr>
            <a:xfrm>
              <a:off x="5220600" y="2857875"/>
              <a:ext cx="208150" cy="208250"/>
            </a:xfrm>
            <a:custGeom>
              <a:avLst/>
              <a:gdLst/>
              <a:ahLst/>
              <a:cxnLst/>
              <a:rect l="l" t="t" r="r" b="b"/>
              <a:pathLst>
                <a:path w="8326" h="8330" extrusionOk="0">
                  <a:moveTo>
                    <a:pt x="365" y="0"/>
                  </a:moveTo>
                  <a:cubicBezTo>
                    <a:pt x="164" y="0"/>
                    <a:pt x="0" y="154"/>
                    <a:pt x="0" y="362"/>
                  </a:cubicBezTo>
                  <a:lnTo>
                    <a:pt x="0" y="3679"/>
                  </a:lnTo>
                  <a:cubicBezTo>
                    <a:pt x="0" y="3842"/>
                    <a:pt x="98" y="3972"/>
                    <a:pt x="293" y="4037"/>
                  </a:cubicBezTo>
                  <a:cubicBezTo>
                    <a:pt x="1204" y="4232"/>
                    <a:pt x="2049" y="4720"/>
                    <a:pt x="2732" y="5338"/>
                  </a:cubicBezTo>
                  <a:cubicBezTo>
                    <a:pt x="2830" y="5435"/>
                    <a:pt x="2895" y="5500"/>
                    <a:pt x="2992" y="5598"/>
                  </a:cubicBezTo>
                  <a:cubicBezTo>
                    <a:pt x="3610" y="6281"/>
                    <a:pt x="4065" y="7126"/>
                    <a:pt x="4261" y="8037"/>
                  </a:cubicBezTo>
                  <a:cubicBezTo>
                    <a:pt x="4326" y="8199"/>
                    <a:pt x="4456" y="8329"/>
                    <a:pt x="4651" y="8329"/>
                  </a:cubicBezTo>
                  <a:lnTo>
                    <a:pt x="7935" y="8329"/>
                  </a:lnTo>
                  <a:cubicBezTo>
                    <a:pt x="8163" y="8329"/>
                    <a:pt x="8326" y="8134"/>
                    <a:pt x="8293" y="7907"/>
                  </a:cubicBezTo>
                  <a:cubicBezTo>
                    <a:pt x="8195" y="7256"/>
                    <a:pt x="8033" y="6638"/>
                    <a:pt x="7838" y="6053"/>
                  </a:cubicBezTo>
                  <a:cubicBezTo>
                    <a:pt x="6895" y="3484"/>
                    <a:pt x="4846" y="1403"/>
                    <a:pt x="2277" y="460"/>
                  </a:cubicBezTo>
                  <a:cubicBezTo>
                    <a:pt x="1692" y="265"/>
                    <a:pt x="1074" y="102"/>
                    <a:pt x="423" y="4"/>
                  </a:cubicBezTo>
                  <a:cubicBezTo>
                    <a:pt x="404" y="2"/>
                    <a:pt x="384" y="0"/>
                    <a:pt x="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528;p48">
              <a:extLst>
                <a:ext uri="{FF2B5EF4-FFF2-40B4-BE49-F238E27FC236}">
                  <a16:creationId xmlns:a16="http://schemas.microsoft.com/office/drawing/2014/main" id="{CA6256CD-E6C0-96AA-4262-D5A4C97D3F09}"/>
                </a:ext>
              </a:extLst>
            </p:cNvPr>
            <p:cNvSpPr/>
            <p:nvPr/>
          </p:nvSpPr>
          <p:spPr>
            <a:xfrm>
              <a:off x="4967750" y="2857875"/>
              <a:ext cx="208150" cy="208250"/>
            </a:xfrm>
            <a:custGeom>
              <a:avLst/>
              <a:gdLst/>
              <a:ahLst/>
              <a:cxnLst/>
              <a:rect l="l" t="t" r="r" b="b"/>
              <a:pathLst>
                <a:path w="8326" h="8330" extrusionOk="0">
                  <a:moveTo>
                    <a:pt x="7961" y="0"/>
                  </a:moveTo>
                  <a:cubicBezTo>
                    <a:pt x="7942" y="0"/>
                    <a:pt x="7923" y="2"/>
                    <a:pt x="7903" y="4"/>
                  </a:cubicBezTo>
                  <a:cubicBezTo>
                    <a:pt x="7253" y="102"/>
                    <a:pt x="6635" y="265"/>
                    <a:pt x="6017" y="460"/>
                  </a:cubicBezTo>
                  <a:cubicBezTo>
                    <a:pt x="3448" y="1403"/>
                    <a:pt x="1399" y="3484"/>
                    <a:pt x="489" y="6053"/>
                  </a:cubicBezTo>
                  <a:cubicBezTo>
                    <a:pt x="261" y="6638"/>
                    <a:pt x="98" y="7256"/>
                    <a:pt x="33" y="7907"/>
                  </a:cubicBezTo>
                  <a:cubicBezTo>
                    <a:pt x="1" y="8134"/>
                    <a:pt x="163" y="8329"/>
                    <a:pt x="391" y="8329"/>
                  </a:cubicBezTo>
                  <a:lnTo>
                    <a:pt x="3676" y="8329"/>
                  </a:lnTo>
                  <a:cubicBezTo>
                    <a:pt x="3838" y="8329"/>
                    <a:pt x="4001" y="8199"/>
                    <a:pt x="4033" y="8037"/>
                  </a:cubicBezTo>
                  <a:cubicBezTo>
                    <a:pt x="4261" y="7126"/>
                    <a:pt x="4684" y="6313"/>
                    <a:pt x="5302" y="5630"/>
                  </a:cubicBezTo>
                  <a:cubicBezTo>
                    <a:pt x="5399" y="5500"/>
                    <a:pt x="5529" y="5403"/>
                    <a:pt x="5627" y="5305"/>
                  </a:cubicBezTo>
                  <a:cubicBezTo>
                    <a:pt x="6310" y="4687"/>
                    <a:pt x="7123" y="4232"/>
                    <a:pt x="8033" y="4037"/>
                  </a:cubicBezTo>
                  <a:cubicBezTo>
                    <a:pt x="8196" y="3972"/>
                    <a:pt x="8326" y="3842"/>
                    <a:pt x="8326" y="3647"/>
                  </a:cubicBezTo>
                  <a:lnTo>
                    <a:pt x="8326" y="362"/>
                  </a:lnTo>
                  <a:cubicBezTo>
                    <a:pt x="8326" y="154"/>
                    <a:pt x="8163" y="0"/>
                    <a:pt x="7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529;p48">
              <a:extLst>
                <a:ext uri="{FF2B5EF4-FFF2-40B4-BE49-F238E27FC236}">
                  <a16:creationId xmlns:a16="http://schemas.microsoft.com/office/drawing/2014/main" id="{5780996D-1716-5E96-985D-791FFA42ED7D}"/>
                </a:ext>
              </a:extLst>
            </p:cNvPr>
            <p:cNvSpPr/>
            <p:nvPr/>
          </p:nvSpPr>
          <p:spPr>
            <a:xfrm>
              <a:off x="5220600" y="3110825"/>
              <a:ext cx="208150" cy="209050"/>
            </a:xfrm>
            <a:custGeom>
              <a:avLst/>
              <a:gdLst/>
              <a:ahLst/>
              <a:cxnLst/>
              <a:rect l="l" t="t" r="r" b="b"/>
              <a:pathLst>
                <a:path w="8326" h="8362" extrusionOk="0">
                  <a:moveTo>
                    <a:pt x="4651" y="0"/>
                  </a:moveTo>
                  <a:cubicBezTo>
                    <a:pt x="4488" y="0"/>
                    <a:pt x="4326" y="130"/>
                    <a:pt x="4293" y="293"/>
                  </a:cubicBezTo>
                  <a:cubicBezTo>
                    <a:pt x="4065" y="1236"/>
                    <a:pt x="3610" y="2081"/>
                    <a:pt x="2992" y="2764"/>
                  </a:cubicBezTo>
                  <a:cubicBezTo>
                    <a:pt x="2895" y="2829"/>
                    <a:pt x="2830" y="2927"/>
                    <a:pt x="2732" y="2992"/>
                  </a:cubicBezTo>
                  <a:cubicBezTo>
                    <a:pt x="2049" y="3642"/>
                    <a:pt x="1204" y="4097"/>
                    <a:pt x="293" y="4325"/>
                  </a:cubicBezTo>
                  <a:cubicBezTo>
                    <a:pt x="131" y="4358"/>
                    <a:pt x="0" y="4520"/>
                    <a:pt x="0" y="4683"/>
                  </a:cubicBezTo>
                  <a:lnTo>
                    <a:pt x="0" y="7967"/>
                  </a:lnTo>
                  <a:cubicBezTo>
                    <a:pt x="0" y="8178"/>
                    <a:pt x="168" y="8361"/>
                    <a:pt x="373" y="8361"/>
                  </a:cubicBezTo>
                  <a:cubicBezTo>
                    <a:pt x="390" y="8361"/>
                    <a:pt x="406" y="8360"/>
                    <a:pt x="423" y="8358"/>
                  </a:cubicBezTo>
                  <a:cubicBezTo>
                    <a:pt x="1074" y="8260"/>
                    <a:pt x="1692" y="8097"/>
                    <a:pt x="2277" y="7870"/>
                  </a:cubicBezTo>
                  <a:cubicBezTo>
                    <a:pt x="4878" y="6927"/>
                    <a:pt x="6927" y="4878"/>
                    <a:pt x="7838" y="2309"/>
                  </a:cubicBezTo>
                  <a:cubicBezTo>
                    <a:pt x="8033" y="1691"/>
                    <a:pt x="8195" y="1073"/>
                    <a:pt x="8293" y="423"/>
                  </a:cubicBezTo>
                  <a:cubicBezTo>
                    <a:pt x="8326" y="195"/>
                    <a:pt x="8163" y="0"/>
                    <a:pt x="7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530;p48">
              <a:extLst>
                <a:ext uri="{FF2B5EF4-FFF2-40B4-BE49-F238E27FC236}">
                  <a16:creationId xmlns:a16="http://schemas.microsoft.com/office/drawing/2014/main" id="{9E847AFE-EE7B-C14D-C6F4-75FB4D147E53}"/>
                </a:ext>
              </a:extLst>
            </p:cNvPr>
            <p:cNvSpPr/>
            <p:nvPr/>
          </p:nvSpPr>
          <p:spPr>
            <a:xfrm>
              <a:off x="4967750" y="3110825"/>
              <a:ext cx="208150" cy="209050"/>
            </a:xfrm>
            <a:custGeom>
              <a:avLst/>
              <a:gdLst/>
              <a:ahLst/>
              <a:cxnLst/>
              <a:rect l="l" t="t" r="r" b="b"/>
              <a:pathLst>
                <a:path w="8326" h="8362" extrusionOk="0">
                  <a:moveTo>
                    <a:pt x="391" y="0"/>
                  </a:moveTo>
                  <a:cubicBezTo>
                    <a:pt x="163" y="0"/>
                    <a:pt x="1" y="195"/>
                    <a:pt x="33" y="423"/>
                  </a:cubicBezTo>
                  <a:cubicBezTo>
                    <a:pt x="131" y="1073"/>
                    <a:pt x="261" y="1691"/>
                    <a:pt x="489" y="2309"/>
                  </a:cubicBezTo>
                  <a:cubicBezTo>
                    <a:pt x="1399" y="4878"/>
                    <a:pt x="3448" y="6927"/>
                    <a:pt x="6050" y="7870"/>
                  </a:cubicBezTo>
                  <a:cubicBezTo>
                    <a:pt x="6635" y="8097"/>
                    <a:pt x="7253" y="8260"/>
                    <a:pt x="7903" y="8358"/>
                  </a:cubicBezTo>
                  <a:cubicBezTo>
                    <a:pt x="7920" y="8360"/>
                    <a:pt x="7937" y="8361"/>
                    <a:pt x="7953" y="8361"/>
                  </a:cubicBezTo>
                  <a:cubicBezTo>
                    <a:pt x="8159" y="8361"/>
                    <a:pt x="8326" y="8178"/>
                    <a:pt x="8326" y="7967"/>
                  </a:cubicBezTo>
                  <a:lnTo>
                    <a:pt x="8326" y="4683"/>
                  </a:lnTo>
                  <a:cubicBezTo>
                    <a:pt x="8326" y="4520"/>
                    <a:pt x="8196" y="4358"/>
                    <a:pt x="8033" y="4325"/>
                  </a:cubicBezTo>
                  <a:cubicBezTo>
                    <a:pt x="7123" y="4130"/>
                    <a:pt x="6310" y="3675"/>
                    <a:pt x="5627" y="3057"/>
                  </a:cubicBezTo>
                  <a:cubicBezTo>
                    <a:pt x="5529" y="2959"/>
                    <a:pt x="5399" y="2829"/>
                    <a:pt x="5302" y="2699"/>
                  </a:cubicBezTo>
                  <a:cubicBezTo>
                    <a:pt x="4684" y="2049"/>
                    <a:pt x="4261" y="1203"/>
                    <a:pt x="4066" y="293"/>
                  </a:cubicBezTo>
                  <a:cubicBezTo>
                    <a:pt x="4001" y="130"/>
                    <a:pt x="3871" y="0"/>
                    <a:pt x="3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531;p48">
              <a:extLst>
                <a:ext uri="{FF2B5EF4-FFF2-40B4-BE49-F238E27FC236}">
                  <a16:creationId xmlns:a16="http://schemas.microsoft.com/office/drawing/2014/main" id="{4F2C24DC-E09D-3BA1-80F9-1124E904D803}"/>
                </a:ext>
              </a:extLst>
            </p:cNvPr>
            <p:cNvSpPr/>
            <p:nvPr/>
          </p:nvSpPr>
          <p:spPr>
            <a:xfrm>
              <a:off x="5276700" y="3166900"/>
              <a:ext cx="139850" cy="140675"/>
            </a:xfrm>
            <a:custGeom>
              <a:avLst/>
              <a:gdLst/>
              <a:ahLst/>
              <a:cxnLst/>
              <a:rect l="l" t="t" r="r" b="b"/>
              <a:pathLst>
                <a:path w="5594" h="5627" extrusionOk="0">
                  <a:moveTo>
                    <a:pt x="2114" y="1"/>
                  </a:moveTo>
                  <a:cubicBezTo>
                    <a:pt x="1594" y="1"/>
                    <a:pt x="1106" y="196"/>
                    <a:pt x="748" y="521"/>
                  </a:cubicBezTo>
                  <a:cubicBezTo>
                    <a:pt x="651" y="586"/>
                    <a:pt x="553" y="684"/>
                    <a:pt x="488" y="749"/>
                  </a:cubicBezTo>
                  <a:cubicBezTo>
                    <a:pt x="163" y="1139"/>
                    <a:pt x="0" y="1627"/>
                    <a:pt x="0" y="2147"/>
                  </a:cubicBezTo>
                  <a:lnTo>
                    <a:pt x="0" y="5139"/>
                  </a:lnTo>
                  <a:cubicBezTo>
                    <a:pt x="0" y="5302"/>
                    <a:pt x="0" y="5464"/>
                    <a:pt x="33" y="5627"/>
                  </a:cubicBezTo>
                  <a:cubicBezTo>
                    <a:pt x="2634" y="4684"/>
                    <a:pt x="4683" y="2635"/>
                    <a:pt x="5594" y="66"/>
                  </a:cubicBezTo>
                  <a:cubicBezTo>
                    <a:pt x="5431" y="33"/>
                    <a:pt x="5301" y="1"/>
                    <a:pt x="51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532;p48">
              <a:extLst>
                <a:ext uri="{FF2B5EF4-FFF2-40B4-BE49-F238E27FC236}">
                  <a16:creationId xmlns:a16="http://schemas.microsoft.com/office/drawing/2014/main" id="{F77AD2DC-FA59-98A8-0599-3FB5BF88DA4D}"/>
                </a:ext>
              </a:extLst>
            </p:cNvPr>
            <p:cNvSpPr/>
            <p:nvPr/>
          </p:nvSpPr>
          <p:spPr>
            <a:xfrm>
              <a:off x="5304350" y="3194550"/>
              <a:ext cx="126025" cy="126050"/>
            </a:xfrm>
            <a:custGeom>
              <a:avLst/>
              <a:gdLst/>
              <a:ahLst/>
              <a:cxnLst/>
              <a:rect l="l" t="t" r="r" b="b"/>
              <a:pathLst>
                <a:path w="5041" h="5042" extrusionOk="0">
                  <a:moveTo>
                    <a:pt x="1008" y="1"/>
                  </a:moveTo>
                  <a:cubicBezTo>
                    <a:pt x="455" y="1"/>
                    <a:pt x="0" y="456"/>
                    <a:pt x="0" y="1009"/>
                  </a:cubicBezTo>
                  <a:lnTo>
                    <a:pt x="0" y="4033"/>
                  </a:lnTo>
                  <a:cubicBezTo>
                    <a:pt x="0" y="4586"/>
                    <a:pt x="455" y="5041"/>
                    <a:pt x="1008" y="5041"/>
                  </a:cubicBezTo>
                  <a:lnTo>
                    <a:pt x="4032" y="5041"/>
                  </a:lnTo>
                  <a:cubicBezTo>
                    <a:pt x="4585" y="5041"/>
                    <a:pt x="5041" y="4586"/>
                    <a:pt x="5041" y="4033"/>
                  </a:cubicBezTo>
                  <a:lnTo>
                    <a:pt x="5041" y="1009"/>
                  </a:lnTo>
                  <a:cubicBezTo>
                    <a:pt x="5041" y="456"/>
                    <a:pt x="4585" y="1"/>
                    <a:pt x="4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533;p48">
              <a:extLst>
                <a:ext uri="{FF2B5EF4-FFF2-40B4-BE49-F238E27FC236}">
                  <a16:creationId xmlns:a16="http://schemas.microsoft.com/office/drawing/2014/main" id="{4159FA67-0C9F-0B01-185F-01C4F3F6C1DC}"/>
                </a:ext>
              </a:extLst>
            </p:cNvPr>
            <p:cNvSpPr/>
            <p:nvPr/>
          </p:nvSpPr>
          <p:spPr>
            <a:xfrm>
              <a:off x="5336850" y="32197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54" y="1"/>
                    <a:pt x="1" y="553"/>
                    <a:pt x="1" y="1236"/>
                  </a:cubicBezTo>
                  <a:cubicBezTo>
                    <a:pt x="1" y="1919"/>
                    <a:pt x="554" y="2440"/>
                    <a:pt x="1204" y="2440"/>
                  </a:cubicBezTo>
                  <a:cubicBezTo>
                    <a:pt x="1887" y="2440"/>
                    <a:pt x="2440" y="1919"/>
                    <a:pt x="2440" y="1236"/>
                  </a:cubicBezTo>
                  <a:cubicBezTo>
                    <a:pt x="2440" y="553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534;p48">
              <a:extLst>
                <a:ext uri="{FF2B5EF4-FFF2-40B4-BE49-F238E27FC236}">
                  <a16:creationId xmlns:a16="http://schemas.microsoft.com/office/drawing/2014/main" id="{977BF846-4009-8F56-0BB2-5FA7ABC33D48}"/>
                </a:ext>
              </a:extLst>
            </p:cNvPr>
            <p:cNvSpPr/>
            <p:nvPr/>
          </p:nvSpPr>
          <p:spPr>
            <a:xfrm>
              <a:off x="5322225" y="3280725"/>
              <a:ext cx="89450" cy="39875"/>
            </a:xfrm>
            <a:custGeom>
              <a:avLst/>
              <a:gdLst/>
              <a:ahLst/>
              <a:cxnLst/>
              <a:rect l="l" t="t" r="r" b="b"/>
              <a:pathLst>
                <a:path w="3578" h="1595" extrusionOk="0">
                  <a:moveTo>
                    <a:pt x="1789" y="1"/>
                  </a:moveTo>
                  <a:cubicBezTo>
                    <a:pt x="878" y="1"/>
                    <a:pt x="131" y="684"/>
                    <a:pt x="0" y="1562"/>
                  </a:cubicBezTo>
                  <a:cubicBezTo>
                    <a:pt x="98" y="1594"/>
                    <a:pt x="196" y="1594"/>
                    <a:pt x="293" y="1594"/>
                  </a:cubicBezTo>
                  <a:lnTo>
                    <a:pt x="3317" y="1594"/>
                  </a:lnTo>
                  <a:cubicBezTo>
                    <a:pt x="3415" y="1594"/>
                    <a:pt x="3480" y="1594"/>
                    <a:pt x="3578" y="1562"/>
                  </a:cubicBezTo>
                  <a:cubicBezTo>
                    <a:pt x="3448" y="684"/>
                    <a:pt x="2700" y="1"/>
                    <a:pt x="1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535;p48">
              <a:extLst>
                <a:ext uri="{FF2B5EF4-FFF2-40B4-BE49-F238E27FC236}">
                  <a16:creationId xmlns:a16="http://schemas.microsoft.com/office/drawing/2014/main" id="{730EB9F1-2955-88A6-2736-A0D8AD06DFD2}"/>
                </a:ext>
              </a:extLst>
            </p:cNvPr>
            <p:cNvSpPr/>
            <p:nvPr/>
          </p:nvSpPr>
          <p:spPr>
            <a:xfrm>
              <a:off x="4979950" y="3166900"/>
              <a:ext cx="139875" cy="140675"/>
            </a:xfrm>
            <a:custGeom>
              <a:avLst/>
              <a:gdLst/>
              <a:ahLst/>
              <a:cxnLst/>
              <a:rect l="l" t="t" r="r" b="b"/>
              <a:pathLst>
                <a:path w="5595" h="5627" extrusionOk="0">
                  <a:moveTo>
                    <a:pt x="456" y="1"/>
                  </a:moveTo>
                  <a:cubicBezTo>
                    <a:pt x="293" y="1"/>
                    <a:pt x="131" y="1"/>
                    <a:pt x="1" y="33"/>
                  </a:cubicBezTo>
                  <a:cubicBezTo>
                    <a:pt x="911" y="2635"/>
                    <a:pt x="2960" y="4684"/>
                    <a:pt x="5529" y="5627"/>
                  </a:cubicBezTo>
                  <a:cubicBezTo>
                    <a:pt x="5594" y="5464"/>
                    <a:pt x="5594" y="5302"/>
                    <a:pt x="5594" y="5139"/>
                  </a:cubicBezTo>
                  <a:lnTo>
                    <a:pt x="5594" y="2115"/>
                  </a:lnTo>
                  <a:cubicBezTo>
                    <a:pt x="5594" y="1627"/>
                    <a:pt x="5431" y="1172"/>
                    <a:pt x="5139" y="814"/>
                  </a:cubicBezTo>
                  <a:cubicBezTo>
                    <a:pt x="5041" y="684"/>
                    <a:pt x="4911" y="554"/>
                    <a:pt x="4814" y="456"/>
                  </a:cubicBezTo>
                  <a:cubicBezTo>
                    <a:pt x="4423" y="163"/>
                    <a:pt x="3968" y="1"/>
                    <a:pt x="348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536;p48">
              <a:extLst>
                <a:ext uri="{FF2B5EF4-FFF2-40B4-BE49-F238E27FC236}">
                  <a16:creationId xmlns:a16="http://schemas.microsoft.com/office/drawing/2014/main" id="{56D10C90-64A7-AFA8-E60F-0D3E2A941EB8}"/>
                </a:ext>
              </a:extLst>
            </p:cNvPr>
            <p:cNvSpPr/>
            <p:nvPr/>
          </p:nvSpPr>
          <p:spPr>
            <a:xfrm>
              <a:off x="4966125" y="3194550"/>
              <a:ext cx="126050" cy="126050"/>
            </a:xfrm>
            <a:custGeom>
              <a:avLst/>
              <a:gdLst/>
              <a:ahLst/>
              <a:cxnLst/>
              <a:rect l="l" t="t" r="r" b="b"/>
              <a:pathLst>
                <a:path w="5042" h="5042" extrusionOk="0">
                  <a:moveTo>
                    <a:pt x="1009" y="1"/>
                  </a:moveTo>
                  <a:cubicBezTo>
                    <a:pt x="456" y="1"/>
                    <a:pt x="1" y="456"/>
                    <a:pt x="1" y="1009"/>
                  </a:cubicBezTo>
                  <a:lnTo>
                    <a:pt x="1" y="4033"/>
                  </a:lnTo>
                  <a:cubicBezTo>
                    <a:pt x="1" y="4586"/>
                    <a:pt x="456" y="5041"/>
                    <a:pt x="1009" y="5041"/>
                  </a:cubicBezTo>
                  <a:lnTo>
                    <a:pt x="4033" y="5041"/>
                  </a:lnTo>
                  <a:cubicBezTo>
                    <a:pt x="4586" y="5041"/>
                    <a:pt x="5041" y="4586"/>
                    <a:pt x="5041" y="4033"/>
                  </a:cubicBezTo>
                  <a:lnTo>
                    <a:pt x="5041" y="1009"/>
                  </a:lnTo>
                  <a:cubicBezTo>
                    <a:pt x="5041" y="456"/>
                    <a:pt x="4586" y="1"/>
                    <a:pt x="4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537;p48">
              <a:extLst>
                <a:ext uri="{FF2B5EF4-FFF2-40B4-BE49-F238E27FC236}">
                  <a16:creationId xmlns:a16="http://schemas.microsoft.com/office/drawing/2014/main" id="{6FC0007B-77C3-50B5-C04E-015542BFB66A}"/>
                </a:ext>
              </a:extLst>
            </p:cNvPr>
            <p:cNvSpPr/>
            <p:nvPr/>
          </p:nvSpPr>
          <p:spPr>
            <a:xfrm>
              <a:off x="4998650" y="32197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53" y="1"/>
                    <a:pt x="1" y="553"/>
                    <a:pt x="1" y="1236"/>
                  </a:cubicBezTo>
                  <a:cubicBezTo>
                    <a:pt x="1" y="1919"/>
                    <a:pt x="553" y="2440"/>
                    <a:pt x="1204" y="2440"/>
                  </a:cubicBezTo>
                  <a:cubicBezTo>
                    <a:pt x="1887" y="2440"/>
                    <a:pt x="2440" y="1919"/>
                    <a:pt x="2440" y="1236"/>
                  </a:cubicBezTo>
                  <a:cubicBezTo>
                    <a:pt x="2440" y="553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538;p48">
              <a:extLst>
                <a:ext uri="{FF2B5EF4-FFF2-40B4-BE49-F238E27FC236}">
                  <a16:creationId xmlns:a16="http://schemas.microsoft.com/office/drawing/2014/main" id="{BCFA400D-9006-90D7-2F96-BC97ED2B89B3}"/>
                </a:ext>
              </a:extLst>
            </p:cNvPr>
            <p:cNvSpPr/>
            <p:nvPr/>
          </p:nvSpPr>
          <p:spPr>
            <a:xfrm>
              <a:off x="4984025" y="3280725"/>
              <a:ext cx="89450" cy="39875"/>
            </a:xfrm>
            <a:custGeom>
              <a:avLst/>
              <a:gdLst/>
              <a:ahLst/>
              <a:cxnLst/>
              <a:rect l="l" t="t" r="r" b="b"/>
              <a:pathLst>
                <a:path w="3578" h="1595" extrusionOk="0">
                  <a:moveTo>
                    <a:pt x="1789" y="1"/>
                  </a:moveTo>
                  <a:cubicBezTo>
                    <a:pt x="878" y="1"/>
                    <a:pt x="130" y="684"/>
                    <a:pt x="0" y="1562"/>
                  </a:cubicBezTo>
                  <a:cubicBezTo>
                    <a:pt x="98" y="1594"/>
                    <a:pt x="195" y="1594"/>
                    <a:pt x="293" y="1594"/>
                  </a:cubicBezTo>
                  <a:lnTo>
                    <a:pt x="3317" y="1594"/>
                  </a:lnTo>
                  <a:cubicBezTo>
                    <a:pt x="3415" y="1594"/>
                    <a:pt x="3480" y="1594"/>
                    <a:pt x="3577" y="1562"/>
                  </a:cubicBezTo>
                  <a:cubicBezTo>
                    <a:pt x="3447" y="684"/>
                    <a:pt x="2699" y="1"/>
                    <a:pt x="1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539;p48">
              <a:extLst>
                <a:ext uri="{FF2B5EF4-FFF2-40B4-BE49-F238E27FC236}">
                  <a16:creationId xmlns:a16="http://schemas.microsoft.com/office/drawing/2014/main" id="{1FF8EEE9-9C2E-6200-2F35-92DAECC89D53}"/>
                </a:ext>
              </a:extLst>
            </p:cNvPr>
            <p:cNvSpPr/>
            <p:nvPr/>
          </p:nvSpPr>
          <p:spPr>
            <a:xfrm>
              <a:off x="5276700" y="2870175"/>
              <a:ext cx="139850" cy="140675"/>
            </a:xfrm>
            <a:custGeom>
              <a:avLst/>
              <a:gdLst/>
              <a:ahLst/>
              <a:cxnLst/>
              <a:rect l="l" t="t" r="r" b="b"/>
              <a:pathLst>
                <a:path w="5594" h="5627" extrusionOk="0">
                  <a:moveTo>
                    <a:pt x="65" y="0"/>
                  </a:moveTo>
                  <a:cubicBezTo>
                    <a:pt x="0" y="130"/>
                    <a:pt x="0" y="325"/>
                    <a:pt x="0" y="488"/>
                  </a:cubicBezTo>
                  <a:lnTo>
                    <a:pt x="0" y="3480"/>
                  </a:lnTo>
                  <a:cubicBezTo>
                    <a:pt x="0" y="4000"/>
                    <a:pt x="195" y="4488"/>
                    <a:pt x="488" y="4846"/>
                  </a:cubicBezTo>
                  <a:cubicBezTo>
                    <a:pt x="586" y="4943"/>
                    <a:pt x="651" y="5041"/>
                    <a:pt x="748" y="5106"/>
                  </a:cubicBezTo>
                  <a:cubicBezTo>
                    <a:pt x="1106" y="5431"/>
                    <a:pt x="1594" y="5626"/>
                    <a:pt x="2114" y="5626"/>
                  </a:cubicBezTo>
                  <a:lnTo>
                    <a:pt x="5138" y="5626"/>
                  </a:lnTo>
                  <a:cubicBezTo>
                    <a:pt x="5301" y="5626"/>
                    <a:pt x="5431" y="5594"/>
                    <a:pt x="5594" y="5561"/>
                  </a:cubicBezTo>
                  <a:cubicBezTo>
                    <a:pt x="4651" y="2992"/>
                    <a:pt x="2634" y="911"/>
                    <a:pt x="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540;p48">
              <a:extLst>
                <a:ext uri="{FF2B5EF4-FFF2-40B4-BE49-F238E27FC236}">
                  <a16:creationId xmlns:a16="http://schemas.microsoft.com/office/drawing/2014/main" id="{64928769-0169-4ADD-5CDA-98BF730C68D3}"/>
                </a:ext>
              </a:extLst>
            </p:cNvPr>
            <p:cNvSpPr/>
            <p:nvPr/>
          </p:nvSpPr>
          <p:spPr>
            <a:xfrm>
              <a:off x="5304350" y="2857150"/>
              <a:ext cx="126025" cy="125225"/>
            </a:xfrm>
            <a:custGeom>
              <a:avLst/>
              <a:gdLst/>
              <a:ahLst/>
              <a:cxnLst/>
              <a:rect l="l" t="t" r="r" b="b"/>
              <a:pathLst>
                <a:path w="5041" h="5009" extrusionOk="0">
                  <a:moveTo>
                    <a:pt x="1008" y="1"/>
                  </a:moveTo>
                  <a:cubicBezTo>
                    <a:pt x="455" y="1"/>
                    <a:pt x="0" y="424"/>
                    <a:pt x="0" y="1009"/>
                  </a:cubicBezTo>
                  <a:lnTo>
                    <a:pt x="0" y="4001"/>
                  </a:lnTo>
                  <a:cubicBezTo>
                    <a:pt x="0" y="4554"/>
                    <a:pt x="455" y="5009"/>
                    <a:pt x="1008" y="5009"/>
                  </a:cubicBezTo>
                  <a:lnTo>
                    <a:pt x="4032" y="5009"/>
                  </a:lnTo>
                  <a:cubicBezTo>
                    <a:pt x="4585" y="5009"/>
                    <a:pt x="5041" y="4554"/>
                    <a:pt x="5041" y="4001"/>
                  </a:cubicBezTo>
                  <a:lnTo>
                    <a:pt x="5041" y="1009"/>
                  </a:lnTo>
                  <a:cubicBezTo>
                    <a:pt x="5041" y="424"/>
                    <a:pt x="4585" y="1"/>
                    <a:pt x="4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541;p48">
              <a:extLst>
                <a:ext uri="{FF2B5EF4-FFF2-40B4-BE49-F238E27FC236}">
                  <a16:creationId xmlns:a16="http://schemas.microsoft.com/office/drawing/2014/main" id="{24D8850A-76ED-0820-C055-3A504E989434}"/>
                </a:ext>
              </a:extLst>
            </p:cNvPr>
            <p:cNvSpPr/>
            <p:nvPr/>
          </p:nvSpPr>
          <p:spPr>
            <a:xfrm>
              <a:off x="5336850" y="28815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54" y="1"/>
                    <a:pt x="1" y="553"/>
                    <a:pt x="1" y="1236"/>
                  </a:cubicBezTo>
                  <a:cubicBezTo>
                    <a:pt x="1" y="1919"/>
                    <a:pt x="554" y="2439"/>
                    <a:pt x="1204" y="2439"/>
                  </a:cubicBezTo>
                  <a:cubicBezTo>
                    <a:pt x="1887" y="2439"/>
                    <a:pt x="2440" y="1919"/>
                    <a:pt x="2440" y="1236"/>
                  </a:cubicBezTo>
                  <a:cubicBezTo>
                    <a:pt x="2440" y="553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542;p48">
              <a:extLst>
                <a:ext uri="{FF2B5EF4-FFF2-40B4-BE49-F238E27FC236}">
                  <a16:creationId xmlns:a16="http://schemas.microsoft.com/office/drawing/2014/main" id="{0691E882-495A-F717-11FA-EDE6762A33A8}"/>
                </a:ext>
              </a:extLst>
            </p:cNvPr>
            <p:cNvSpPr/>
            <p:nvPr/>
          </p:nvSpPr>
          <p:spPr>
            <a:xfrm>
              <a:off x="5322225" y="2942525"/>
              <a:ext cx="89450" cy="39850"/>
            </a:xfrm>
            <a:custGeom>
              <a:avLst/>
              <a:gdLst/>
              <a:ahLst/>
              <a:cxnLst/>
              <a:rect l="l" t="t" r="r" b="b"/>
              <a:pathLst>
                <a:path w="3578" h="1594" extrusionOk="0">
                  <a:moveTo>
                    <a:pt x="1789" y="0"/>
                  </a:moveTo>
                  <a:cubicBezTo>
                    <a:pt x="878" y="0"/>
                    <a:pt x="131" y="683"/>
                    <a:pt x="0" y="1561"/>
                  </a:cubicBezTo>
                  <a:cubicBezTo>
                    <a:pt x="98" y="1594"/>
                    <a:pt x="196" y="1594"/>
                    <a:pt x="293" y="1594"/>
                  </a:cubicBezTo>
                  <a:lnTo>
                    <a:pt x="3317" y="1594"/>
                  </a:lnTo>
                  <a:cubicBezTo>
                    <a:pt x="3415" y="1594"/>
                    <a:pt x="3480" y="1594"/>
                    <a:pt x="3578" y="1561"/>
                  </a:cubicBezTo>
                  <a:cubicBezTo>
                    <a:pt x="3448" y="683"/>
                    <a:pt x="2700" y="0"/>
                    <a:pt x="1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543;p48">
              <a:extLst>
                <a:ext uri="{FF2B5EF4-FFF2-40B4-BE49-F238E27FC236}">
                  <a16:creationId xmlns:a16="http://schemas.microsoft.com/office/drawing/2014/main" id="{3C13AF0D-7CF1-66CD-488A-E2A39DDF021C}"/>
                </a:ext>
              </a:extLst>
            </p:cNvPr>
            <p:cNvSpPr/>
            <p:nvPr/>
          </p:nvSpPr>
          <p:spPr>
            <a:xfrm>
              <a:off x="4979950" y="2869350"/>
              <a:ext cx="139875" cy="141500"/>
            </a:xfrm>
            <a:custGeom>
              <a:avLst/>
              <a:gdLst/>
              <a:ahLst/>
              <a:cxnLst/>
              <a:rect l="l" t="t" r="r" b="b"/>
              <a:pathLst>
                <a:path w="5595" h="5660" extrusionOk="0">
                  <a:moveTo>
                    <a:pt x="5562" y="1"/>
                  </a:moveTo>
                  <a:cubicBezTo>
                    <a:pt x="2960" y="944"/>
                    <a:pt x="911" y="2993"/>
                    <a:pt x="1" y="5594"/>
                  </a:cubicBezTo>
                  <a:cubicBezTo>
                    <a:pt x="163" y="5627"/>
                    <a:pt x="293" y="5659"/>
                    <a:pt x="456" y="5659"/>
                  </a:cubicBezTo>
                  <a:lnTo>
                    <a:pt x="3480" y="5659"/>
                  </a:lnTo>
                  <a:cubicBezTo>
                    <a:pt x="3968" y="5659"/>
                    <a:pt x="4423" y="5464"/>
                    <a:pt x="4814" y="5171"/>
                  </a:cubicBezTo>
                  <a:cubicBezTo>
                    <a:pt x="4944" y="5074"/>
                    <a:pt x="5041" y="4944"/>
                    <a:pt x="5139" y="4846"/>
                  </a:cubicBezTo>
                  <a:cubicBezTo>
                    <a:pt x="5431" y="4456"/>
                    <a:pt x="5594" y="4001"/>
                    <a:pt x="5594" y="3513"/>
                  </a:cubicBezTo>
                  <a:lnTo>
                    <a:pt x="5594" y="489"/>
                  </a:lnTo>
                  <a:cubicBezTo>
                    <a:pt x="5594" y="326"/>
                    <a:pt x="5594" y="163"/>
                    <a:pt x="556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544;p48">
              <a:extLst>
                <a:ext uri="{FF2B5EF4-FFF2-40B4-BE49-F238E27FC236}">
                  <a16:creationId xmlns:a16="http://schemas.microsoft.com/office/drawing/2014/main" id="{D64E4574-7031-8615-6C20-90140507D5C2}"/>
                </a:ext>
              </a:extLst>
            </p:cNvPr>
            <p:cNvSpPr/>
            <p:nvPr/>
          </p:nvSpPr>
          <p:spPr>
            <a:xfrm>
              <a:off x="4966125" y="2857150"/>
              <a:ext cx="126050" cy="125225"/>
            </a:xfrm>
            <a:custGeom>
              <a:avLst/>
              <a:gdLst/>
              <a:ahLst/>
              <a:cxnLst/>
              <a:rect l="l" t="t" r="r" b="b"/>
              <a:pathLst>
                <a:path w="5042" h="5009" extrusionOk="0">
                  <a:moveTo>
                    <a:pt x="1009" y="1"/>
                  </a:moveTo>
                  <a:cubicBezTo>
                    <a:pt x="456" y="1"/>
                    <a:pt x="1" y="424"/>
                    <a:pt x="1" y="1009"/>
                  </a:cubicBezTo>
                  <a:lnTo>
                    <a:pt x="1" y="4001"/>
                  </a:lnTo>
                  <a:cubicBezTo>
                    <a:pt x="1" y="4554"/>
                    <a:pt x="456" y="5009"/>
                    <a:pt x="1009" y="5009"/>
                  </a:cubicBezTo>
                  <a:lnTo>
                    <a:pt x="4033" y="5009"/>
                  </a:lnTo>
                  <a:cubicBezTo>
                    <a:pt x="4586" y="5009"/>
                    <a:pt x="5041" y="4554"/>
                    <a:pt x="5041" y="4001"/>
                  </a:cubicBezTo>
                  <a:lnTo>
                    <a:pt x="5041" y="1009"/>
                  </a:lnTo>
                  <a:cubicBezTo>
                    <a:pt x="5041" y="424"/>
                    <a:pt x="4586" y="1"/>
                    <a:pt x="4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545;p48">
              <a:extLst>
                <a:ext uri="{FF2B5EF4-FFF2-40B4-BE49-F238E27FC236}">
                  <a16:creationId xmlns:a16="http://schemas.microsoft.com/office/drawing/2014/main" id="{70FA7911-B640-8767-90AB-E952A3230E42}"/>
                </a:ext>
              </a:extLst>
            </p:cNvPr>
            <p:cNvSpPr/>
            <p:nvPr/>
          </p:nvSpPr>
          <p:spPr>
            <a:xfrm>
              <a:off x="4998650" y="28815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53" y="1"/>
                    <a:pt x="1" y="553"/>
                    <a:pt x="1" y="1236"/>
                  </a:cubicBezTo>
                  <a:cubicBezTo>
                    <a:pt x="1" y="1919"/>
                    <a:pt x="553" y="2439"/>
                    <a:pt x="1204" y="2439"/>
                  </a:cubicBezTo>
                  <a:cubicBezTo>
                    <a:pt x="1887" y="2439"/>
                    <a:pt x="2440" y="1919"/>
                    <a:pt x="2440" y="1236"/>
                  </a:cubicBezTo>
                  <a:cubicBezTo>
                    <a:pt x="2440" y="553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546;p48">
              <a:extLst>
                <a:ext uri="{FF2B5EF4-FFF2-40B4-BE49-F238E27FC236}">
                  <a16:creationId xmlns:a16="http://schemas.microsoft.com/office/drawing/2014/main" id="{4CCCF50B-7554-0019-CED5-93980F75AEDA}"/>
                </a:ext>
              </a:extLst>
            </p:cNvPr>
            <p:cNvSpPr/>
            <p:nvPr/>
          </p:nvSpPr>
          <p:spPr>
            <a:xfrm>
              <a:off x="4984025" y="2942525"/>
              <a:ext cx="89450" cy="39850"/>
            </a:xfrm>
            <a:custGeom>
              <a:avLst/>
              <a:gdLst/>
              <a:ahLst/>
              <a:cxnLst/>
              <a:rect l="l" t="t" r="r" b="b"/>
              <a:pathLst>
                <a:path w="3578" h="1594" extrusionOk="0">
                  <a:moveTo>
                    <a:pt x="1789" y="0"/>
                  </a:moveTo>
                  <a:cubicBezTo>
                    <a:pt x="878" y="0"/>
                    <a:pt x="130" y="683"/>
                    <a:pt x="0" y="1561"/>
                  </a:cubicBezTo>
                  <a:cubicBezTo>
                    <a:pt x="98" y="1594"/>
                    <a:pt x="195" y="1594"/>
                    <a:pt x="293" y="1594"/>
                  </a:cubicBezTo>
                  <a:lnTo>
                    <a:pt x="3317" y="1594"/>
                  </a:lnTo>
                  <a:cubicBezTo>
                    <a:pt x="3415" y="1594"/>
                    <a:pt x="3480" y="1594"/>
                    <a:pt x="3577" y="1561"/>
                  </a:cubicBezTo>
                  <a:cubicBezTo>
                    <a:pt x="3447" y="683"/>
                    <a:pt x="2699" y="0"/>
                    <a:pt x="1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4289;p48">
            <a:extLst>
              <a:ext uri="{FF2B5EF4-FFF2-40B4-BE49-F238E27FC236}">
                <a16:creationId xmlns:a16="http://schemas.microsoft.com/office/drawing/2014/main" id="{5F6F4B52-83DD-087E-2C43-B74B4EC4C252}"/>
              </a:ext>
            </a:extLst>
          </p:cNvPr>
          <p:cNvGrpSpPr/>
          <p:nvPr/>
        </p:nvGrpSpPr>
        <p:grpSpPr>
          <a:xfrm>
            <a:off x="7044748" y="1578594"/>
            <a:ext cx="550030" cy="517274"/>
            <a:chOff x="14135925" y="4982000"/>
            <a:chExt cx="465875" cy="464050"/>
          </a:xfrm>
        </p:grpSpPr>
        <p:sp>
          <p:nvSpPr>
            <p:cNvPr id="206" name="Google Shape;4290;p48">
              <a:extLst>
                <a:ext uri="{FF2B5EF4-FFF2-40B4-BE49-F238E27FC236}">
                  <a16:creationId xmlns:a16="http://schemas.microsoft.com/office/drawing/2014/main" id="{EC4290F4-F409-7720-007B-16ADB46AC7E4}"/>
                </a:ext>
              </a:extLst>
            </p:cNvPr>
            <p:cNvSpPr/>
            <p:nvPr/>
          </p:nvSpPr>
          <p:spPr>
            <a:xfrm>
              <a:off x="14293650" y="4988300"/>
              <a:ext cx="151250" cy="189450"/>
            </a:xfrm>
            <a:custGeom>
              <a:avLst/>
              <a:gdLst/>
              <a:ahLst/>
              <a:cxnLst/>
              <a:rect l="l" t="t" r="r" b="b"/>
              <a:pathLst>
                <a:path w="6050" h="7578" extrusionOk="0">
                  <a:moveTo>
                    <a:pt x="3025" y="1"/>
                  </a:moveTo>
                  <a:cubicBezTo>
                    <a:pt x="1366" y="1"/>
                    <a:pt x="1" y="1366"/>
                    <a:pt x="1" y="3025"/>
                  </a:cubicBezTo>
                  <a:lnTo>
                    <a:pt x="1" y="6472"/>
                  </a:lnTo>
                  <a:cubicBezTo>
                    <a:pt x="1" y="7057"/>
                    <a:pt x="488" y="7545"/>
                    <a:pt x="1106" y="7545"/>
                  </a:cubicBezTo>
                  <a:lnTo>
                    <a:pt x="4944" y="7578"/>
                  </a:lnTo>
                  <a:cubicBezTo>
                    <a:pt x="5529" y="7578"/>
                    <a:pt x="6049" y="7057"/>
                    <a:pt x="6049" y="6472"/>
                  </a:cubicBezTo>
                  <a:lnTo>
                    <a:pt x="6049" y="3025"/>
                  </a:lnTo>
                  <a:cubicBezTo>
                    <a:pt x="6049" y="1366"/>
                    <a:pt x="4683" y="1"/>
                    <a:pt x="3025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291;p48">
              <a:extLst>
                <a:ext uri="{FF2B5EF4-FFF2-40B4-BE49-F238E27FC236}">
                  <a16:creationId xmlns:a16="http://schemas.microsoft.com/office/drawing/2014/main" id="{55F278ED-3F07-6E29-96EC-402E46007804}"/>
                </a:ext>
              </a:extLst>
            </p:cNvPr>
            <p:cNvSpPr/>
            <p:nvPr/>
          </p:nvSpPr>
          <p:spPr>
            <a:xfrm>
              <a:off x="14167650" y="5097700"/>
              <a:ext cx="403251" cy="232900"/>
            </a:xfrm>
            <a:custGeom>
              <a:avLst/>
              <a:gdLst/>
              <a:ahLst/>
              <a:cxnLst/>
              <a:rect l="l" t="t" r="r" b="b"/>
              <a:pathLst>
                <a:path w="16130" h="9316" extrusionOk="0">
                  <a:moveTo>
                    <a:pt x="1021" y="0"/>
                  </a:moveTo>
                  <a:cubicBezTo>
                    <a:pt x="723" y="0"/>
                    <a:pt x="434" y="145"/>
                    <a:pt x="260" y="405"/>
                  </a:cubicBezTo>
                  <a:cubicBezTo>
                    <a:pt x="0" y="860"/>
                    <a:pt x="130" y="1446"/>
                    <a:pt x="585" y="1706"/>
                  </a:cubicBezTo>
                  <a:lnTo>
                    <a:pt x="4845" y="4177"/>
                  </a:lnTo>
                  <a:cubicBezTo>
                    <a:pt x="5106" y="4340"/>
                    <a:pt x="5301" y="4633"/>
                    <a:pt x="5301" y="4958"/>
                  </a:cubicBezTo>
                  <a:lnTo>
                    <a:pt x="5301" y="9315"/>
                  </a:lnTo>
                  <a:lnTo>
                    <a:pt x="10829" y="9315"/>
                  </a:lnTo>
                  <a:lnTo>
                    <a:pt x="10829" y="4958"/>
                  </a:lnTo>
                  <a:cubicBezTo>
                    <a:pt x="10829" y="4633"/>
                    <a:pt x="10992" y="4340"/>
                    <a:pt x="11252" y="4177"/>
                  </a:cubicBezTo>
                  <a:lnTo>
                    <a:pt x="15544" y="1706"/>
                  </a:lnTo>
                  <a:cubicBezTo>
                    <a:pt x="16000" y="1413"/>
                    <a:pt x="16130" y="860"/>
                    <a:pt x="15837" y="405"/>
                  </a:cubicBezTo>
                  <a:cubicBezTo>
                    <a:pt x="15664" y="145"/>
                    <a:pt x="15375" y="0"/>
                    <a:pt x="15076" y="0"/>
                  </a:cubicBezTo>
                  <a:cubicBezTo>
                    <a:pt x="14927" y="0"/>
                    <a:pt x="14775" y="36"/>
                    <a:pt x="14634" y="112"/>
                  </a:cubicBezTo>
                  <a:lnTo>
                    <a:pt x="9626" y="2942"/>
                  </a:lnTo>
                  <a:cubicBezTo>
                    <a:pt x="9563" y="2970"/>
                    <a:pt x="9499" y="2983"/>
                    <a:pt x="9439" y="2983"/>
                  </a:cubicBezTo>
                  <a:cubicBezTo>
                    <a:pt x="9220" y="2983"/>
                    <a:pt x="9040" y="2813"/>
                    <a:pt x="9040" y="2584"/>
                  </a:cubicBezTo>
                  <a:lnTo>
                    <a:pt x="9040" y="2031"/>
                  </a:lnTo>
                  <a:lnTo>
                    <a:pt x="7089" y="2031"/>
                  </a:lnTo>
                  <a:lnTo>
                    <a:pt x="7089" y="2584"/>
                  </a:lnTo>
                  <a:cubicBezTo>
                    <a:pt x="7089" y="2813"/>
                    <a:pt x="6890" y="2983"/>
                    <a:pt x="6678" y="2983"/>
                  </a:cubicBezTo>
                  <a:cubicBezTo>
                    <a:pt x="6620" y="2983"/>
                    <a:pt x="6560" y="2970"/>
                    <a:pt x="6504" y="2942"/>
                  </a:cubicBezTo>
                  <a:lnTo>
                    <a:pt x="1463" y="112"/>
                  </a:lnTo>
                  <a:cubicBezTo>
                    <a:pt x="1323" y="36"/>
                    <a:pt x="1171" y="0"/>
                    <a:pt x="1021" y="0"/>
                  </a:cubicBez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92;p48">
              <a:extLst>
                <a:ext uri="{FF2B5EF4-FFF2-40B4-BE49-F238E27FC236}">
                  <a16:creationId xmlns:a16="http://schemas.microsoft.com/office/drawing/2014/main" id="{A9DC84B7-FDAC-90D2-B648-F19EA004470E}"/>
                </a:ext>
              </a:extLst>
            </p:cNvPr>
            <p:cNvSpPr/>
            <p:nvPr/>
          </p:nvSpPr>
          <p:spPr>
            <a:xfrm>
              <a:off x="14328600" y="5148475"/>
              <a:ext cx="81325" cy="50425"/>
            </a:xfrm>
            <a:custGeom>
              <a:avLst/>
              <a:gdLst/>
              <a:ahLst/>
              <a:cxnLst/>
              <a:rect l="l" t="t" r="r" b="b"/>
              <a:pathLst>
                <a:path w="3253" h="2017" extrusionOk="0">
                  <a:moveTo>
                    <a:pt x="619" y="0"/>
                  </a:moveTo>
                  <a:lnTo>
                    <a:pt x="619" y="553"/>
                  </a:lnTo>
                  <a:cubicBezTo>
                    <a:pt x="619" y="794"/>
                    <a:pt x="421" y="968"/>
                    <a:pt x="205" y="968"/>
                  </a:cubicBezTo>
                  <a:cubicBezTo>
                    <a:pt x="159" y="968"/>
                    <a:pt x="112" y="960"/>
                    <a:pt x="66" y="943"/>
                  </a:cubicBezTo>
                  <a:lnTo>
                    <a:pt x="1" y="878"/>
                  </a:lnTo>
                  <a:lnTo>
                    <a:pt x="1" y="878"/>
                  </a:lnTo>
                  <a:cubicBezTo>
                    <a:pt x="229" y="1561"/>
                    <a:pt x="879" y="2016"/>
                    <a:pt x="1627" y="2016"/>
                  </a:cubicBezTo>
                  <a:cubicBezTo>
                    <a:pt x="2375" y="2016"/>
                    <a:pt x="2993" y="1561"/>
                    <a:pt x="3253" y="878"/>
                  </a:cubicBezTo>
                  <a:lnTo>
                    <a:pt x="3253" y="878"/>
                  </a:lnTo>
                  <a:lnTo>
                    <a:pt x="3155" y="943"/>
                  </a:lnTo>
                  <a:cubicBezTo>
                    <a:pt x="3109" y="960"/>
                    <a:pt x="3062" y="968"/>
                    <a:pt x="3016" y="968"/>
                  </a:cubicBezTo>
                  <a:cubicBezTo>
                    <a:pt x="2801" y="968"/>
                    <a:pt x="2602" y="794"/>
                    <a:pt x="2602" y="553"/>
                  </a:cubicBezTo>
                  <a:lnTo>
                    <a:pt x="2602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293;p48">
              <a:extLst>
                <a:ext uri="{FF2B5EF4-FFF2-40B4-BE49-F238E27FC236}">
                  <a16:creationId xmlns:a16="http://schemas.microsoft.com/office/drawing/2014/main" id="{33A58362-4BAE-7CE2-8558-0C5324B356DB}"/>
                </a:ext>
              </a:extLst>
            </p:cNvPr>
            <p:cNvSpPr/>
            <p:nvPr/>
          </p:nvSpPr>
          <p:spPr>
            <a:xfrm>
              <a:off x="14518850" y="5097700"/>
              <a:ext cx="52050" cy="48350"/>
            </a:xfrm>
            <a:custGeom>
              <a:avLst/>
              <a:gdLst/>
              <a:ahLst/>
              <a:cxnLst/>
              <a:rect l="l" t="t" r="r" b="b"/>
              <a:pathLst>
                <a:path w="2082" h="1934" extrusionOk="0">
                  <a:moveTo>
                    <a:pt x="1028" y="0"/>
                  </a:moveTo>
                  <a:cubicBezTo>
                    <a:pt x="879" y="0"/>
                    <a:pt x="727" y="36"/>
                    <a:pt x="586" y="112"/>
                  </a:cubicBezTo>
                  <a:lnTo>
                    <a:pt x="1" y="438"/>
                  </a:lnTo>
                  <a:lnTo>
                    <a:pt x="1106" y="1933"/>
                  </a:lnTo>
                  <a:lnTo>
                    <a:pt x="1496" y="1706"/>
                  </a:lnTo>
                  <a:cubicBezTo>
                    <a:pt x="1952" y="1446"/>
                    <a:pt x="2082" y="860"/>
                    <a:pt x="1789" y="405"/>
                  </a:cubicBezTo>
                  <a:cubicBezTo>
                    <a:pt x="1616" y="145"/>
                    <a:pt x="1327" y="0"/>
                    <a:pt x="1028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294;p48">
              <a:extLst>
                <a:ext uri="{FF2B5EF4-FFF2-40B4-BE49-F238E27FC236}">
                  <a16:creationId xmlns:a16="http://schemas.microsoft.com/office/drawing/2014/main" id="{708FC0E9-9835-6F66-4F6E-D2F309348542}"/>
                </a:ext>
              </a:extLst>
            </p:cNvPr>
            <p:cNvSpPr/>
            <p:nvPr/>
          </p:nvSpPr>
          <p:spPr>
            <a:xfrm>
              <a:off x="14166825" y="5097700"/>
              <a:ext cx="55300" cy="49975"/>
            </a:xfrm>
            <a:custGeom>
              <a:avLst/>
              <a:gdLst/>
              <a:ahLst/>
              <a:cxnLst/>
              <a:rect l="l" t="t" r="r" b="b"/>
              <a:pathLst>
                <a:path w="2212" h="1999" extrusionOk="0">
                  <a:moveTo>
                    <a:pt x="1069" y="0"/>
                  </a:moveTo>
                  <a:cubicBezTo>
                    <a:pt x="770" y="0"/>
                    <a:pt x="467" y="145"/>
                    <a:pt x="293" y="405"/>
                  </a:cubicBezTo>
                  <a:cubicBezTo>
                    <a:pt x="1" y="860"/>
                    <a:pt x="163" y="1446"/>
                    <a:pt x="618" y="1706"/>
                  </a:cubicBezTo>
                  <a:lnTo>
                    <a:pt x="1106" y="1998"/>
                  </a:lnTo>
                  <a:lnTo>
                    <a:pt x="2212" y="503"/>
                  </a:lnTo>
                  <a:lnTo>
                    <a:pt x="1496" y="112"/>
                  </a:lnTo>
                  <a:cubicBezTo>
                    <a:pt x="1366" y="36"/>
                    <a:pt x="1218" y="0"/>
                    <a:pt x="106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295;p48">
              <a:extLst>
                <a:ext uri="{FF2B5EF4-FFF2-40B4-BE49-F238E27FC236}">
                  <a16:creationId xmlns:a16="http://schemas.microsoft.com/office/drawing/2014/main" id="{CE3819A8-BA4A-D289-B3BF-7567ADE63F55}"/>
                </a:ext>
              </a:extLst>
            </p:cNvPr>
            <p:cNvSpPr/>
            <p:nvPr/>
          </p:nvSpPr>
          <p:spPr>
            <a:xfrm>
              <a:off x="14224550" y="5356600"/>
              <a:ext cx="289450" cy="89450"/>
            </a:xfrm>
            <a:custGeom>
              <a:avLst/>
              <a:gdLst/>
              <a:ahLst/>
              <a:cxnLst/>
              <a:rect l="l" t="t" r="r" b="b"/>
              <a:pathLst>
                <a:path w="11578" h="3578" extrusionOk="0">
                  <a:moveTo>
                    <a:pt x="0" y="0"/>
                  </a:moveTo>
                  <a:lnTo>
                    <a:pt x="0" y="3219"/>
                  </a:lnTo>
                  <a:cubicBezTo>
                    <a:pt x="0" y="3415"/>
                    <a:pt x="163" y="3577"/>
                    <a:pt x="358" y="3577"/>
                  </a:cubicBezTo>
                  <a:lnTo>
                    <a:pt x="11220" y="3577"/>
                  </a:lnTo>
                  <a:cubicBezTo>
                    <a:pt x="11415" y="3577"/>
                    <a:pt x="11577" y="3415"/>
                    <a:pt x="11577" y="3219"/>
                  </a:cubicBezTo>
                  <a:lnTo>
                    <a:pt x="11577" y="0"/>
                  </a:ln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296;p48">
              <a:extLst>
                <a:ext uri="{FF2B5EF4-FFF2-40B4-BE49-F238E27FC236}">
                  <a16:creationId xmlns:a16="http://schemas.microsoft.com/office/drawing/2014/main" id="{73CBBC14-5D3E-CD5A-C203-754DCF2344C7}"/>
                </a:ext>
              </a:extLst>
            </p:cNvPr>
            <p:cNvSpPr/>
            <p:nvPr/>
          </p:nvSpPr>
          <p:spPr>
            <a:xfrm>
              <a:off x="14194475" y="5316750"/>
              <a:ext cx="349600" cy="67500"/>
            </a:xfrm>
            <a:custGeom>
              <a:avLst/>
              <a:gdLst/>
              <a:ahLst/>
              <a:cxnLst/>
              <a:rect l="l" t="t" r="r" b="b"/>
              <a:pathLst>
                <a:path w="13984" h="2700" extrusionOk="0">
                  <a:moveTo>
                    <a:pt x="553" y="1"/>
                  </a:moveTo>
                  <a:cubicBezTo>
                    <a:pt x="228" y="1"/>
                    <a:pt x="0" y="261"/>
                    <a:pt x="0" y="553"/>
                  </a:cubicBezTo>
                  <a:lnTo>
                    <a:pt x="0" y="2147"/>
                  </a:lnTo>
                  <a:cubicBezTo>
                    <a:pt x="0" y="2440"/>
                    <a:pt x="228" y="2700"/>
                    <a:pt x="553" y="2700"/>
                  </a:cubicBezTo>
                  <a:lnTo>
                    <a:pt x="13431" y="2700"/>
                  </a:lnTo>
                  <a:cubicBezTo>
                    <a:pt x="13723" y="2700"/>
                    <a:pt x="13984" y="2440"/>
                    <a:pt x="13984" y="2147"/>
                  </a:cubicBezTo>
                  <a:lnTo>
                    <a:pt x="13984" y="553"/>
                  </a:lnTo>
                  <a:cubicBezTo>
                    <a:pt x="13984" y="261"/>
                    <a:pt x="13723" y="1"/>
                    <a:pt x="13431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297;p48">
              <a:extLst>
                <a:ext uri="{FF2B5EF4-FFF2-40B4-BE49-F238E27FC236}">
                  <a16:creationId xmlns:a16="http://schemas.microsoft.com/office/drawing/2014/main" id="{3898855E-E913-DA7B-B0C1-46004A321486}"/>
                </a:ext>
              </a:extLst>
            </p:cNvPr>
            <p:cNvSpPr/>
            <p:nvPr/>
          </p:nvSpPr>
          <p:spPr>
            <a:xfrm>
              <a:off x="14504225" y="4982000"/>
              <a:ext cx="28475" cy="34775"/>
            </a:xfrm>
            <a:custGeom>
              <a:avLst/>
              <a:gdLst/>
              <a:ahLst/>
              <a:cxnLst/>
              <a:rect l="l" t="t" r="r" b="b"/>
              <a:pathLst>
                <a:path w="1139" h="1391" extrusionOk="0">
                  <a:moveTo>
                    <a:pt x="813" y="1"/>
                  </a:moveTo>
                  <a:cubicBezTo>
                    <a:pt x="728" y="1"/>
                    <a:pt x="645" y="44"/>
                    <a:pt x="586" y="123"/>
                  </a:cubicBezTo>
                  <a:lnTo>
                    <a:pt x="65" y="968"/>
                  </a:lnTo>
                  <a:cubicBezTo>
                    <a:pt x="0" y="1098"/>
                    <a:pt x="33" y="1261"/>
                    <a:pt x="163" y="1358"/>
                  </a:cubicBezTo>
                  <a:cubicBezTo>
                    <a:pt x="228" y="1391"/>
                    <a:pt x="260" y="1391"/>
                    <a:pt x="325" y="1391"/>
                  </a:cubicBezTo>
                  <a:cubicBezTo>
                    <a:pt x="390" y="1391"/>
                    <a:pt x="488" y="1358"/>
                    <a:pt x="553" y="1261"/>
                  </a:cubicBezTo>
                  <a:lnTo>
                    <a:pt x="1073" y="415"/>
                  </a:lnTo>
                  <a:cubicBezTo>
                    <a:pt x="1138" y="285"/>
                    <a:pt x="1106" y="123"/>
                    <a:pt x="976" y="58"/>
                  </a:cubicBezTo>
                  <a:cubicBezTo>
                    <a:pt x="924" y="19"/>
                    <a:pt x="868" y="1"/>
                    <a:pt x="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298;p48">
              <a:extLst>
                <a:ext uri="{FF2B5EF4-FFF2-40B4-BE49-F238E27FC236}">
                  <a16:creationId xmlns:a16="http://schemas.microsoft.com/office/drawing/2014/main" id="{AB1CDC62-E1CE-47CD-F207-093B5BB1885E}"/>
                </a:ext>
              </a:extLst>
            </p:cNvPr>
            <p:cNvSpPr/>
            <p:nvPr/>
          </p:nvSpPr>
          <p:spPr>
            <a:xfrm>
              <a:off x="14573325" y="5078550"/>
              <a:ext cx="28475" cy="34975"/>
            </a:xfrm>
            <a:custGeom>
              <a:avLst/>
              <a:gdLst/>
              <a:ahLst/>
              <a:cxnLst/>
              <a:rect l="l" t="t" r="r" b="b"/>
              <a:pathLst>
                <a:path w="1139" h="1399" extrusionOk="0">
                  <a:moveTo>
                    <a:pt x="300" y="0"/>
                  </a:moveTo>
                  <a:cubicBezTo>
                    <a:pt x="253" y="0"/>
                    <a:pt x="206" y="11"/>
                    <a:pt x="163" y="33"/>
                  </a:cubicBezTo>
                  <a:cubicBezTo>
                    <a:pt x="33" y="130"/>
                    <a:pt x="0" y="293"/>
                    <a:pt x="98" y="423"/>
                  </a:cubicBezTo>
                  <a:lnTo>
                    <a:pt x="586" y="1269"/>
                  </a:lnTo>
                  <a:cubicBezTo>
                    <a:pt x="651" y="1366"/>
                    <a:pt x="748" y="1399"/>
                    <a:pt x="846" y="1399"/>
                  </a:cubicBezTo>
                  <a:cubicBezTo>
                    <a:pt x="878" y="1399"/>
                    <a:pt x="943" y="1366"/>
                    <a:pt x="976" y="1366"/>
                  </a:cubicBezTo>
                  <a:cubicBezTo>
                    <a:pt x="1106" y="1269"/>
                    <a:pt x="1139" y="1106"/>
                    <a:pt x="1073" y="976"/>
                  </a:cubicBezTo>
                  <a:lnTo>
                    <a:pt x="553" y="130"/>
                  </a:lnTo>
                  <a:cubicBezTo>
                    <a:pt x="488" y="44"/>
                    <a:pt x="394" y="0"/>
                    <a:pt x="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299;p48">
              <a:extLst>
                <a:ext uri="{FF2B5EF4-FFF2-40B4-BE49-F238E27FC236}">
                  <a16:creationId xmlns:a16="http://schemas.microsoft.com/office/drawing/2014/main" id="{C286A1E2-F2B8-4AFE-ED16-F4557E4635F5}"/>
                </a:ext>
              </a:extLst>
            </p:cNvPr>
            <p:cNvSpPr/>
            <p:nvPr/>
          </p:nvSpPr>
          <p:spPr>
            <a:xfrm>
              <a:off x="14135925" y="5078550"/>
              <a:ext cx="28475" cy="34975"/>
            </a:xfrm>
            <a:custGeom>
              <a:avLst/>
              <a:gdLst/>
              <a:ahLst/>
              <a:cxnLst/>
              <a:rect l="l" t="t" r="r" b="b"/>
              <a:pathLst>
                <a:path w="1139" h="1399" extrusionOk="0">
                  <a:moveTo>
                    <a:pt x="840" y="0"/>
                  </a:moveTo>
                  <a:cubicBezTo>
                    <a:pt x="749" y="0"/>
                    <a:pt x="662" y="44"/>
                    <a:pt x="619" y="130"/>
                  </a:cubicBezTo>
                  <a:lnTo>
                    <a:pt x="98" y="976"/>
                  </a:lnTo>
                  <a:cubicBezTo>
                    <a:pt x="1" y="1106"/>
                    <a:pt x="66" y="1269"/>
                    <a:pt x="163" y="1366"/>
                  </a:cubicBezTo>
                  <a:cubicBezTo>
                    <a:pt x="228" y="1399"/>
                    <a:pt x="261" y="1399"/>
                    <a:pt x="326" y="1399"/>
                  </a:cubicBezTo>
                  <a:cubicBezTo>
                    <a:pt x="424" y="1399"/>
                    <a:pt x="489" y="1334"/>
                    <a:pt x="554" y="1269"/>
                  </a:cubicBezTo>
                  <a:lnTo>
                    <a:pt x="1074" y="423"/>
                  </a:lnTo>
                  <a:cubicBezTo>
                    <a:pt x="1139" y="293"/>
                    <a:pt x="1106" y="130"/>
                    <a:pt x="976" y="33"/>
                  </a:cubicBezTo>
                  <a:cubicBezTo>
                    <a:pt x="933" y="11"/>
                    <a:pt x="886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300;p48">
              <a:extLst>
                <a:ext uri="{FF2B5EF4-FFF2-40B4-BE49-F238E27FC236}">
                  <a16:creationId xmlns:a16="http://schemas.microsoft.com/office/drawing/2014/main" id="{A8CA321C-8542-1876-CD16-74159F9516CA}"/>
                </a:ext>
              </a:extLst>
            </p:cNvPr>
            <p:cNvSpPr/>
            <p:nvPr/>
          </p:nvSpPr>
          <p:spPr>
            <a:xfrm>
              <a:off x="14205025" y="4982225"/>
              <a:ext cx="28500" cy="34550"/>
            </a:xfrm>
            <a:custGeom>
              <a:avLst/>
              <a:gdLst/>
              <a:ahLst/>
              <a:cxnLst/>
              <a:rect l="l" t="t" r="r" b="b"/>
              <a:pathLst>
                <a:path w="1140" h="1382" extrusionOk="0">
                  <a:moveTo>
                    <a:pt x="315" y="0"/>
                  </a:moveTo>
                  <a:cubicBezTo>
                    <a:pt x="262" y="0"/>
                    <a:pt x="209" y="15"/>
                    <a:pt x="164" y="49"/>
                  </a:cubicBezTo>
                  <a:cubicBezTo>
                    <a:pt x="66" y="114"/>
                    <a:pt x="1" y="276"/>
                    <a:pt x="98" y="406"/>
                  </a:cubicBezTo>
                  <a:lnTo>
                    <a:pt x="619" y="1252"/>
                  </a:lnTo>
                  <a:cubicBezTo>
                    <a:pt x="651" y="1349"/>
                    <a:pt x="749" y="1382"/>
                    <a:pt x="846" y="1382"/>
                  </a:cubicBezTo>
                  <a:cubicBezTo>
                    <a:pt x="879" y="1382"/>
                    <a:pt x="944" y="1382"/>
                    <a:pt x="977" y="1349"/>
                  </a:cubicBezTo>
                  <a:cubicBezTo>
                    <a:pt x="1107" y="1284"/>
                    <a:pt x="1139" y="1089"/>
                    <a:pt x="1074" y="959"/>
                  </a:cubicBezTo>
                  <a:lnTo>
                    <a:pt x="554" y="114"/>
                  </a:lnTo>
                  <a:cubicBezTo>
                    <a:pt x="511" y="50"/>
                    <a:pt x="414" y="0"/>
                    <a:pt x="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301;p48">
              <a:extLst>
                <a:ext uri="{FF2B5EF4-FFF2-40B4-BE49-F238E27FC236}">
                  <a16:creationId xmlns:a16="http://schemas.microsoft.com/office/drawing/2014/main" id="{02B03E4C-834D-CA86-DBA6-016F3F30FB5F}"/>
                </a:ext>
              </a:extLst>
            </p:cNvPr>
            <p:cNvSpPr/>
            <p:nvPr/>
          </p:nvSpPr>
          <p:spPr>
            <a:xfrm>
              <a:off x="14205025" y="5228125"/>
              <a:ext cx="28500" cy="35000"/>
            </a:xfrm>
            <a:custGeom>
              <a:avLst/>
              <a:gdLst/>
              <a:ahLst/>
              <a:cxnLst/>
              <a:rect l="l" t="t" r="r" b="b"/>
              <a:pathLst>
                <a:path w="1140" h="1400" extrusionOk="0">
                  <a:moveTo>
                    <a:pt x="840" y="1"/>
                  </a:moveTo>
                  <a:cubicBezTo>
                    <a:pt x="749" y="1"/>
                    <a:pt x="662" y="44"/>
                    <a:pt x="619" y="131"/>
                  </a:cubicBezTo>
                  <a:lnTo>
                    <a:pt x="98" y="977"/>
                  </a:lnTo>
                  <a:cubicBezTo>
                    <a:pt x="1" y="1107"/>
                    <a:pt x="66" y="1269"/>
                    <a:pt x="164" y="1334"/>
                  </a:cubicBezTo>
                  <a:cubicBezTo>
                    <a:pt x="229" y="1367"/>
                    <a:pt x="261" y="1399"/>
                    <a:pt x="326" y="1399"/>
                  </a:cubicBezTo>
                  <a:cubicBezTo>
                    <a:pt x="424" y="1399"/>
                    <a:pt x="489" y="1334"/>
                    <a:pt x="554" y="1269"/>
                  </a:cubicBezTo>
                  <a:lnTo>
                    <a:pt x="1074" y="424"/>
                  </a:lnTo>
                  <a:cubicBezTo>
                    <a:pt x="1139" y="294"/>
                    <a:pt x="1107" y="131"/>
                    <a:pt x="977" y="33"/>
                  </a:cubicBezTo>
                  <a:cubicBezTo>
                    <a:pt x="933" y="12"/>
                    <a:pt x="886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302;p48">
              <a:extLst>
                <a:ext uri="{FF2B5EF4-FFF2-40B4-BE49-F238E27FC236}">
                  <a16:creationId xmlns:a16="http://schemas.microsoft.com/office/drawing/2014/main" id="{A1B87742-1E06-6788-C8FE-55C35669E945}"/>
                </a:ext>
              </a:extLst>
            </p:cNvPr>
            <p:cNvSpPr/>
            <p:nvPr/>
          </p:nvSpPr>
          <p:spPr>
            <a:xfrm>
              <a:off x="14504225" y="5228125"/>
              <a:ext cx="28475" cy="35000"/>
            </a:xfrm>
            <a:custGeom>
              <a:avLst/>
              <a:gdLst/>
              <a:ahLst/>
              <a:cxnLst/>
              <a:rect l="l" t="t" r="r" b="b"/>
              <a:pathLst>
                <a:path w="1139" h="1400" extrusionOk="0">
                  <a:moveTo>
                    <a:pt x="300" y="1"/>
                  </a:moveTo>
                  <a:cubicBezTo>
                    <a:pt x="253" y="1"/>
                    <a:pt x="206" y="12"/>
                    <a:pt x="163" y="33"/>
                  </a:cubicBezTo>
                  <a:cubicBezTo>
                    <a:pt x="33" y="131"/>
                    <a:pt x="0" y="294"/>
                    <a:pt x="98" y="424"/>
                  </a:cubicBezTo>
                  <a:lnTo>
                    <a:pt x="618" y="1269"/>
                  </a:lnTo>
                  <a:cubicBezTo>
                    <a:pt x="661" y="1356"/>
                    <a:pt x="748" y="1399"/>
                    <a:pt x="840" y="1399"/>
                  </a:cubicBezTo>
                  <a:cubicBezTo>
                    <a:pt x="885" y="1399"/>
                    <a:pt x="932" y="1388"/>
                    <a:pt x="976" y="1367"/>
                  </a:cubicBezTo>
                  <a:cubicBezTo>
                    <a:pt x="1106" y="1269"/>
                    <a:pt x="1138" y="1107"/>
                    <a:pt x="1073" y="977"/>
                  </a:cubicBezTo>
                  <a:lnTo>
                    <a:pt x="553" y="131"/>
                  </a:lnTo>
                  <a:cubicBezTo>
                    <a:pt x="488" y="44"/>
                    <a:pt x="394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303;p48">
              <a:extLst>
                <a:ext uri="{FF2B5EF4-FFF2-40B4-BE49-F238E27FC236}">
                  <a16:creationId xmlns:a16="http://schemas.microsoft.com/office/drawing/2014/main" id="{64707C52-E45D-C70E-DF95-AF3927D01CE5}"/>
                </a:ext>
              </a:extLst>
            </p:cNvPr>
            <p:cNvSpPr/>
            <p:nvPr/>
          </p:nvSpPr>
          <p:spPr>
            <a:xfrm>
              <a:off x="14475750" y="5051725"/>
              <a:ext cx="13050" cy="13850"/>
            </a:xfrm>
            <a:custGeom>
              <a:avLst/>
              <a:gdLst/>
              <a:ahLst/>
              <a:cxnLst/>
              <a:rect l="l" t="t" r="r" b="b"/>
              <a:pathLst>
                <a:path w="522" h="554" extrusionOk="0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53"/>
                    <a:pt x="261" y="553"/>
                  </a:cubicBezTo>
                  <a:cubicBezTo>
                    <a:pt x="424" y="553"/>
                    <a:pt x="521" y="455"/>
                    <a:pt x="521" y="293"/>
                  </a:cubicBezTo>
                  <a:cubicBezTo>
                    <a:pt x="521" y="130"/>
                    <a:pt x="424" y="33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304;p48">
              <a:extLst>
                <a:ext uri="{FF2B5EF4-FFF2-40B4-BE49-F238E27FC236}">
                  <a16:creationId xmlns:a16="http://schemas.microsoft.com/office/drawing/2014/main" id="{5D6F8418-EC80-F84C-FF81-732038054E5A}"/>
                </a:ext>
              </a:extLst>
            </p:cNvPr>
            <p:cNvSpPr/>
            <p:nvPr/>
          </p:nvSpPr>
          <p:spPr>
            <a:xfrm>
              <a:off x="14570875" y="5235450"/>
              <a:ext cx="13850" cy="13850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261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cubicBezTo>
                    <a:pt x="424" y="553"/>
                    <a:pt x="554" y="423"/>
                    <a:pt x="554" y="261"/>
                  </a:cubicBezTo>
                  <a:cubicBezTo>
                    <a:pt x="554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305;p48">
              <a:extLst>
                <a:ext uri="{FF2B5EF4-FFF2-40B4-BE49-F238E27FC236}">
                  <a16:creationId xmlns:a16="http://schemas.microsoft.com/office/drawing/2014/main" id="{01FC45E3-96A4-9140-B879-516DB17F8E0B}"/>
                </a:ext>
              </a:extLst>
            </p:cNvPr>
            <p:cNvSpPr/>
            <p:nvPr/>
          </p:nvSpPr>
          <p:spPr>
            <a:xfrm>
              <a:off x="14157075" y="5261475"/>
              <a:ext cx="13850" cy="13850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60" y="553"/>
                  </a:cubicBezTo>
                  <a:cubicBezTo>
                    <a:pt x="423" y="553"/>
                    <a:pt x="553" y="423"/>
                    <a:pt x="553" y="293"/>
                  </a:cubicBezTo>
                  <a:cubicBezTo>
                    <a:pt x="553" y="130"/>
                    <a:pt x="423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306;p48">
              <a:extLst>
                <a:ext uri="{FF2B5EF4-FFF2-40B4-BE49-F238E27FC236}">
                  <a16:creationId xmlns:a16="http://schemas.microsoft.com/office/drawing/2014/main" id="{8DFE459A-9B45-2B76-A7AC-5A0E0A995BFE}"/>
                </a:ext>
              </a:extLst>
            </p:cNvPr>
            <p:cNvSpPr/>
            <p:nvPr/>
          </p:nvSpPr>
          <p:spPr>
            <a:xfrm>
              <a:off x="14212350" y="5048475"/>
              <a:ext cx="13850" cy="13825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293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93" y="553"/>
                  </a:cubicBezTo>
                  <a:cubicBezTo>
                    <a:pt x="423" y="553"/>
                    <a:pt x="553" y="423"/>
                    <a:pt x="553" y="260"/>
                  </a:cubicBez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307;p48">
              <a:extLst>
                <a:ext uri="{FF2B5EF4-FFF2-40B4-BE49-F238E27FC236}">
                  <a16:creationId xmlns:a16="http://schemas.microsoft.com/office/drawing/2014/main" id="{7747BDB0-1A97-194E-D249-710C1A569E73}"/>
                </a:ext>
              </a:extLst>
            </p:cNvPr>
            <p:cNvSpPr/>
            <p:nvPr/>
          </p:nvSpPr>
          <p:spPr>
            <a:xfrm>
              <a:off x="14344050" y="5148475"/>
              <a:ext cx="52875" cy="22775"/>
            </a:xfrm>
            <a:custGeom>
              <a:avLst/>
              <a:gdLst/>
              <a:ahLst/>
              <a:cxnLst/>
              <a:rect l="l" t="t" r="r" b="b"/>
              <a:pathLst>
                <a:path w="2115" h="911" extrusionOk="0">
                  <a:moveTo>
                    <a:pt x="1" y="0"/>
                  </a:moveTo>
                  <a:lnTo>
                    <a:pt x="1" y="423"/>
                  </a:lnTo>
                  <a:lnTo>
                    <a:pt x="131" y="520"/>
                  </a:lnTo>
                  <a:cubicBezTo>
                    <a:pt x="359" y="780"/>
                    <a:pt x="684" y="911"/>
                    <a:pt x="1009" y="911"/>
                  </a:cubicBezTo>
                  <a:lnTo>
                    <a:pt x="1724" y="911"/>
                  </a:lnTo>
                  <a:cubicBezTo>
                    <a:pt x="1854" y="911"/>
                    <a:pt x="1984" y="878"/>
                    <a:pt x="2115" y="846"/>
                  </a:cubicBezTo>
                  <a:cubicBezTo>
                    <a:pt x="2017" y="780"/>
                    <a:pt x="1984" y="650"/>
                    <a:pt x="1984" y="553"/>
                  </a:cubicBezTo>
                  <a:lnTo>
                    <a:pt x="1984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308;p48">
              <a:extLst>
                <a:ext uri="{FF2B5EF4-FFF2-40B4-BE49-F238E27FC236}">
                  <a16:creationId xmlns:a16="http://schemas.microsoft.com/office/drawing/2014/main" id="{4776FCE7-227D-954A-5C3C-E99E44DD0987}"/>
                </a:ext>
              </a:extLst>
            </p:cNvPr>
            <p:cNvSpPr/>
            <p:nvPr/>
          </p:nvSpPr>
          <p:spPr>
            <a:xfrm>
              <a:off x="14321300" y="5046850"/>
              <a:ext cx="95950" cy="105700"/>
            </a:xfrm>
            <a:custGeom>
              <a:avLst/>
              <a:gdLst/>
              <a:ahLst/>
              <a:cxnLst/>
              <a:rect l="l" t="t" r="r" b="b"/>
              <a:pathLst>
                <a:path w="3838" h="4228" extrusionOk="0">
                  <a:moveTo>
                    <a:pt x="2472" y="0"/>
                  </a:moveTo>
                  <a:cubicBezTo>
                    <a:pt x="2374" y="163"/>
                    <a:pt x="2147" y="553"/>
                    <a:pt x="1691" y="781"/>
                  </a:cubicBezTo>
                  <a:cubicBezTo>
                    <a:pt x="1395" y="941"/>
                    <a:pt x="1094" y="994"/>
                    <a:pt x="829" y="994"/>
                  </a:cubicBezTo>
                  <a:cubicBezTo>
                    <a:pt x="396" y="994"/>
                    <a:pt x="61" y="853"/>
                    <a:pt x="0" y="813"/>
                  </a:cubicBezTo>
                  <a:lnTo>
                    <a:pt x="0" y="2537"/>
                  </a:lnTo>
                  <a:cubicBezTo>
                    <a:pt x="0" y="2959"/>
                    <a:pt x="163" y="3350"/>
                    <a:pt x="456" y="3642"/>
                  </a:cubicBezTo>
                  <a:lnTo>
                    <a:pt x="683" y="3870"/>
                  </a:lnTo>
                  <a:cubicBezTo>
                    <a:pt x="911" y="4098"/>
                    <a:pt x="1236" y="4228"/>
                    <a:pt x="1561" y="4228"/>
                  </a:cubicBezTo>
                  <a:lnTo>
                    <a:pt x="2277" y="4228"/>
                  </a:lnTo>
                  <a:cubicBezTo>
                    <a:pt x="2602" y="4228"/>
                    <a:pt x="2927" y="4098"/>
                    <a:pt x="3155" y="3870"/>
                  </a:cubicBezTo>
                  <a:lnTo>
                    <a:pt x="3382" y="3642"/>
                  </a:lnTo>
                  <a:cubicBezTo>
                    <a:pt x="3675" y="3350"/>
                    <a:pt x="3838" y="2959"/>
                    <a:pt x="3838" y="2537"/>
                  </a:cubicBezTo>
                  <a:lnTo>
                    <a:pt x="3838" y="813"/>
                  </a:lnTo>
                  <a:cubicBezTo>
                    <a:pt x="3802" y="822"/>
                    <a:pt x="3749" y="828"/>
                    <a:pt x="3684" y="828"/>
                  </a:cubicBezTo>
                  <a:cubicBezTo>
                    <a:pt x="3511" y="828"/>
                    <a:pt x="3252" y="783"/>
                    <a:pt x="2992" y="618"/>
                  </a:cubicBezTo>
                  <a:cubicBezTo>
                    <a:pt x="2667" y="390"/>
                    <a:pt x="2537" y="98"/>
                    <a:pt x="2472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309;p48">
              <a:extLst>
                <a:ext uri="{FF2B5EF4-FFF2-40B4-BE49-F238E27FC236}">
                  <a16:creationId xmlns:a16="http://schemas.microsoft.com/office/drawing/2014/main" id="{157A77B4-1FFA-69DB-71D4-47040CAA077E}"/>
                </a:ext>
              </a:extLst>
            </p:cNvPr>
            <p:cNvSpPr/>
            <p:nvPr/>
          </p:nvSpPr>
          <p:spPr>
            <a:xfrm>
              <a:off x="14224550" y="5384225"/>
              <a:ext cx="289450" cy="43925"/>
            </a:xfrm>
            <a:custGeom>
              <a:avLst/>
              <a:gdLst/>
              <a:ahLst/>
              <a:cxnLst/>
              <a:rect l="l" t="t" r="r" b="b"/>
              <a:pathLst>
                <a:path w="11578" h="1757" extrusionOk="0">
                  <a:moveTo>
                    <a:pt x="0" y="1"/>
                  </a:moveTo>
                  <a:lnTo>
                    <a:pt x="0" y="684"/>
                  </a:lnTo>
                  <a:lnTo>
                    <a:pt x="11577" y="1757"/>
                  </a:lnTo>
                  <a:lnTo>
                    <a:pt x="11577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6" name="Google Shape;2316;p38"/>
          <p:cNvGrpSpPr/>
          <p:nvPr/>
        </p:nvGrpSpPr>
        <p:grpSpPr>
          <a:xfrm>
            <a:off x="71739" y="1457325"/>
            <a:ext cx="2174775" cy="3273925"/>
            <a:chOff x="457200" y="1457325"/>
            <a:chExt cx="2174775" cy="3273925"/>
          </a:xfrm>
        </p:grpSpPr>
        <p:sp>
          <p:nvSpPr>
            <p:cNvPr id="2317" name="Google Shape;2317;p38"/>
            <p:cNvSpPr/>
            <p:nvPr/>
          </p:nvSpPr>
          <p:spPr>
            <a:xfrm>
              <a:off x="1623825" y="2663800"/>
              <a:ext cx="195975" cy="860975"/>
            </a:xfrm>
            <a:custGeom>
              <a:avLst/>
              <a:gdLst/>
              <a:ahLst/>
              <a:cxnLst/>
              <a:rect l="l" t="t" r="r" b="b"/>
              <a:pathLst>
                <a:path w="7839" h="34439" extrusionOk="0">
                  <a:moveTo>
                    <a:pt x="2993" y="1"/>
                  </a:moveTo>
                  <a:lnTo>
                    <a:pt x="1" y="2114"/>
                  </a:lnTo>
                  <a:cubicBezTo>
                    <a:pt x="2667" y="6537"/>
                    <a:pt x="4196" y="11708"/>
                    <a:pt x="4196" y="17203"/>
                  </a:cubicBezTo>
                  <a:cubicBezTo>
                    <a:pt x="4196" y="22732"/>
                    <a:pt x="2667" y="27902"/>
                    <a:pt x="1" y="32325"/>
                  </a:cubicBezTo>
                  <a:lnTo>
                    <a:pt x="2993" y="34439"/>
                  </a:lnTo>
                  <a:cubicBezTo>
                    <a:pt x="6082" y="29431"/>
                    <a:pt x="7838" y="23512"/>
                    <a:pt x="7838" y="17203"/>
                  </a:cubicBezTo>
                  <a:cubicBezTo>
                    <a:pt x="7838" y="10927"/>
                    <a:pt x="6050" y="5041"/>
                    <a:pt x="2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995400" y="2269500"/>
              <a:ext cx="644725" cy="364250"/>
            </a:xfrm>
            <a:custGeom>
              <a:avLst/>
              <a:gdLst/>
              <a:ahLst/>
              <a:cxnLst/>
              <a:rect l="l" t="t" r="r" b="b"/>
              <a:pathLst>
                <a:path w="25789" h="14570" extrusionOk="0">
                  <a:moveTo>
                    <a:pt x="0" y="1"/>
                  </a:moveTo>
                  <a:lnTo>
                    <a:pt x="0" y="3675"/>
                  </a:lnTo>
                  <a:cubicBezTo>
                    <a:pt x="9171" y="3675"/>
                    <a:pt x="17398" y="7935"/>
                    <a:pt x="22796" y="14569"/>
                  </a:cubicBezTo>
                  <a:lnTo>
                    <a:pt x="25788" y="12456"/>
                  </a:lnTo>
                  <a:cubicBezTo>
                    <a:pt x="19740" y="4878"/>
                    <a:pt x="10439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995400" y="3555650"/>
              <a:ext cx="644725" cy="363425"/>
            </a:xfrm>
            <a:custGeom>
              <a:avLst/>
              <a:gdLst/>
              <a:ahLst/>
              <a:cxnLst/>
              <a:rect l="l" t="t" r="r" b="b"/>
              <a:pathLst>
                <a:path w="25789" h="14537" extrusionOk="0">
                  <a:moveTo>
                    <a:pt x="22764" y="0"/>
                  </a:moveTo>
                  <a:cubicBezTo>
                    <a:pt x="17398" y="6634"/>
                    <a:pt x="9171" y="10862"/>
                    <a:pt x="0" y="10862"/>
                  </a:cubicBezTo>
                  <a:lnTo>
                    <a:pt x="0" y="14537"/>
                  </a:lnTo>
                  <a:cubicBezTo>
                    <a:pt x="10406" y="14537"/>
                    <a:pt x="19740" y="9659"/>
                    <a:pt x="25788" y="2082"/>
                  </a:cubicBezTo>
                  <a:lnTo>
                    <a:pt x="22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995400" y="1457325"/>
              <a:ext cx="1310550" cy="978050"/>
            </a:xfrm>
            <a:custGeom>
              <a:avLst/>
              <a:gdLst/>
              <a:ahLst/>
              <a:cxnLst/>
              <a:rect l="l" t="t" r="r" b="b"/>
              <a:pathLst>
                <a:path w="52422" h="39122" extrusionOk="0">
                  <a:moveTo>
                    <a:pt x="0" y="1"/>
                  </a:moveTo>
                  <a:lnTo>
                    <a:pt x="0" y="22374"/>
                  </a:lnTo>
                  <a:cubicBezTo>
                    <a:pt x="13854" y="22374"/>
                    <a:pt x="26211" y="28943"/>
                    <a:pt x="34081" y="39122"/>
                  </a:cubicBezTo>
                  <a:lnTo>
                    <a:pt x="52422" y="26309"/>
                  </a:lnTo>
                  <a:cubicBezTo>
                    <a:pt x="40455" y="10342"/>
                    <a:pt x="214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1905950" y="2197950"/>
              <a:ext cx="726025" cy="1792675"/>
            </a:xfrm>
            <a:custGeom>
              <a:avLst/>
              <a:gdLst/>
              <a:ahLst/>
              <a:cxnLst/>
              <a:rect l="l" t="t" r="r" b="b"/>
              <a:pathLst>
                <a:path w="29041" h="71707" extrusionOk="0">
                  <a:moveTo>
                    <a:pt x="18341" y="1"/>
                  </a:moveTo>
                  <a:lnTo>
                    <a:pt x="0" y="12814"/>
                  </a:lnTo>
                  <a:cubicBezTo>
                    <a:pt x="4228" y="19480"/>
                    <a:pt x="6699" y="27382"/>
                    <a:pt x="6699" y="35870"/>
                  </a:cubicBezTo>
                  <a:cubicBezTo>
                    <a:pt x="6699" y="44325"/>
                    <a:pt x="4228" y="52227"/>
                    <a:pt x="0" y="58894"/>
                  </a:cubicBezTo>
                  <a:lnTo>
                    <a:pt x="18341" y="71706"/>
                  </a:lnTo>
                  <a:cubicBezTo>
                    <a:pt x="25105" y="61398"/>
                    <a:pt x="29040" y="49073"/>
                    <a:pt x="29040" y="35870"/>
                  </a:cubicBezTo>
                  <a:cubicBezTo>
                    <a:pt x="29040" y="22634"/>
                    <a:pt x="25105" y="10310"/>
                    <a:pt x="183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8"/>
            <p:cNvSpPr/>
            <p:nvPr/>
          </p:nvSpPr>
          <p:spPr>
            <a:xfrm>
              <a:off x="995400" y="3753200"/>
              <a:ext cx="1310550" cy="978050"/>
            </a:xfrm>
            <a:custGeom>
              <a:avLst/>
              <a:gdLst/>
              <a:ahLst/>
              <a:cxnLst/>
              <a:rect l="l" t="t" r="r" b="b"/>
              <a:pathLst>
                <a:path w="52422" h="39122" extrusionOk="0">
                  <a:moveTo>
                    <a:pt x="34081" y="1"/>
                  </a:moveTo>
                  <a:cubicBezTo>
                    <a:pt x="26178" y="10179"/>
                    <a:pt x="13854" y="16781"/>
                    <a:pt x="0" y="16781"/>
                  </a:cubicBezTo>
                  <a:lnTo>
                    <a:pt x="0" y="39122"/>
                  </a:lnTo>
                  <a:cubicBezTo>
                    <a:pt x="21398" y="39122"/>
                    <a:pt x="40455" y="28781"/>
                    <a:pt x="52422" y="12846"/>
                  </a:cubicBezTo>
                  <a:lnTo>
                    <a:pt x="340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457200" y="2556475"/>
              <a:ext cx="1076425" cy="1075625"/>
            </a:xfrm>
            <a:custGeom>
              <a:avLst/>
              <a:gdLst/>
              <a:ahLst/>
              <a:cxnLst/>
              <a:rect l="l" t="t" r="r" b="b"/>
              <a:pathLst>
                <a:path w="43057" h="43025" extrusionOk="0">
                  <a:moveTo>
                    <a:pt x="21528" y="1"/>
                  </a:moveTo>
                  <a:cubicBezTo>
                    <a:pt x="9626" y="1"/>
                    <a:pt x="0" y="9627"/>
                    <a:pt x="0" y="21529"/>
                  </a:cubicBezTo>
                  <a:cubicBezTo>
                    <a:pt x="0" y="33399"/>
                    <a:pt x="9626" y="43024"/>
                    <a:pt x="21528" y="43024"/>
                  </a:cubicBezTo>
                  <a:cubicBezTo>
                    <a:pt x="33398" y="43024"/>
                    <a:pt x="43056" y="33399"/>
                    <a:pt x="43056" y="21529"/>
                  </a:cubicBezTo>
                  <a:cubicBezTo>
                    <a:pt x="43056" y="9627"/>
                    <a:pt x="33398" y="1"/>
                    <a:pt x="21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8"/>
            <p:cNvSpPr txBox="1"/>
            <p:nvPr/>
          </p:nvSpPr>
          <p:spPr>
            <a:xfrm>
              <a:off x="1377025" y="1590650"/>
              <a:ext cx="4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/>
            </a:p>
          </p:txBody>
        </p:sp>
        <p:sp>
          <p:nvSpPr>
            <p:cNvPr id="2325" name="Google Shape;2325;p38"/>
            <p:cNvSpPr txBox="1"/>
            <p:nvPr/>
          </p:nvSpPr>
          <p:spPr>
            <a:xfrm>
              <a:off x="1377025" y="4010575"/>
              <a:ext cx="4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/>
            </a:p>
          </p:txBody>
        </p:sp>
        <p:sp>
          <p:nvSpPr>
            <p:cNvPr id="2326" name="Google Shape;2326;p38"/>
            <p:cNvSpPr txBox="1"/>
            <p:nvPr/>
          </p:nvSpPr>
          <p:spPr>
            <a:xfrm>
              <a:off x="2146075" y="2817650"/>
              <a:ext cx="4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/>
            </a:p>
          </p:txBody>
        </p:sp>
      </p:grpSp>
      <p:sp>
        <p:nvSpPr>
          <p:cNvPr id="2327" name="Google Shape;2327;p38"/>
          <p:cNvSpPr txBox="1">
            <a:spLocks noGrp="1"/>
          </p:cNvSpPr>
          <p:nvPr>
            <p:ph type="title"/>
          </p:nvPr>
        </p:nvSpPr>
        <p:spPr>
          <a:xfrm>
            <a:off x="457200" y="531776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Logic</a:t>
            </a:r>
            <a:endParaRPr dirty="0"/>
          </a:p>
        </p:txBody>
      </p:sp>
      <p:sp>
        <p:nvSpPr>
          <p:cNvPr id="2328" name="Google Shape;2328;p38"/>
          <p:cNvSpPr/>
          <p:nvPr/>
        </p:nvSpPr>
        <p:spPr>
          <a:xfrm>
            <a:off x="2484891" y="1465123"/>
            <a:ext cx="927300" cy="92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bg1"/>
                </a:solidFill>
              </a:rPr>
              <a:t>   1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2329" name="Google Shape;2329;p38"/>
          <p:cNvGrpSpPr/>
          <p:nvPr/>
        </p:nvGrpSpPr>
        <p:grpSpPr>
          <a:xfrm>
            <a:off x="3957742" y="1554970"/>
            <a:ext cx="5074745" cy="763200"/>
            <a:chOff x="4411225" y="1539375"/>
            <a:chExt cx="5074745" cy="763200"/>
          </a:xfrm>
        </p:grpSpPr>
        <p:sp>
          <p:nvSpPr>
            <p:cNvPr id="2330" name="Google Shape;2330;p38"/>
            <p:cNvSpPr txBox="1"/>
            <p:nvPr/>
          </p:nvSpPr>
          <p:spPr>
            <a:xfrm>
              <a:off x="4411225" y="1699431"/>
              <a:ext cx="1963500" cy="41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Voting Feature</a:t>
              </a: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1" name="Google Shape;2331;p38"/>
            <p:cNvSpPr txBox="1"/>
            <p:nvPr/>
          </p:nvSpPr>
          <p:spPr>
            <a:xfrm>
              <a:off x="6778199" y="1539375"/>
              <a:ext cx="2707771" cy="7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8275" rIns="91425" bIns="91425" anchor="t" anchorCtr="0">
              <a:noAutofit/>
            </a:bodyPr>
            <a:lstStyle/>
            <a:p>
              <a:pPr lvl="0"/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The CANDIDATE LIST appears, and you must choose one candidate from the list.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</p:txBody>
        </p:sp>
      </p:grpSp>
      <p:sp>
        <p:nvSpPr>
          <p:cNvPr id="2332" name="Google Shape;2332;p38"/>
          <p:cNvSpPr/>
          <p:nvPr/>
        </p:nvSpPr>
        <p:spPr>
          <a:xfrm>
            <a:off x="2464827" y="3862143"/>
            <a:ext cx="927300" cy="9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bg1"/>
                </a:solidFill>
              </a:rPr>
              <a:t>   3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2333" name="Google Shape;2333;p38"/>
          <p:cNvGrpSpPr/>
          <p:nvPr/>
        </p:nvGrpSpPr>
        <p:grpSpPr>
          <a:xfrm>
            <a:off x="4024649" y="3931640"/>
            <a:ext cx="4441546" cy="763200"/>
            <a:chOff x="4014796" y="3635772"/>
            <a:chExt cx="4441546" cy="763200"/>
          </a:xfrm>
        </p:grpSpPr>
        <p:sp>
          <p:nvSpPr>
            <p:cNvPr id="2334" name="Google Shape;2334;p38"/>
            <p:cNvSpPr txBox="1"/>
            <p:nvPr/>
          </p:nvSpPr>
          <p:spPr>
            <a:xfrm>
              <a:off x="4014796" y="3811422"/>
              <a:ext cx="1963500" cy="41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Exit Feature</a:t>
              </a: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5" name="Google Shape;2335;p38"/>
            <p:cNvSpPr txBox="1"/>
            <p:nvPr/>
          </p:nvSpPr>
          <p:spPr>
            <a:xfrm>
              <a:off x="6547742" y="3635772"/>
              <a:ext cx="1908600" cy="7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827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You will be exited from the application.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36" name="Google Shape;2336;p38"/>
          <p:cNvSpPr/>
          <p:nvPr/>
        </p:nvSpPr>
        <p:spPr>
          <a:xfrm>
            <a:off x="2464827" y="2637078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bg1"/>
                </a:solidFill>
              </a:rPr>
              <a:t>   2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2337" name="Google Shape;2337;p38"/>
          <p:cNvGrpSpPr/>
          <p:nvPr/>
        </p:nvGrpSpPr>
        <p:grpSpPr>
          <a:xfrm>
            <a:off x="3972590" y="2712687"/>
            <a:ext cx="5263039" cy="763200"/>
            <a:chOff x="4426073" y="2704890"/>
            <a:chExt cx="5263039" cy="763200"/>
          </a:xfrm>
        </p:grpSpPr>
        <p:sp>
          <p:nvSpPr>
            <p:cNvPr id="2338" name="Google Shape;2338;p38"/>
            <p:cNvSpPr txBox="1"/>
            <p:nvPr/>
          </p:nvSpPr>
          <p:spPr>
            <a:xfrm>
              <a:off x="4426073" y="2883511"/>
              <a:ext cx="1963500" cy="411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Vote count Feature</a:t>
              </a: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9" name="Google Shape;2339;p38"/>
            <p:cNvSpPr txBox="1"/>
            <p:nvPr/>
          </p:nvSpPr>
          <p:spPr>
            <a:xfrm>
              <a:off x="6869829" y="2704890"/>
              <a:ext cx="2819283" cy="7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827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CANDIDATE with highest number of votes is displayed.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40" name="Google Shape;2340;p38"/>
          <p:cNvCxnSpPr>
            <a:cxnSpLocks/>
            <a:stCxn id="2328" idx="6"/>
            <a:endCxn id="2330" idx="1"/>
          </p:cNvCxnSpPr>
          <p:nvPr/>
        </p:nvCxnSpPr>
        <p:spPr>
          <a:xfrm flipV="1">
            <a:off x="3412191" y="1920976"/>
            <a:ext cx="545551" cy="779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41" name="Google Shape;2341;p38"/>
          <p:cNvCxnSpPr>
            <a:stCxn id="2336" idx="6"/>
            <a:endCxn id="2338" idx="1"/>
          </p:cNvCxnSpPr>
          <p:nvPr/>
        </p:nvCxnSpPr>
        <p:spPr>
          <a:xfrm flipV="1">
            <a:off x="3392127" y="3097258"/>
            <a:ext cx="580463" cy="347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42" name="Google Shape;2342;p38"/>
          <p:cNvCxnSpPr>
            <a:stCxn id="2332" idx="6"/>
            <a:endCxn id="2334" idx="1"/>
          </p:cNvCxnSpPr>
          <p:nvPr/>
        </p:nvCxnSpPr>
        <p:spPr>
          <a:xfrm flipV="1">
            <a:off x="3392127" y="4313240"/>
            <a:ext cx="632522" cy="1255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43" name="Google Shape;2343;p38"/>
          <p:cNvCxnSpPr>
            <a:cxnSpLocks/>
          </p:cNvCxnSpPr>
          <p:nvPr/>
        </p:nvCxnSpPr>
        <p:spPr>
          <a:xfrm>
            <a:off x="5921242" y="1928773"/>
            <a:ext cx="403475" cy="1559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44" name="Google Shape;2344;p38"/>
          <p:cNvCxnSpPr>
            <a:cxnSpLocks/>
            <a:stCxn id="2338" idx="3"/>
            <a:endCxn id="2339" idx="1"/>
          </p:cNvCxnSpPr>
          <p:nvPr/>
        </p:nvCxnSpPr>
        <p:spPr>
          <a:xfrm flipV="1">
            <a:off x="5936090" y="3094287"/>
            <a:ext cx="480256" cy="297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45" name="Google Shape;2345;p38"/>
          <p:cNvCxnSpPr>
            <a:cxnSpLocks/>
            <a:stCxn id="2334" idx="3"/>
          </p:cNvCxnSpPr>
          <p:nvPr/>
        </p:nvCxnSpPr>
        <p:spPr>
          <a:xfrm>
            <a:off x="5988149" y="4313240"/>
            <a:ext cx="48699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403" name="Google Shape;2403;p38"/>
          <p:cNvGrpSpPr/>
          <p:nvPr/>
        </p:nvGrpSpPr>
        <p:grpSpPr>
          <a:xfrm>
            <a:off x="310000" y="2792855"/>
            <a:ext cx="613739" cy="602865"/>
            <a:chOff x="2461125" y="2860863"/>
            <a:chExt cx="464250" cy="456025"/>
          </a:xfrm>
        </p:grpSpPr>
        <p:sp>
          <p:nvSpPr>
            <p:cNvPr id="2404" name="Google Shape;2404;p38"/>
            <p:cNvSpPr/>
            <p:nvPr/>
          </p:nvSpPr>
          <p:spPr>
            <a:xfrm>
              <a:off x="2553000" y="3048188"/>
              <a:ext cx="250425" cy="236800"/>
            </a:xfrm>
            <a:custGeom>
              <a:avLst/>
              <a:gdLst/>
              <a:ahLst/>
              <a:cxnLst/>
              <a:rect l="l" t="t" r="r" b="b"/>
              <a:pathLst>
                <a:path w="10017" h="9472" extrusionOk="0">
                  <a:moveTo>
                    <a:pt x="3662" y="0"/>
                  </a:moveTo>
                  <a:cubicBezTo>
                    <a:pt x="3580" y="0"/>
                    <a:pt x="3498" y="3"/>
                    <a:pt x="3415" y="8"/>
                  </a:cubicBezTo>
                  <a:lnTo>
                    <a:pt x="98" y="3357"/>
                  </a:lnTo>
                  <a:cubicBezTo>
                    <a:pt x="0" y="4398"/>
                    <a:pt x="390" y="5439"/>
                    <a:pt x="1138" y="6187"/>
                  </a:cubicBezTo>
                  <a:lnTo>
                    <a:pt x="4423" y="9471"/>
                  </a:lnTo>
                  <a:lnTo>
                    <a:pt x="10016" y="4788"/>
                  </a:lnTo>
                  <a:lnTo>
                    <a:pt x="6276" y="1049"/>
                  </a:lnTo>
                  <a:cubicBezTo>
                    <a:pt x="5586" y="358"/>
                    <a:pt x="4647" y="0"/>
                    <a:pt x="3662" y="0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8"/>
            <p:cNvSpPr/>
            <p:nvPr/>
          </p:nvSpPr>
          <p:spPr>
            <a:xfrm>
              <a:off x="2730225" y="3094713"/>
              <a:ext cx="95950" cy="125625"/>
            </a:xfrm>
            <a:custGeom>
              <a:avLst/>
              <a:gdLst/>
              <a:ahLst/>
              <a:cxnLst/>
              <a:rect l="l" t="t" r="r" b="b"/>
              <a:pathLst>
                <a:path w="3838" h="5025" extrusionOk="0">
                  <a:moveTo>
                    <a:pt x="0" y="1"/>
                  </a:moveTo>
                  <a:lnTo>
                    <a:pt x="261" y="2830"/>
                  </a:lnTo>
                  <a:lnTo>
                    <a:pt x="2212" y="4781"/>
                  </a:lnTo>
                  <a:cubicBezTo>
                    <a:pt x="2374" y="4944"/>
                    <a:pt x="2602" y="5025"/>
                    <a:pt x="2834" y="5025"/>
                  </a:cubicBezTo>
                  <a:cubicBezTo>
                    <a:pt x="3065" y="5025"/>
                    <a:pt x="3301" y="4944"/>
                    <a:pt x="3480" y="4781"/>
                  </a:cubicBezTo>
                  <a:cubicBezTo>
                    <a:pt x="3838" y="4423"/>
                    <a:pt x="3838" y="3838"/>
                    <a:pt x="3480" y="34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8"/>
            <p:cNvSpPr/>
            <p:nvPr/>
          </p:nvSpPr>
          <p:spPr>
            <a:xfrm>
              <a:off x="2736725" y="3152063"/>
              <a:ext cx="89450" cy="68500"/>
            </a:xfrm>
            <a:custGeom>
              <a:avLst/>
              <a:gdLst/>
              <a:ahLst/>
              <a:cxnLst/>
              <a:rect l="l" t="t" r="r" b="b"/>
              <a:pathLst>
                <a:path w="3578" h="2740" extrusionOk="0">
                  <a:moveTo>
                    <a:pt x="126" y="1"/>
                  </a:moveTo>
                  <a:cubicBezTo>
                    <a:pt x="58" y="1"/>
                    <a:pt x="1" y="59"/>
                    <a:pt x="1" y="146"/>
                  </a:cubicBezTo>
                  <a:cubicBezTo>
                    <a:pt x="1" y="373"/>
                    <a:pt x="98" y="633"/>
                    <a:pt x="261" y="796"/>
                  </a:cubicBezTo>
                  <a:lnTo>
                    <a:pt x="1919" y="2454"/>
                  </a:lnTo>
                  <a:cubicBezTo>
                    <a:pt x="2106" y="2641"/>
                    <a:pt x="2347" y="2739"/>
                    <a:pt x="2584" y="2739"/>
                  </a:cubicBezTo>
                  <a:cubicBezTo>
                    <a:pt x="2802" y="2739"/>
                    <a:pt x="3017" y="2658"/>
                    <a:pt x="3188" y="2487"/>
                  </a:cubicBezTo>
                  <a:cubicBezTo>
                    <a:pt x="3480" y="2227"/>
                    <a:pt x="3578" y="1804"/>
                    <a:pt x="3415" y="1479"/>
                  </a:cubicBezTo>
                  <a:lnTo>
                    <a:pt x="3415" y="1479"/>
                  </a:lnTo>
                  <a:cubicBezTo>
                    <a:pt x="3383" y="1576"/>
                    <a:pt x="3318" y="1674"/>
                    <a:pt x="3220" y="1739"/>
                  </a:cubicBezTo>
                  <a:cubicBezTo>
                    <a:pt x="3041" y="1918"/>
                    <a:pt x="2805" y="2007"/>
                    <a:pt x="2570" y="2007"/>
                  </a:cubicBezTo>
                  <a:cubicBezTo>
                    <a:pt x="2334" y="2007"/>
                    <a:pt x="2098" y="1918"/>
                    <a:pt x="1919" y="1739"/>
                  </a:cubicBezTo>
                  <a:lnTo>
                    <a:pt x="228" y="48"/>
                  </a:lnTo>
                  <a:cubicBezTo>
                    <a:pt x="196" y="15"/>
                    <a:pt x="160" y="1"/>
                    <a:pt x="126" y="1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8"/>
            <p:cNvSpPr/>
            <p:nvPr/>
          </p:nvSpPr>
          <p:spPr>
            <a:xfrm>
              <a:off x="2704200" y="3165438"/>
              <a:ext cx="89450" cy="87225"/>
            </a:xfrm>
            <a:custGeom>
              <a:avLst/>
              <a:gdLst/>
              <a:ahLst/>
              <a:cxnLst/>
              <a:rect l="l" t="t" r="r" b="b"/>
              <a:pathLst>
                <a:path w="3578" h="3489" extrusionOk="0">
                  <a:moveTo>
                    <a:pt x="1302" y="1"/>
                  </a:moveTo>
                  <a:lnTo>
                    <a:pt x="1" y="1269"/>
                  </a:lnTo>
                  <a:lnTo>
                    <a:pt x="1952" y="3220"/>
                  </a:lnTo>
                  <a:cubicBezTo>
                    <a:pt x="2131" y="3399"/>
                    <a:pt x="2367" y="3488"/>
                    <a:pt x="2602" y="3488"/>
                  </a:cubicBezTo>
                  <a:cubicBezTo>
                    <a:pt x="2838" y="3488"/>
                    <a:pt x="3074" y="3399"/>
                    <a:pt x="3253" y="3220"/>
                  </a:cubicBezTo>
                  <a:cubicBezTo>
                    <a:pt x="3578" y="2862"/>
                    <a:pt x="3578" y="2277"/>
                    <a:pt x="3253" y="1952"/>
                  </a:cubicBezTo>
                  <a:lnTo>
                    <a:pt x="1302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8"/>
            <p:cNvSpPr/>
            <p:nvPr/>
          </p:nvSpPr>
          <p:spPr>
            <a:xfrm>
              <a:off x="2704200" y="3184588"/>
              <a:ext cx="89450" cy="68175"/>
            </a:xfrm>
            <a:custGeom>
              <a:avLst/>
              <a:gdLst/>
              <a:ahLst/>
              <a:cxnLst/>
              <a:rect l="l" t="t" r="r" b="b"/>
              <a:pathLst>
                <a:path w="3578" h="2727" extrusionOk="0">
                  <a:moveTo>
                    <a:pt x="150" y="1"/>
                  </a:moveTo>
                  <a:cubicBezTo>
                    <a:pt x="73" y="1"/>
                    <a:pt x="1" y="59"/>
                    <a:pt x="1" y="145"/>
                  </a:cubicBezTo>
                  <a:cubicBezTo>
                    <a:pt x="1" y="373"/>
                    <a:pt x="98" y="601"/>
                    <a:pt x="261" y="763"/>
                  </a:cubicBezTo>
                  <a:lnTo>
                    <a:pt x="1952" y="2454"/>
                  </a:lnTo>
                  <a:cubicBezTo>
                    <a:pt x="2118" y="2637"/>
                    <a:pt x="2353" y="2727"/>
                    <a:pt x="2591" y="2727"/>
                  </a:cubicBezTo>
                  <a:cubicBezTo>
                    <a:pt x="2817" y="2727"/>
                    <a:pt x="3046" y="2645"/>
                    <a:pt x="3220" y="2487"/>
                  </a:cubicBezTo>
                  <a:cubicBezTo>
                    <a:pt x="3513" y="2194"/>
                    <a:pt x="3578" y="1804"/>
                    <a:pt x="3415" y="1446"/>
                  </a:cubicBezTo>
                  <a:lnTo>
                    <a:pt x="3415" y="1446"/>
                  </a:lnTo>
                  <a:cubicBezTo>
                    <a:pt x="3383" y="1544"/>
                    <a:pt x="3318" y="1641"/>
                    <a:pt x="3253" y="1739"/>
                  </a:cubicBezTo>
                  <a:cubicBezTo>
                    <a:pt x="3082" y="1909"/>
                    <a:pt x="2859" y="1991"/>
                    <a:pt x="2634" y="1991"/>
                  </a:cubicBezTo>
                  <a:cubicBezTo>
                    <a:pt x="2388" y="1991"/>
                    <a:pt x="2139" y="1893"/>
                    <a:pt x="1952" y="1706"/>
                  </a:cubicBezTo>
                  <a:lnTo>
                    <a:pt x="261" y="48"/>
                  </a:lnTo>
                  <a:cubicBezTo>
                    <a:pt x="228" y="15"/>
                    <a:pt x="189" y="1"/>
                    <a:pt x="150" y="1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8"/>
            <p:cNvSpPr/>
            <p:nvPr/>
          </p:nvSpPr>
          <p:spPr>
            <a:xfrm>
              <a:off x="2672500" y="3197138"/>
              <a:ext cx="89450" cy="87425"/>
            </a:xfrm>
            <a:custGeom>
              <a:avLst/>
              <a:gdLst/>
              <a:ahLst/>
              <a:cxnLst/>
              <a:rect l="l" t="t" r="r" b="b"/>
              <a:pathLst>
                <a:path w="3578" h="3497" extrusionOk="0">
                  <a:moveTo>
                    <a:pt x="1269" y="1"/>
                  </a:moveTo>
                  <a:lnTo>
                    <a:pt x="1" y="1269"/>
                  </a:lnTo>
                  <a:lnTo>
                    <a:pt x="1952" y="3253"/>
                  </a:lnTo>
                  <a:cubicBezTo>
                    <a:pt x="2114" y="3416"/>
                    <a:pt x="2342" y="3497"/>
                    <a:pt x="2574" y="3497"/>
                  </a:cubicBezTo>
                  <a:cubicBezTo>
                    <a:pt x="2805" y="3497"/>
                    <a:pt x="3041" y="3416"/>
                    <a:pt x="3220" y="3253"/>
                  </a:cubicBezTo>
                  <a:cubicBezTo>
                    <a:pt x="3578" y="2895"/>
                    <a:pt x="3578" y="2310"/>
                    <a:pt x="3220" y="1952"/>
                  </a:cubicBezTo>
                  <a:lnTo>
                    <a:pt x="1269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8"/>
            <p:cNvSpPr/>
            <p:nvPr/>
          </p:nvSpPr>
          <p:spPr>
            <a:xfrm>
              <a:off x="2601775" y="3223163"/>
              <a:ext cx="128475" cy="93725"/>
            </a:xfrm>
            <a:custGeom>
              <a:avLst/>
              <a:gdLst/>
              <a:ahLst/>
              <a:cxnLst/>
              <a:rect l="l" t="t" r="r" b="b"/>
              <a:pathLst>
                <a:path w="5139" h="3749" extrusionOk="0">
                  <a:moveTo>
                    <a:pt x="0" y="1"/>
                  </a:moveTo>
                  <a:lnTo>
                    <a:pt x="3480" y="3480"/>
                  </a:lnTo>
                  <a:cubicBezTo>
                    <a:pt x="3659" y="3659"/>
                    <a:pt x="3895" y="3749"/>
                    <a:pt x="4130" y="3749"/>
                  </a:cubicBezTo>
                  <a:cubicBezTo>
                    <a:pt x="4366" y="3749"/>
                    <a:pt x="4602" y="3659"/>
                    <a:pt x="4781" y="3480"/>
                  </a:cubicBezTo>
                  <a:cubicBezTo>
                    <a:pt x="5138" y="3123"/>
                    <a:pt x="5138" y="2537"/>
                    <a:pt x="4781" y="2179"/>
                  </a:cubicBezTo>
                  <a:lnTo>
                    <a:pt x="2830" y="2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8"/>
            <p:cNvSpPr/>
            <p:nvPr/>
          </p:nvSpPr>
          <p:spPr>
            <a:xfrm>
              <a:off x="2671700" y="3216313"/>
              <a:ext cx="89450" cy="68475"/>
            </a:xfrm>
            <a:custGeom>
              <a:avLst/>
              <a:gdLst/>
              <a:ahLst/>
              <a:cxnLst/>
              <a:rect l="l" t="t" r="r" b="b"/>
              <a:pathLst>
                <a:path w="3578" h="2739" extrusionOk="0">
                  <a:moveTo>
                    <a:pt x="149" y="0"/>
                  </a:moveTo>
                  <a:cubicBezTo>
                    <a:pt x="72" y="0"/>
                    <a:pt x="0" y="58"/>
                    <a:pt x="0" y="145"/>
                  </a:cubicBezTo>
                  <a:cubicBezTo>
                    <a:pt x="0" y="405"/>
                    <a:pt x="130" y="632"/>
                    <a:pt x="293" y="795"/>
                  </a:cubicBezTo>
                  <a:lnTo>
                    <a:pt x="1951" y="2453"/>
                  </a:lnTo>
                  <a:cubicBezTo>
                    <a:pt x="2138" y="2640"/>
                    <a:pt x="2378" y="2739"/>
                    <a:pt x="2616" y="2739"/>
                  </a:cubicBezTo>
                  <a:cubicBezTo>
                    <a:pt x="2834" y="2739"/>
                    <a:pt x="3049" y="2657"/>
                    <a:pt x="3219" y="2486"/>
                  </a:cubicBezTo>
                  <a:cubicBezTo>
                    <a:pt x="3512" y="2226"/>
                    <a:pt x="3577" y="1803"/>
                    <a:pt x="3447" y="1478"/>
                  </a:cubicBezTo>
                  <a:lnTo>
                    <a:pt x="3447" y="1478"/>
                  </a:lnTo>
                  <a:cubicBezTo>
                    <a:pt x="3415" y="1575"/>
                    <a:pt x="3350" y="1673"/>
                    <a:pt x="3252" y="1738"/>
                  </a:cubicBezTo>
                  <a:cubicBezTo>
                    <a:pt x="3073" y="1917"/>
                    <a:pt x="2837" y="2006"/>
                    <a:pt x="2602" y="2006"/>
                  </a:cubicBezTo>
                  <a:cubicBezTo>
                    <a:pt x="2366" y="2006"/>
                    <a:pt x="2130" y="1917"/>
                    <a:pt x="1951" y="1738"/>
                  </a:cubicBezTo>
                  <a:lnTo>
                    <a:pt x="260" y="47"/>
                  </a:lnTo>
                  <a:cubicBezTo>
                    <a:pt x="228" y="14"/>
                    <a:pt x="188" y="0"/>
                    <a:pt x="149" y="0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8"/>
            <p:cNvSpPr/>
            <p:nvPr/>
          </p:nvSpPr>
          <p:spPr>
            <a:xfrm>
              <a:off x="2639975" y="3243488"/>
              <a:ext cx="89450" cy="73200"/>
            </a:xfrm>
            <a:custGeom>
              <a:avLst/>
              <a:gdLst/>
              <a:ahLst/>
              <a:cxnLst/>
              <a:rect l="l" t="t" r="r" b="b"/>
              <a:pathLst>
                <a:path w="3578" h="2928" extrusionOk="0">
                  <a:moveTo>
                    <a:pt x="1" y="1"/>
                  </a:moveTo>
                  <a:cubicBezTo>
                    <a:pt x="1" y="456"/>
                    <a:pt x="196" y="911"/>
                    <a:pt x="521" y="1236"/>
                  </a:cubicBezTo>
                  <a:lnTo>
                    <a:pt x="1952" y="2667"/>
                  </a:lnTo>
                  <a:cubicBezTo>
                    <a:pt x="2123" y="2838"/>
                    <a:pt x="2365" y="2928"/>
                    <a:pt x="2609" y="2928"/>
                  </a:cubicBezTo>
                  <a:cubicBezTo>
                    <a:pt x="2829" y="2928"/>
                    <a:pt x="3050" y="2854"/>
                    <a:pt x="3220" y="2700"/>
                  </a:cubicBezTo>
                  <a:cubicBezTo>
                    <a:pt x="3513" y="2407"/>
                    <a:pt x="3578" y="2017"/>
                    <a:pt x="3415" y="1659"/>
                  </a:cubicBezTo>
                  <a:lnTo>
                    <a:pt x="3415" y="1659"/>
                  </a:lnTo>
                  <a:cubicBezTo>
                    <a:pt x="3383" y="1757"/>
                    <a:pt x="3318" y="1854"/>
                    <a:pt x="3253" y="1952"/>
                  </a:cubicBezTo>
                  <a:cubicBezTo>
                    <a:pt x="3082" y="2123"/>
                    <a:pt x="2852" y="2204"/>
                    <a:pt x="2623" y="2204"/>
                  </a:cubicBezTo>
                  <a:cubicBezTo>
                    <a:pt x="2372" y="2204"/>
                    <a:pt x="2122" y="2106"/>
                    <a:pt x="1952" y="191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8"/>
            <p:cNvSpPr/>
            <p:nvPr/>
          </p:nvSpPr>
          <p:spPr>
            <a:xfrm>
              <a:off x="2461125" y="2860863"/>
              <a:ext cx="185375" cy="275950"/>
            </a:xfrm>
            <a:custGeom>
              <a:avLst/>
              <a:gdLst/>
              <a:ahLst/>
              <a:cxnLst/>
              <a:rect l="l" t="t" r="r" b="b"/>
              <a:pathLst>
                <a:path w="7415" h="11038" extrusionOk="0">
                  <a:moveTo>
                    <a:pt x="796" y="0"/>
                  </a:moveTo>
                  <a:cubicBezTo>
                    <a:pt x="771" y="0"/>
                    <a:pt x="748" y="16"/>
                    <a:pt x="748" y="54"/>
                  </a:cubicBezTo>
                  <a:lnTo>
                    <a:pt x="0" y="8216"/>
                  </a:lnTo>
                  <a:cubicBezTo>
                    <a:pt x="0" y="8314"/>
                    <a:pt x="33" y="8444"/>
                    <a:pt x="98" y="8509"/>
                  </a:cubicBezTo>
                  <a:lnTo>
                    <a:pt x="2342" y="10720"/>
                  </a:lnTo>
                  <a:cubicBezTo>
                    <a:pt x="2553" y="10932"/>
                    <a:pt x="2830" y="11037"/>
                    <a:pt x="3106" y="11037"/>
                  </a:cubicBezTo>
                  <a:cubicBezTo>
                    <a:pt x="3383" y="11037"/>
                    <a:pt x="3659" y="10932"/>
                    <a:pt x="3870" y="10720"/>
                  </a:cubicBezTo>
                  <a:lnTo>
                    <a:pt x="6992" y="7631"/>
                  </a:lnTo>
                  <a:cubicBezTo>
                    <a:pt x="7415" y="7208"/>
                    <a:pt x="7415" y="6493"/>
                    <a:pt x="6960" y="6070"/>
                  </a:cubicBezTo>
                  <a:lnTo>
                    <a:pt x="846" y="21"/>
                  </a:lnTo>
                  <a:cubicBezTo>
                    <a:pt x="833" y="8"/>
                    <a:pt x="813" y="0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8"/>
            <p:cNvSpPr/>
            <p:nvPr/>
          </p:nvSpPr>
          <p:spPr>
            <a:xfrm>
              <a:off x="2618850" y="3256288"/>
              <a:ext cx="64250" cy="60600"/>
            </a:xfrm>
            <a:custGeom>
              <a:avLst/>
              <a:gdLst/>
              <a:ahLst/>
              <a:cxnLst/>
              <a:rect l="l" t="t" r="r" b="b"/>
              <a:pathLst>
                <a:path w="2570" h="2424" extrusionOk="0">
                  <a:moveTo>
                    <a:pt x="1594" y="1"/>
                  </a:moveTo>
                  <a:cubicBezTo>
                    <a:pt x="1358" y="1"/>
                    <a:pt x="1122" y="90"/>
                    <a:pt x="943" y="269"/>
                  </a:cubicBezTo>
                  <a:lnTo>
                    <a:pt x="358" y="854"/>
                  </a:lnTo>
                  <a:cubicBezTo>
                    <a:pt x="0" y="1212"/>
                    <a:pt x="0" y="1798"/>
                    <a:pt x="358" y="2155"/>
                  </a:cubicBezTo>
                  <a:cubicBezTo>
                    <a:pt x="537" y="2334"/>
                    <a:pt x="764" y="2424"/>
                    <a:pt x="992" y="2424"/>
                  </a:cubicBezTo>
                  <a:cubicBezTo>
                    <a:pt x="1220" y="2424"/>
                    <a:pt x="1447" y="2334"/>
                    <a:pt x="1626" y="2155"/>
                  </a:cubicBezTo>
                  <a:lnTo>
                    <a:pt x="2244" y="1570"/>
                  </a:lnTo>
                  <a:cubicBezTo>
                    <a:pt x="2569" y="1212"/>
                    <a:pt x="2569" y="627"/>
                    <a:pt x="2244" y="269"/>
                  </a:cubicBezTo>
                  <a:cubicBezTo>
                    <a:pt x="2065" y="90"/>
                    <a:pt x="1830" y="1"/>
                    <a:pt x="159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8"/>
            <p:cNvSpPr/>
            <p:nvPr/>
          </p:nvSpPr>
          <p:spPr>
            <a:xfrm>
              <a:off x="2621275" y="3260563"/>
              <a:ext cx="61825" cy="56325"/>
            </a:xfrm>
            <a:custGeom>
              <a:avLst/>
              <a:gdLst/>
              <a:ahLst/>
              <a:cxnLst/>
              <a:rect l="l" t="t" r="r" b="b"/>
              <a:pathLst>
                <a:path w="2473" h="2253" extrusionOk="0">
                  <a:moveTo>
                    <a:pt x="2017" y="1"/>
                  </a:moveTo>
                  <a:cubicBezTo>
                    <a:pt x="2017" y="261"/>
                    <a:pt x="1952" y="488"/>
                    <a:pt x="1757" y="651"/>
                  </a:cubicBezTo>
                  <a:lnTo>
                    <a:pt x="1172" y="1269"/>
                  </a:lnTo>
                  <a:cubicBezTo>
                    <a:pt x="1000" y="1440"/>
                    <a:pt x="783" y="1521"/>
                    <a:pt x="564" y="1521"/>
                  </a:cubicBezTo>
                  <a:cubicBezTo>
                    <a:pt x="368" y="1521"/>
                    <a:pt x="170" y="1457"/>
                    <a:pt x="1" y="1334"/>
                  </a:cubicBezTo>
                  <a:lnTo>
                    <a:pt x="1" y="1334"/>
                  </a:lnTo>
                  <a:cubicBezTo>
                    <a:pt x="1" y="1561"/>
                    <a:pt x="66" y="1789"/>
                    <a:pt x="261" y="1984"/>
                  </a:cubicBezTo>
                  <a:cubicBezTo>
                    <a:pt x="440" y="2163"/>
                    <a:pt x="667" y="2253"/>
                    <a:pt x="895" y="2253"/>
                  </a:cubicBezTo>
                  <a:cubicBezTo>
                    <a:pt x="1123" y="2253"/>
                    <a:pt x="1350" y="2163"/>
                    <a:pt x="1529" y="1984"/>
                  </a:cubicBezTo>
                  <a:lnTo>
                    <a:pt x="2147" y="1399"/>
                  </a:lnTo>
                  <a:cubicBezTo>
                    <a:pt x="2472" y="1041"/>
                    <a:pt x="2472" y="456"/>
                    <a:pt x="2147" y="98"/>
                  </a:cubicBezTo>
                  <a:cubicBezTo>
                    <a:pt x="2082" y="66"/>
                    <a:pt x="2082" y="33"/>
                    <a:pt x="2017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8"/>
            <p:cNvSpPr/>
            <p:nvPr/>
          </p:nvSpPr>
          <p:spPr>
            <a:xfrm>
              <a:off x="2586325" y="3224588"/>
              <a:ext cx="65075" cy="59775"/>
            </a:xfrm>
            <a:custGeom>
              <a:avLst/>
              <a:gdLst/>
              <a:ahLst/>
              <a:cxnLst/>
              <a:rect l="l" t="t" r="r" b="b"/>
              <a:pathLst>
                <a:path w="2603" h="2391" extrusionOk="0">
                  <a:moveTo>
                    <a:pt x="1598" y="1"/>
                  </a:moveTo>
                  <a:cubicBezTo>
                    <a:pt x="1366" y="1"/>
                    <a:pt x="1139" y="90"/>
                    <a:pt x="976" y="269"/>
                  </a:cubicBezTo>
                  <a:lnTo>
                    <a:pt x="358" y="854"/>
                  </a:lnTo>
                  <a:cubicBezTo>
                    <a:pt x="0" y="1212"/>
                    <a:pt x="0" y="1797"/>
                    <a:pt x="358" y="2122"/>
                  </a:cubicBezTo>
                  <a:cubicBezTo>
                    <a:pt x="537" y="2301"/>
                    <a:pt x="773" y="2391"/>
                    <a:pt x="1009" y="2391"/>
                  </a:cubicBezTo>
                  <a:cubicBezTo>
                    <a:pt x="1244" y="2391"/>
                    <a:pt x="1480" y="2301"/>
                    <a:pt x="1659" y="2122"/>
                  </a:cubicBezTo>
                  <a:lnTo>
                    <a:pt x="2244" y="1537"/>
                  </a:lnTo>
                  <a:cubicBezTo>
                    <a:pt x="2602" y="1179"/>
                    <a:pt x="2602" y="594"/>
                    <a:pt x="2244" y="269"/>
                  </a:cubicBezTo>
                  <a:cubicBezTo>
                    <a:pt x="2065" y="90"/>
                    <a:pt x="1830" y="1"/>
                    <a:pt x="1598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8"/>
            <p:cNvSpPr/>
            <p:nvPr/>
          </p:nvSpPr>
          <p:spPr>
            <a:xfrm>
              <a:off x="2588775" y="3228863"/>
              <a:ext cx="62625" cy="55700"/>
            </a:xfrm>
            <a:custGeom>
              <a:avLst/>
              <a:gdLst/>
              <a:ahLst/>
              <a:cxnLst/>
              <a:rect l="l" t="t" r="r" b="b"/>
              <a:pathLst>
                <a:path w="2505" h="2228" extrusionOk="0">
                  <a:moveTo>
                    <a:pt x="2049" y="0"/>
                  </a:moveTo>
                  <a:cubicBezTo>
                    <a:pt x="2049" y="228"/>
                    <a:pt x="1951" y="456"/>
                    <a:pt x="1789" y="651"/>
                  </a:cubicBezTo>
                  <a:lnTo>
                    <a:pt x="1171" y="1236"/>
                  </a:lnTo>
                  <a:cubicBezTo>
                    <a:pt x="990" y="1417"/>
                    <a:pt x="759" y="1507"/>
                    <a:pt x="528" y="1507"/>
                  </a:cubicBezTo>
                  <a:cubicBezTo>
                    <a:pt x="344" y="1507"/>
                    <a:pt x="159" y="1449"/>
                    <a:pt x="0" y="1334"/>
                  </a:cubicBezTo>
                  <a:lnTo>
                    <a:pt x="0" y="1334"/>
                  </a:lnTo>
                  <a:cubicBezTo>
                    <a:pt x="0" y="1561"/>
                    <a:pt x="98" y="1789"/>
                    <a:pt x="260" y="1984"/>
                  </a:cubicBezTo>
                  <a:cubicBezTo>
                    <a:pt x="439" y="2147"/>
                    <a:pt x="675" y="2228"/>
                    <a:pt x="911" y="2228"/>
                  </a:cubicBezTo>
                  <a:cubicBezTo>
                    <a:pt x="1146" y="2228"/>
                    <a:pt x="1382" y="2147"/>
                    <a:pt x="1561" y="1984"/>
                  </a:cubicBezTo>
                  <a:lnTo>
                    <a:pt x="2146" y="1366"/>
                  </a:lnTo>
                  <a:cubicBezTo>
                    <a:pt x="2504" y="1008"/>
                    <a:pt x="2504" y="456"/>
                    <a:pt x="2146" y="98"/>
                  </a:cubicBezTo>
                  <a:cubicBezTo>
                    <a:pt x="2114" y="65"/>
                    <a:pt x="2081" y="33"/>
                    <a:pt x="2049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8"/>
            <p:cNvSpPr/>
            <p:nvPr/>
          </p:nvSpPr>
          <p:spPr>
            <a:xfrm>
              <a:off x="2554625" y="3192063"/>
              <a:ext cx="64250" cy="60600"/>
            </a:xfrm>
            <a:custGeom>
              <a:avLst/>
              <a:gdLst/>
              <a:ahLst/>
              <a:cxnLst/>
              <a:rect l="l" t="t" r="r" b="b"/>
              <a:pathLst>
                <a:path w="2570" h="2424" extrusionOk="0">
                  <a:moveTo>
                    <a:pt x="1594" y="1"/>
                  </a:moveTo>
                  <a:cubicBezTo>
                    <a:pt x="1358" y="1"/>
                    <a:pt x="1122" y="90"/>
                    <a:pt x="943" y="269"/>
                  </a:cubicBezTo>
                  <a:lnTo>
                    <a:pt x="358" y="887"/>
                  </a:lnTo>
                  <a:cubicBezTo>
                    <a:pt x="0" y="1245"/>
                    <a:pt x="0" y="1797"/>
                    <a:pt x="358" y="2155"/>
                  </a:cubicBezTo>
                  <a:cubicBezTo>
                    <a:pt x="537" y="2334"/>
                    <a:pt x="764" y="2423"/>
                    <a:pt x="992" y="2423"/>
                  </a:cubicBezTo>
                  <a:cubicBezTo>
                    <a:pt x="1220" y="2423"/>
                    <a:pt x="1447" y="2334"/>
                    <a:pt x="1626" y="2155"/>
                  </a:cubicBezTo>
                  <a:lnTo>
                    <a:pt x="2244" y="1570"/>
                  </a:lnTo>
                  <a:cubicBezTo>
                    <a:pt x="2569" y="1212"/>
                    <a:pt x="2569" y="627"/>
                    <a:pt x="2244" y="269"/>
                  </a:cubicBezTo>
                  <a:cubicBezTo>
                    <a:pt x="2065" y="90"/>
                    <a:pt x="1829" y="1"/>
                    <a:pt x="159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8"/>
            <p:cNvSpPr/>
            <p:nvPr/>
          </p:nvSpPr>
          <p:spPr>
            <a:xfrm>
              <a:off x="2557050" y="3197138"/>
              <a:ext cx="61825" cy="55525"/>
            </a:xfrm>
            <a:custGeom>
              <a:avLst/>
              <a:gdLst/>
              <a:ahLst/>
              <a:cxnLst/>
              <a:rect l="l" t="t" r="r" b="b"/>
              <a:pathLst>
                <a:path w="2473" h="2221" extrusionOk="0">
                  <a:moveTo>
                    <a:pt x="2050" y="1"/>
                  </a:moveTo>
                  <a:cubicBezTo>
                    <a:pt x="2050" y="229"/>
                    <a:pt x="1952" y="456"/>
                    <a:pt x="1757" y="619"/>
                  </a:cubicBezTo>
                  <a:lnTo>
                    <a:pt x="1171" y="1237"/>
                  </a:lnTo>
                  <a:cubicBezTo>
                    <a:pt x="1000" y="1408"/>
                    <a:pt x="783" y="1489"/>
                    <a:pt x="564" y="1489"/>
                  </a:cubicBezTo>
                  <a:cubicBezTo>
                    <a:pt x="368" y="1489"/>
                    <a:pt x="170" y="1425"/>
                    <a:pt x="1" y="1302"/>
                  </a:cubicBezTo>
                  <a:lnTo>
                    <a:pt x="1" y="1302"/>
                  </a:lnTo>
                  <a:cubicBezTo>
                    <a:pt x="1" y="1529"/>
                    <a:pt x="66" y="1790"/>
                    <a:pt x="261" y="1952"/>
                  </a:cubicBezTo>
                  <a:cubicBezTo>
                    <a:pt x="440" y="2131"/>
                    <a:pt x="667" y="2220"/>
                    <a:pt x="895" y="2220"/>
                  </a:cubicBezTo>
                  <a:cubicBezTo>
                    <a:pt x="1123" y="2220"/>
                    <a:pt x="1350" y="2131"/>
                    <a:pt x="1529" y="1952"/>
                  </a:cubicBezTo>
                  <a:lnTo>
                    <a:pt x="2147" y="1367"/>
                  </a:lnTo>
                  <a:cubicBezTo>
                    <a:pt x="2472" y="1009"/>
                    <a:pt x="2472" y="424"/>
                    <a:pt x="2147" y="66"/>
                  </a:cubicBezTo>
                  <a:cubicBezTo>
                    <a:pt x="2115" y="34"/>
                    <a:pt x="2082" y="1"/>
                    <a:pt x="2050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8"/>
            <p:cNvSpPr/>
            <p:nvPr/>
          </p:nvSpPr>
          <p:spPr>
            <a:xfrm>
              <a:off x="2522100" y="3160363"/>
              <a:ext cx="65075" cy="59975"/>
            </a:xfrm>
            <a:custGeom>
              <a:avLst/>
              <a:gdLst/>
              <a:ahLst/>
              <a:cxnLst/>
              <a:rect l="l" t="t" r="r" b="b"/>
              <a:pathLst>
                <a:path w="2603" h="2399" extrusionOk="0">
                  <a:moveTo>
                    <a:pt x="1598" y="0"/>
                  </a:moveTo>
                  <a:cubicBezTo>
                    <a:pt x="1366" y="0"/>
                    <a:pt x="1139" y="90"/>
                    <a:pt x="976" y="269"/>
                  </a:cubicBezTo>
                  <a:lnTo>
                    <a:pt x="358" y="854"/>
                  </a:lnTo>
                  <a:cubicBezTo>
                    <a:pt x="0" y="1212"/>
                    <a:pt x="0" y="1797"/>
                    <a:pt x="358" y="2155"/>
                  </a:cubicBezTo>
                  <a:cubicBezTo>
                    <a:pt x="537" y="2318"/>
                    <a:pt x="773" y="2399"/>
                    <a:pt x="1009" y="2399"/>
                  </a:cubicBezTo>
                  <a:cubicBezTo>
                    <a:pt x="1244" y="2399"/>
                    <a:pt x="1480" y="2318"/>
                    <a:pt x="1659" y="2155"/>
                  </a:cubicBezTo>
                  <a:lnTo>
                    <a:pt x="2244" y="1537"/>
                  </a:lnTo>
                  <a:cubicBezTo>
                    <a:pt x="2602" y="1179"/>
                    <a:pt x="2602" y="626"/>
                    <a:pt x="2244" y="269"/>
                  </a:cubicBezTo>
                  <a:cubicBezTo>
                    <a:pt x="2065" y="90"/>
                    <a:pt x="1830" y="0"/>
                    <a:pt x="1598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8"/>
            <p:cNvSpPr/>
            <p:nvPr/>
          </p:nvSpPr>
          <p:spPr>
            <a:xfrm>
              <a:off x="2524550" y="3164638"/>
              <a:ext cx="62625" cy="56325"/>
            </a:xfrm>
            <a:custGeom>
              <a:avLst/>
              <a:gdLst/>
              <a:ahLst/>
              <a:cxnLst/>
              <a:rect l="l" t="t" r="r" b="b"/>
              <a:pathLst>
                <a:path w="2505" h="2253" extrusionOk="0">
                  <a:moveTo>
                    <a:pt x="2049" y="0"/>
                  </a:moveTo>
                  <a:cubicBezTo>
                    <a:pt x="2049" y="228"/>
                    <a:pt x="1951" y="455"/>
                    <a:pt x="1789" y="651"/>
                  </a:cubicBezTo>
                  <a:lnTo>
                    <a:pt x="1203" y="1236"/>
                  </a:lnTo>
                  <a:cubicBezTo>
                    <a:pt x="1004" y="1417"/>
                    <a:pt x="766" y="1507"/>
                    <a:pt x="531" y="1507"/>
                  </a:cubicBezTo>
                  <a:cubicBezTo>
                    <a:pt x="344" y="1507"/>
                    <a:pt x="159" y="1449"/>
                    <a:pt x="0" y="1334"/>
                  </a:cubicBezTo>
                  <a:lnTo>
                    <a:pt x="0" y="1334"/>
                  </a:lnTo>
                  <a:cubicBezTo>
                    <a:pt x="0" y="1561"/>
                    <a:pt x="98" y="1789"/>
                    <a:pt x="260" y="1984"/>
                  </a:cubicBezTo>
                  <a:cubicBezTo>
                    <a:pt x="439" y="2163"/>
                    <a:pt x="675" y="2252"/>
                    <a:pt x="911" y="2252"/>
                  </a:cubicBezTo>
                  <a:cubicBezTo>
                    <a:pt x="1146" y="2252"/>
                    <a:pt x="1382" y="2163"/>
                    <a:pt x="1561" y="1984"/>
                  </a:cubicBezTo>
                  <a:lnTo>
                    <a:pt x="2146" y="1366"/>
                  </a:lnTo>
                  <a:cubicBezTo>
                    <a:pt x="2504" y="1008"/>
                    <a:pt x="2504" y="455"/>
                    <a:pt x="2146" y="98"/>
                  </a:cubicBezTo>
                  <a:cubicBezTo>
                    <a:pt x="2114" y="65"/>
                    <a:pt x="2081" y="33"/>
                    <a:pt x="2049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8"/>
            <p:cNvSpPr/>
            <p:nvPr/>
          </p:nvSpPr>
          <p:spPr>
            <a:xfrm>
              <a:off x="2636725" y="3041063"/>
              <a:ext cx="204100" cy="126850"/>
            </a:xfrm>
            <a:custGeom>
              <a:avLst/>
              <a:gdLst/>
              <a:ahLst/>
              <a:cxnLst/>
              <a:rect l="l" t="t" r="r" b="b"/>
              <a:pathLst>
                <a:path w="8164" h="5074" extrusionOk="0">
                  <a:moveTo>
                    <a:pt x="3610" y="0"/>
                  </a:moveTo>
                  <a:cubicBezTo>
                    <a:pt x="3123" y="0"/>
                    <a:pt x="2700" y="195"/>
                    <a:pt x="2375" y="553"/>
                  </a:cubicBezTo>
                  <a:lnTo>
                    <a:pt x="228" y="2960"/>
                  </a:lnTo>
                  <a:cubicBezTo>
                    <a:pt x="1" y="3187"/>
                    <a:pt x="33" y="3545"/>
                    <a:pt x="228" y="3740"/>
                  </a:cubicBezTo>
                  <a:cubicBezTo>
                    <a:pt x="489" y="3984"/>
                    <a:pt x="814" y="4106"/>
                    <a:pt x="1139" y="4106"/>
                  </a:cubicBezTo>
                  <a:cubicBezTo>
                    <a:pt x="1464" y="4106"/>
                    <a:pt x="1789" y="3984"/>
                    <a:pt x="2049" y="3740"/>
                  </a:cubicBezTo>
                  <a:lnTo>
                    <a:pt x="3285" y="2472"/>
                  </a:lnTo>
                  <a:cubicBezTo>
                    <a:pt x="3399" y="2374"/>
                    <a:pt x="3545" y="2325"/>
                    <a:pt x="3688" y="2325"/>
                  </a:cubicBezTo>
                  <a:cubicBezTo>
                    <a:pt x="3830" y="2325"/>
                    <a:pt x="3968" y="2374"/>
                    <a:pt x="4066" y="2472"/>
                  </a:cubicBezTo>
                  <a:cubicBezTo>
                    <a:pt x="4944" y="3350"/>
                    <a:pt x="5789" y="4228"/>
                    <a:pt x="6667" y="5073"/>
                  </a:cubicBezTo>
                  <a:cubicBezTo>
                    <a:pt x="6895" y="4911"/>
                    <a:pt x="7220" y="4683"/>
                    <a:pt x="7513" y="4325"/>
                  </a:cubicBezTo>
                  <a:cubicBezTo>
                    <a:pt x="7870" y="3903"/>
                    <a:pt x="8066" y="3480"/>
                    <a:pt x="8163" y="3220"/>
                  </a:cubicBezTo>
                  <a:cubicBezTo>
                    <a:pt x="6895" y="2147"/>
                    <a:pt x="5594" y="1073"/>
                    <a:pt x="4293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8"/>
            <p:cNvSpPr/>
            <p:nvPr/>
          </p:nvSpPr>
          <p:spPr>
            <a:xfrm>
              <a:off x="2739975" y="2868663"/>
              <a:ext cx="185400" cy="268150"/>
            </a:xfrm>
            <a:custGeom>
              <a:avLst/>
              <a:gdLst/>
              <a:ahLst/>
              <a:cxnLst/>
              <a:rect l="l" t="t" r="r" b="b"/>
              <a:pathLst>
                <a:path w="7416" h="10726" extrusionOk="0">
                  <a:moveTo>
                    <a:pt x="6256" y="1"/>
                  </a:moveTo>
                  <a:cubicBezTo>
                    <a:pt x="6230" y="1"/>
                    <a:pt x="6202" y="12"/>
                    <a:pt x="6179" y="35"/>
                  </a:cubicBezTo>
                  <a:lnTo>
                    <a:pt x="423" y="5758"/>
                  </a:lnTo>
                  <a:cubicBezTo>
                    <a:pt x="1" y="6181"/>
                    <a:pt x="1" y="6896"/>
                    <a:pt x="423" y="7319"/>
                  </a:cubicBezTo>
                  <a:lnTo>
                    <a:pt x="3545" y="10408"/>
                  </a:lnTo>
                  <a:cubicBezTo>
                    <a:pt x="3757" y="10620"/>
                    <a:pt x="4033" y="10725"/>
                    <a:pt x="4310" y="10725"/>
                  </a:cubicBezTo>
                  <a:cubicBezTo>
                    <a:pt x="4586" y="10725"/>
                    <a:pt x="4862" y="10620"/>
                    <a:pt x="5074" y="10408"/>
                  </a:cubicBezTo>
                  <a:lnTo>
                    <a:pt x="7318" y="8165"/>
                  </a:lnTo>
                  <a:cubicBezTo>
                    <a:pt x="7383" y="8099"/>
                    <a:pt x="7415" y="8002"/>
                    <a:pt x="7415" y="7872"/>
                  </a:cubicBezTo>
                  <a:lnTo>
                    <a:pt x="6375" y="100"/>
                  </a:lnTo>
                  <a:cubicBezTo>
                    <a:pt x="6354" y="37"/>
                    <a:pt x="6305" y="1"/>
                    <a:pt x="6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8"/>
            <p:cNvSpPr/>
            <p:nvPr/>
          </p:nvSpPr>
          <p:spPr>
            <a:xfrm>
              <a:off x="2768425" y="2985763"/>
              <a:ext cx="124425" cy="126850"/>
            </a:xfrm>
            <a:custGeom>
              <a:avLst/>
              <a:gdLst/>
              <a:ahLst/>
              <a:cxnLst/>
              <a:rect l="l" t="t" r="r" b="b"/>
              <a:pathLst>
                <a:path w="4977" h="5074" extrusionOk="0">
                  <a:moveTo>
                    <a:pt x="391" y="1"/>
                  </a:moveTo>
                  <a:lnTo>
                    <a:pt x="1" y="359"/>
                  </a:lnTo>
                  <a:lnTo>
                    <a:pt x="4619" y="5074"/>
                  </a:lnTo>
                  <a:lnTo>
                    <a:pt x="4976" y="4684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8"/>
            <p:cNvSpPr/>
            <p:nvPr/>
          </p:nvSpPr>
          <p:spPr>
            <a:xfrm>
              <a:off x="2499325" y="2991463"/>
              <a:ext cx="124425" cy="126050"/>
            </a:xfrm>
            <a:custGeom>
              <a:avLst/>
              <a:gdLst/>
              <a:ahLst/>
              <a:cxnLst/>
              <a:rect l="l" t="t" r="r" b="b"/>
              <a:pathLst>
                <a:path w="4977" h="5042" extrusionOk="0">
                  <a:moveTo>
                    <a:pt x="4586" y="1"/>
                  </a:moveTo>
                  <a:lnTo>
                    <a:pt x="1" y="4683"/>
                  </a:lnTo>
                  <a:lnTo>
                    <a:pt x="391" y="5041"/>
                  </a:lnTo>
                  <a:lnTo>
                    <a:pt x="4976" y="391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8"/>
            <p:cNvSpPr/>
            <p:nvPr/>
          </p:nvSpPr>
          <p:spPr>
            <a:xfrm>
              <a:off x="2624525" y="2865463"/>
              <a:ext cx="137425" cy="137400"/>
            </a:xfrm>
            <a:custGeom>
              <a:avLst/>
              <a:gdLst/>
              <a:ahLst/>
              <a:cxnLst/>
              <a:rect l="l" t="t" r="r" b="b"/>
              <a:pathLst>
                <a:path w="5497" h="5496" extrusionOk="0">
                  <a:moveTo>
                    <a:pt x="2765" y="0"/>
                  </a:moveTo>
                  <a:cubicBezTo>
                    <a:pt x="1237" y="0"/>
                    <a:pt x="1" y="1236"/>
                    <a:pt x="1" y="2764"/>
                  </a:cubicBezTo>
                  <a:cubicBezTo>
                    <a:pt x="1" y="4260"/>
                    <a:pt x="1237" y="5496"/>
                    <a:pt x="2765" y="5496"/>
                  </a:cubicBezTo>
                  <a:cubicBezTo>
                    <a:pt x="4261" y="5496"/>
                    <a:pt x="5497" y="4260"/>
                    <a:pt x="5497" y="2764"/>
                  </a:cubicBezTo>
                  <a:cubicBezTo>
                    <a:pt x="5497" y="1236"/>
                    <a:pt x="4261" y="0"/>
                    <a:pt x="2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8"/>
            <p:cNvSpPr/>
            <p:nvPr/>
          </p:nvSpPr>
          <p:spPr>
            <a:xfrm>
              <a:off x="2657050" y="2913213"/>
              <a:ext cx="72375" cy="50625"/>
            </a:xfrm>
            <a:custGeom>
              <a:avLst/>
              <a:gdLst/>
              <a:ahLst/>
              <a:cxnLst/>
              <a:rect l="l" t="t" r="r" b="b"/>
              <a:pathLst>
                <a:path w="2895" h="2025" extrusionOk="0">
                  <a:moveTo>
                    <a:pt x="2602" y="1"/>
                  </a:moveTo>
                  <a:cubicBezTo>
                    <a:pt x="2529" y="1"/>
                    <a:pt x="2456" y="25"/>
                    <a:pt x="2407" y="74"/>
                  </a:cubicBezTo>
                  <a:lnTo>
                    <a:pt x="1009" y="1472"/>
                  </a:lnTo>
                  <a:lnTo>
                    <a:pt x="488" y="952"/>
                  </a:lnTo>
                  <a:cubicBezTo>
                    <a:pt x="440" y="887"/>
                    <a:pt x="367" y="854"/>
                    <a:pt x="293" y="854"/>
                  </a:cubicBezTo>
                  <a:cubicBezTo>
                    <a:pt x="220" y="854"/>
                    <a:pt x="147" y="887"/>
                    <a:pt x="98" y="952"/>
                  </a:cubicBezTo>
                  <a:cubicBezTo>
                    <a:pt x="1" y="1049"/>
                    <a:pt x="1" y="1212"/>
                    <a:pt x="98" y="1342"/>
                  </a:cubicBezTo>
                  <a:lnTo>
                    <a:pt x="651" y="1862"/>
                  </a:lnTo>
                  <a:cubicBezTo>
                    <a:pt x="749" y="1992"/>
                    <a:pt x="879" y="2025"/>
                    <a:pt x="1009" y="2025"/>
                  </a:cubicBezTo>
                  <a:cubicBezTo>
                    <a:pt x="1139" y="2025"/>
                    <a:pt x="1301" y="1992"/>
                    <a:pt x="1399" y="1862"/>
                  </a:cubicBezTo>
                  <a:lnTo>
                    <a:pt x="2797" y="464"/>
                  </a:lnTo>
                  <a:cubicBezTo>
                    <a:pt x="2895" y="366"/>
                    <a:pt x="2895" y="171"/>
                    <a:pt x="2797" y="74"/>
                  </a:cubicBezTo>
                  <a:cubicBezTo>
                    <a:pt x="2749" y="25"/>
                    <a:pt x="2675" y="1"/>
                    <a:pt x="2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325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graphicFrame>
        <p:nvGraphicFramePr>
          <p:cNvPr id="2119" name="Google Shape;2119;p35"/>
          <p:cNvGraphicFramePr/>
          <p:nvPr/>
        </p:nvGraphicFramePr>
        <p:xfrm>
          <a:off x="3968106" y="1457350"/>
          <a:ext cx="4495950" cy="2459475"/>
        </p:xfrm>
        <a:graphic>
          <a:graphicData uri="http://schemas.openxmlformats.org/drawingml/2006/table">
            <a:tbl>
              <a:tblPr>
                <a:noFill/>
                <a:tableStyleId>{EE02E59C-34CA-43E1-915D-3206EF4F21D3}</a:tableStyleId>
              </a:tblPr>
              <a:tblGrid>
                <a:gridCol w="18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Operating System</a:t>
                      </a:r>
                      <a:endParaRPr sz="15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8287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Windows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Language</a:t>
                      </a:r>
                      <a:endParaRPr sz="15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8287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 Programming Language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Tools</a:t>
                      </a:r>
                      <a:endParaRPr sz="15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8287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CodeBlocks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CE08F70-3D8F-4237-9768-7BD4606F75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6054"/>
          <a:stretch/>
        </p:blipFill>
        <p:spPr>
          <a:xfrm>
            <a:off x="457200" y="1241387"/>
            <a:ext cx="3126059" cy="310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6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FF1307A-844C-C3AF-F04D-81A16D766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61408" y="817756"/>
            <a:ext cx="2733148" cy="364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2777"/>
      </p:ext>
    </p:extLst>
  </p:cSld>
  <p:clrMapOvr>
    <a:masterClrMapping/>
  </p:clrMapOvr>
</p:sld>
</file>

<file path=ppt/theme/theme1.xml><?xml version="1.0" encoding="utf-8"?>
<a:theme xmlns:a="http://schemas.openxmlformats.org/drawingml/2006/main" name="Voting Process Infographics by Slidesgo">
  <a:themeElements>
    <a:clrScheme name="Simple Light">
      <a:dk1>
        <a:srgbClr val="000000"/>
      </a:dk1>
      <a:lt1>
        <a:srgbClr val="FFFFFF"/>
      </a:lt1>
      <a:dk2>
        <a:srgbClr val="ACC3F8"/>
      </a:dk2>
      <a:lt2>
        <a:srgbClr val="E9E9F3"/>
      </a:lt2>
      <a:accent1>
        <a:srgbClr val="465EEC"/>
      </a:accent1>
      <a:accent2>
        <a:srgbClr val="425370"/>
      </a:accent2>
      <a:accent3>
        <a:srgbClr val="7B8EFF"/>
      </a:accent3>
      <a:accent4>
        <a:srgbClr val="FF8995"/>
      </a:accent4>
      <a:accent5>
        <a:srgbClr val="5D749B"/>
      </a:accent5>
      <a:accent6>
        <a:srgbClr val="7A87D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167</Words>
  <Application>Microsoft Office PowerPoint</Application>
  <PresentationFormat>On-screen Show (16:9)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Extra Condensed SemiBold</vt:lpstr>
      <vt:lpstr>Arial</vt:lpstr>
      <vt:lpstr>Fira Sans Extra Condensed Medium</vt:lpstr>
      <vt:lpstr>Roboto</vt:lpstr>
      <vt:lpstr>Voting Process Infographics by Slidesgo</vt:lpstr>
      <vt:lpstr>Mini  Voting System</vt:lpstr>
      <vt:lpstr>About the Project</vt:lpstr>
      <vt:lpstr>Application Features</vt:lpstr>
      <vt:lpstr>Feature Logic</vt:lpstr>
      <vt:lpstr>Technology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 Voting System</dc:title>
  <dc:creator>Ananditha</dc:creator>
  <cp:lastModifiedBy>Ananditha Lingampally</cp:lastModifiedBy>
  <cp:revision>3</cp:revision>
  <dcterms:modified xsi:type="dcterms:W3CDTF">2022-05-20T05:05:16Z</dcterms:modified>
</cp:coreProperties>
</file>