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72" r:id="rId3"/>
    <p:sldId id="268" r:id="rId4"/>
    <p:sldId id="276" r:id="rId5"/>
    <p:sldId id="275" r:id="rId6"/>
    <p:sldId id="277"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5598D11-9A4B-F367-1191-F2E031BFEB6D}" name="Ranjit Kanamarla" initials="RK" userId="S::ranjit.kanamarla@tigeranalytics.com::ede50144-07d6-4248-9936-2e99b24072d7"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8/10/relationships/authors" Target="author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80E631-E898-43ED-98EC-AD1B40881B81}"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D86F35EE-6281-48D5-B0BD-BCB95E028C48}">
      <dgm:prSet/>
      <dgm:spPr/>
      <dgm:t>
        <a:bodyPr/>
        <a:lstStyle/>
        <a:p>
          <a:pPr>
            <a:lnSpc>
              <a:spcPct val="100000"/>
            </a:lnSpc>
          </a:pPr>
          <a:r>
            <a:rPr lang="en-US" dirty="0"/>
            <a:t>The </a:t>
          </a:r>
          <a:r>
            <a:rPr lang="en-US" b="1" dirty="0"/>
            <a:t>SSIS Package Analyzer </a:t>
          </a:r>
          <a:r>
            <a:rPr lang="en-US" dirty="0"/>
            <a:t>is a powerful utility that performs comprehensive metadata extraction from SSIS packages without requiring direct access to the client environment. It systematically scans and catalogs every task, activity, connection, variable, and configuration within the packages, providing detailed insights into data flows, transformations, and dependencies. This tool serves as an essential data discovery mechanism when clients have security restrictions or are unable to provide direct access to their environments.</a:t>
          </a:r>
        </a:p>
      </dgm:t>
    </dgm:pt>
    <dgm:pt modelId="{5AB70CEA-71EB-463C-9C62-5081BFFF205F}" type="parTrans" cxnId="{AF1356C3-95EA-4B38-BC9C-66E60DCB060A}">
      <dgm:prSet/>
      <dgm:spPr/>
      <dgm:t>
        <a:bodyPr/>
        <a:lstStyle/>
        <a:p>
          <a:endParaRPr lang="en-US"/>
        </a:p>
      </dgm:t>
    </dgm:pt>
    <dgm:pt modelId="{7AFABF07-4CD8-48DB-9DA8-96290AA184F1}" type="sibTrans" cxnId="{AF1356C3-95EA-4B38-BC9C-66E60DCB060A}">
      <dgm:prSet/>
      <dgm:spPr/>
      <dgm:t>
        <a:bodyPr/>
        <a:lstStyle/>
        <a:p>
          <a:pPr>
            <a:lnSpc>
              <a:spcPct val="100000"/>
            </a:lnSpc>
          </a:pPr>
          <a:endParaRPr lang="en-US"/>
        </a:p>
      </dgm:t>
    </dgm:pt>
    <dgm:pt modelId="{B14F5602-AB27-432E-868B-8994CB439CFB}">
      <dgm:prSet/>
      <dgm:spPr/>
      <dgm:t>
        <a:bodyPr/>
        <a:lstStyle/>
        <a:p>
          <a:pPr>
            <a:lnSpc>
              <a:spcPct val="100000"/>
            </a:lnSpc>
          </a:pPr>
          <a:r>
            <a:rPr lang="en-US" dirty="0"/>
            <a:t>For organizations facing limited visibility into legacy systems, the analyzer delivers significant value by creating a complete inventory of ETL processes and highlighting complex transformation logic. It empowers migration teams to accurately assess scope, complexity, and effort requirements without administrative access to source systems. This capability not only accelerates the planning phase but also ensures that no critical components are overlooked during migration.</a:t>
          </a:r>
        </a:p>
      </dgm:t>
    </dgm:pt>
    <dgm:pt modelId="{727D2BEE-92E2-4DAD-8C48-404B51B80656}" type="parTrans" cxnId="{067A45CB-555D-422D-A1E5-38CCE49F2485}">
      <dgm:prSet/>
      <dgm:spPr/>
      <dgm:t>
        <a:bodyPr/>
        <a:lstStyle/>
        <a:p>
          <a:endParaRPr lang="en-US"/>
        </a:p>
      </dgm:t>
    </dgm:pt>
    <dgm:pt modelId="{21D37309-4157-4B60-A75F-04F6F6D3DB6A}" type="sibTrans" cxnId="{067A45CB-555D-422D-A1E5-38CCE49F2485}">
      <dgm:prSet/>
      <dgm:spPr/>
      <dgm:t>
        <a:bodyPr/>
        <a:lstStyle/>
        <a:p>
          <a:endParaRPr lang="en-US"/>
        </a:p>
      </dgm:t>
    </dgm:pt>
    <dgm:pt modelId="{80F8E8C4-A086-46C7-B395-BC3B23ABB8E5}" type="pres">
      <dgm:prSet presAssocID="{5680E631-E898-43ED-98EC-AD1B40881B81}" presName="root" presStyleCnt="0">
        <dgm:presLayoutVars>
          <dgm:dir/>
          <dgm:resizeHandles val="exact"/>
        </dgm:presLayoutVars>
      </dgm:prSet>
      <dgm:spPr/>
    </dgm:pt>
    <dgm:pt modelId="{F54F926D-1409-4E5C-BF30-3C7465EDD9DA}" type="pres">
      <dgm:prSet presAssocID="{D86F35EE-6281-48D5-B0BD-BCB95E028C48}" presName="compNode" presStyleCnt="0"/>
      <dgm:spPr/>
    </dgm:pt>
    <dgm:pt modelId="{38AAB519-5BDE-4D75-AE7D-B6C6CE1878A0}" type="pres">
      <dgm:prSet presAssocID="{D86F35EE-6281-48D5-B0BD-BCB95E028C48}" presName="bgRect" presStyleLbl="bgShp" presStyleIdx="0" presStyleCnt="2"/>
      <dgm:spPr/>
    </dgm:pt>
    <dgm:pt modelId="{2C3647C1-4D24-4F07-8FE0-D7716085901C}" type="pres">
      <dgm:prSet presAssocID="{D86F35EE-6281-48D5-B0BD-BCB95E028C4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3B9634DE-8C67-4433-A7D1-00212936B29F}" type="pres">
      <dgm:prSet presAssocID="{D86F35EE-6281-48D5-B0BD-BCB95E028C48}" presName="spaceRect" presStyleCnt="0"/>
      <dgm:spPr/>
    </dgm:pt>
    <dgm:pt modelId="{4F892897-BA92-4BEB-8957-9CB602B1F252}" type="pres">
      <dgm:prSet presAssocID="{D86F35EE-6281-48D5-B0BD-BCB95E028C48}" presName="parTx" presStyleLbl="revTx" presStyleIdx="0" presStyleCnt="2">
        <dgm:presLayoutVars>
          <dgm:chMax val="0"/>
          <dgm:chPref val="0"/>
        </dgm:presLayoutVars>
      </dgm:prSet>
      <dgm:spPr/>
    </dgm:pt>
    <dgm:pt modelId="{A87D7BD4-F0D4-47AA-BD1F-246206C710B5}" type="pres">
      <dgm:prSet presAssocID="{7AFABF07-4CD8-48DB-9DA8-96290AA184F1}" presName="sibTrans" presStyleCnt="0"/>
      <dgm:spPr/>
    </dgm:pt>
    <dgm:pt modelId="{CC186311-46CA-4D5D-A118-4FD56DE5CA21}" type="pres">
      <dgm:prSet presAssocID="{B14F5602-AB27-432E-868B-8994CB439CFB}" presName="compNode" presStyleCnt="0"/>
      <dgm:spPr/>
    </dgm:pt>
    <dgm:pt modelId="{8B161BA1-A383-4B47-B03D-65AC40BFA670}" type="pres">
      <dgm:prSet presAssocID="{B14F5602-AB27-432E-868B-8994CB439CFB}" presName="bgRect" presStyleLbl="bgShp" presStyleIdx="1" presStyleCnt="2"/>
      <dgm:spPr/>
    </dgm:pt>
    <dgm:pt modelId="{9F0EBD42-342F-4A71-A59A-CFF907A32821}" type="pres">
      <dgm:prSet presAssocID="{B14F5602-AB27-432E-868B-8994CB439CF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B84BD547-DCC5-4635-9867-719D9A65AD63}" type="pres">
      <dgm:prSet presAssocID="{B14F5602-AB27-432E-868B-8994CB439CFB}" presName="spaceRect" presStyleCnt="0"/>
      <dgm:spPr/>
    </dgm:pt>
    <dgm:pt modelId="{004CF19D-5808-4AAE-98A0-612E80910E97}" type="pres">
      <dgm:prSet presAssocID="{B14F5602-AB27-432E-868B-8994CB439CFB}" presName="parTx" presStyleLbl="revTx" presStyleIdx="1" presStyleCnt="2">
        <dgm:presLayoutVars>
          <dgm:chMax val="0"/>
          <dgm:chPref val="0"/>
        </dgm:presLayoutVars>
      </dgm:prSet>
      <dgm:spPr/>
    </dgm:pt>
  </dgm:ptLst>
  <dgm:cxnLst>
    <dgm:cxn modelId="{B10CCE04-CBB7-449C-BA7D-340A1B6F2916}" type="presOf" srcId="{D86F35EE-6281-48D5-B0BD-BCB95E028C48}" destId="{4F892897-BA92-4BEB-8957-9CB602B1F252}" srcOrd="0" destOrd="0" presId="urn:microsoft.com/office/officeart/2018/2/layout/IconVerticalSolidList"/>
    <dgm:cxn modelId="{0C72F60E-4370-486C-8DF2-C19F9E4DCFF8}" type="presOf" srcId="{B14F5602-AB27-432E-868B-8994CB439CFB}" destId="{004CF19D-5808-4AAE-98A0-612E80910E97}" srcOrd="0" destOrd="0" presId="urn:microsoft.com/office/officeart/2018/2/layout/IconVerticalSolidList"/>
    <dgm:cxn modelId="{38219123-0FFF-488F-B665-8FA40D99BCA0}" type="presOf" srcId="{5680E631-E898-43ED-98EC-AD1B40881B81}" destId="{80F8E8C4-A086-46C7-B395-BC3B23ABB8E5}" srcOrd="0" destOrd="0" presId="urn:microsoft.com/office/officeart/2018/2/layout/IconVerticalSolidList"/>
    <dgm:cxn modelId="{AF1356C3-95EA-4B38-BC9C-66E60DCB060A}" srcId="{5680E631-E898-43ED-98EC-AD1B40881B81}" destId="{D86F35EE-6281-48D5-B0BD-BCB95E028C48}" srcOrd="0" destOrd="0" parTransId="{5AB70CEA-71EB-463C-9C62-5081BFFF205F}" sibTransId="{7AFABF07-4CD8-48DB-9DA8-96290AA184F1}"/>
    <dgm:cxn modelId="{067A45CB-555D-422D-A1E5-38CCE49F2485}" srcId="{5680E631-E898-43ED-98EC-AD1B40881B81}" destId="{B14F5602-AB27-432E-868B-8994CB439CFB}" srcOrd="1" destOrd="0" parTransId="{727D2BEE-92E2-4DAD-8C48-404B51B80656}" sibTransId="{21D37309-4157-4B60-A75F-04F6F6D3DB6A}"/>
    <dgm:cxn modelId="{0613CD54-A05A-4E82-A0C8-3BFACCB36067}" type="presParOf" srcId="{80F8E8C4-A086-46C7-B395-BC3B23ABB8E5}" destId="{F54F926D-1409-4E5C-BF30-3C7465EDD9DA}" srcOrd="0" destOrd="0" presId="urn:microsoft.com/office/officeart/2018/2/layout/IconVerticalSolidList"/>
    <dgm:cxn modelId="{3C4C3994-0E4E-4968-A487-C750D2F496EE}" type="presParOf" srcId="{F54F926D-1409-4E5C-BF30-3C7465EDD9DA}" destId="{38AAB519-5BDE-4D75-AE7D-B6C6CE1878A0}" srcOrd="0" destOrd="0" presId="urn:microsoft.com/office/officeart/2018/2/layout/IconVerticalSolidList"/>
    <dgm:cxn modelId="{6111194B-EC42-4E7A-B350-04493156D198}" type="presParOf" srcId="{F54F926D-1409-4E5C-BF30-3C7465EDD9DA}" destId="{2C3647C1-4D24-4F07-8FE0-D7716085901C}" srcOrd="1" destOrd="0" presId="urn:microsoft.com/office/officeart/2018/2/layout/IconVerticalSolidList"/>
    <dgm:cxn modelId="{CD797B27-8CFE-4776-9CBC-1B0A3CECCEF7}" type="presParOf" srcId="{F54F926D-1409-4E5C-BF30-3C7465EDD9DA}" destId="{3B9634DE-8C67-4433-A7D1-00212936B29F}" srcOrd="2" destOrd="0" presId="urn:microsoft.com/office/officeart/2018/2/layout/IconVerticalSolidList"/>
    <dgm:cxn modelId="{B50D9B00-C1AB-475A-8BAC-75FD82947EC9}" type="presParOf" srcId="{F54F926D-1409-4E5C-BF30-3C7465EDD9DA}" destId="{4F892897-BA92-4BEB-8957-9CB602B1F252}" srcOrd="3" destOrd="0" presId="urn:microsoft.com/office/officeart/2018/2/layout/IconVerticalSolidList"/>
    <dgm:cxn modelId="{80BA2C59-53BB-44B5-AD9E-F3FF0A136D52}" type="presParOf" srcId="{80F8E8C4-A086-46C7-B395-BC3B23ABB8E5}" destId="{A87D7BD4-F0D4-47AA-BD1F-246206C710B5}" srcOrd="1" destOrd="0" presId="urn:microsoft.com/office/officeart/2018/2/layout/IconVerticalSolidList"/>
    <dgm:cxn modelId="{B1F18744-7924-4647-8EB1-14D0659F9D05}" type="presParOf" srcId="{80F8E8C4-A086-46C7-B395-BC3B23ABB8E5}" destId="{CC186311-46CA-4D5D-A118-4FD56DE5CA21}" srcOrd="2" destOrd="0" presId="urn:microsoft.com/office/officeart/2018/2/layout/IconVerticalSolidList"/>
    <dgm:cxn modelId="{424F7CEC-9558-470E-82CE-E44EE98F104B}" type="presParOf" srcId="{CC186311-46CA-4D5D-A118-4FD56DE5CA21}" destId="{8B161BA1-A383-4B47-B03D-65AC40BFA670}" srcOrd="0" destOrd="0" presId="urn:microsoft.com/office/officeart/2018/2/layout/IconVerticalSolidList"/>
    <dgm:cxn modelId="{AA12BE61-6A49-4D2A-A927-67A13D87840C}" type="presParOf" srcId="{CC186311-46CA-4D5D-A118-4FD56DE5CA21}" destId="{9F0EBD42-342F-4A71-A59A-CFF907A32821}" srcOrd="1" destOrd="0" presId="urn:microsoft.com/office/officeart/2018/2/layout/IconVerticalSolidList"/>
    <dgm:cxn modelId="{ABB0785E-7CCE-464E-AE50-A64976A63759}" type="presParOf" srcId="{CC186311-46CA-4D5D-A118-4FD56DE5CA21}" destId="{B84BD547-DCC5-4635-9867-719D9A65AD63}" srcOrd="2" destOrd="0" presId="urn:microsoft.com/office/officeart/2018/2/layout/IconVerticalSolidList"/>
    <dgm:cxn modelId="{47FA87CE-71C4-4FE8-BF94-1FF5D639E544}" type="presParOf" srcId="{CC186311-46CA-4D5D-A118-4FD56DE5CA21}" destId="{004CF19D-5808-4AAE-98A0-612E80910E9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AAB519-5BDE-4D75-AE7D-B6C6CE1878A0}">
      <dsp:nvSpPr>
        <dsp:cNvPr id="0" name=""/>
        <dsp:cNvSpPr/>
      </dsp:nvSpPr>
      <dsp:spPr>
        <a:xfrm>
          <a:off x="0" y="899743"/>
          <a:ext cx="11572328" cy="166106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3647C1-4D24-4F07-8FE0-D7716085901C}">
      <dsp:nvSpPr>
        <dsp:cNvPr id="0" name=""/>
        <dsp:cNvSpPr/>
      </dsp:nvSpPr>
      <dsp:spPr>
        <a:xfrm>
          <a:off x="502472" y="1273483"/>
          <a:ext cx="913585" cy="9135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892897-BA92-4BEB-8957-9CB602B1F252}">
      <dsp:nvSpPr>
        <dsp:cNvPr id="0" name=""/>
        <dsp:cNvSpPr/>
      </dsp:nvSpPr>
      <dsp:spPr>
        <a:xfrm>
          <a:off x="1918529" y="899743"/>
          <a:ext cx="9653798" cy="1661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796" tIns="175796" rIns="175796" bIns="175796" numCol="1" spcCol="1270" anchor="ctr" anchorCtr="0">
          <a:noAutofit/>
        </a:bodyPr>
        <a:lstStyle/>
        <a:p>
          <a:pPr marL="0" lvl="0" indent="0" algn="l" defTabSz="666750">
            <a:lnSpc>
              <a:spcPct val="100000"/>
            </a:lnSpc>
            <a:spcBef>
              <a:spcPct val="0"/>
            </a:spcBef>
            <a:spcAft>
              <a:spcPct val="35000"/>
            </a:spcAft>
            <a:buNone/>
          </a:pPr>
          <a:r>
            <a:rPr lang="en-US" sz="1500" kern="1200" dirty="0"/>
            <a:t>The </a:t>
          </a:r>
          <a:r>
            <a:rPr lang="en-US" sz="1500" b="1" kern="1200" dirty="0"/>
            <a:t>SSIS Package Analyzer </a:t>
          </a:r>
          <a:r>
            <a:rPr lang="en-US" sz="1500" kern="1200" dirty="0"/>
            <a:t>is a powerful utility that performs comprehensive metadata extraction from SSIS packages without requiring direct access to the client environment. It systematically scans and catalogs every task, activity, connection, variable, and configuration within the packages, providing detailed insights into data flows, transformations, and dependencies. This tool serves as an essential data discovery mechanism when clients have security restrictions or are unable to provide direct access to their environments.</a:t>
          </a:r>
        </a:p>
      </dsp:txBody>
      <dsp:txXfrm>
        <a:off x="1918529" y="899743"/>
        <a:ext cx="9653798" cy="1661064"/>
      </dsp:txXfrm>
    </dsp:sp>
    <dsp:sp modelId="{8B161BA1-A383-4B47-B03D-65AC40BFA670}">
      <dsp:nvSpPr>
        <dsp:cNvPr id="0" name=""/>
        <dsp:cNvSpPr/>
      </dsp:nvSpPr>
      <dsp:spPr>
        <a:xfrm>
          <a:off x="0" y="2976074"/>
          <a:ext cx="11572328" cy="166106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0EBD42-342F-4A71-A59A-CFF907A32821}">
      <dsp:nvSpPr>
        <dsp:cNvPr id="0" name=""/>
        <dsp:cNvSpPr/>
      </dsp:nvSpPr>
      <dsp:spPr>
        <a:xfrm>
          <a:off x="502472" y="3349814"/>
          <a:ext cx="913585" cy="9135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4CF19D-5808-4AAE-98A0-612E80910E97}">
      <dsp:nvSpPr>
        <dsp:cNvPr id="0" name=""/>
        <dsp:cNvSpPr/>
      </dsp:nvSpPr>
      <dsp:spPr>
        <a:xfrm>
          <a:off x="1918529" y="2976074"/>
          <a:ext cx="9653798" cy="16610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796" tIns="175796" rIns="175796" bIns="175796" numCol="1" spcCol="1270" anchor="ctr" anchorCtr="0">
          <a:noAutofit/>
        </a:bodyPr>
        <a:lstStyle/>
        <a:p>
          <a:pPr marL="0" lvl="0" indent="0" algn="l" defTabSz="666750">
            <a:lnSpc>
              <a:spcPct val="100000"/>
            </a:lnSpc>
            <a:spcBef>
              <a:spcPct val="0"/>
            </a:spcBef>
            <a:spcAft>
              <a:spcPct val="35000"/>
            </a:spcAft>
            <a:buNone/>
          </a:pPr>
          <a:r>
            <a:rPr lang="en-US" sz="1500" kern="1200" dirty="0"/>
            <a:t>For organizations facing limited visibility into legacy systems, the analyzer delivers significant value by creating a complete inventory of ETL processes and highlighting complex transformation logic. It empowers migration teams to accurately assess scope, complexity, and effort requirements without administrative access to source systems. This capability not only accelerates the planning phase but also ensures that no critical components are overlooked during migration.</a:t>
          </a:r>
        </a:p>
      </dsp:txBody>
      <dsp:txXfrm>
        <a:off x="1918529" y="2976074"/>
        <a:ext cx="9653798" cy="166106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E671BA-06BF-41DB-8CC5-0B4E9014CF78}" type="datetimeFigureOut">
              <a:rPr lang="en-IN" smtClean="0"/>
              <a:t>02-04-2025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238ED4-9933-4C77-804B-37726FD4C554}" type="slidenum">
              <a:rPr lang="en-IN" smtClean="0"/>
              <a:t>‹#›</a:t>
            </a:fld>
            <a:endParaRPr lang="en-IN"/>
          </a:p>
        </p:txBody>
      </p:sp>
    </p:spTree>
    <p:extLst>
      <p:ext uri="{BB962C8B-B14F-4D97-AF65-F5344CB8AC3E}">
        <p14:creationId xmlns:p14="http://schemas.microsoft.com/office/powerpoint/2010/main" val="3859959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p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856" name="Google Shape;85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4"/>
        <p:cNvGrpSpPr/>
        <p:nvPr/>
      </p:nvGrpSpPr>
      <p:grpSpPr>
        <a:xfrm>
          <a:off x="0" y="0"/>
          <a:ext cx="0" cy="0"/>
          <a:chOff x="0" y="0"/>
          <a:chExt cx="0" cy="0"/>
        </a:xfrm>
      </p:grpSpPr>
      <p:sp>
        <p:nvSpPr>
          <p:cNvPr id="1215" name="Google Shape;121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6" name="Google Shape;1216;p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p:txBody>
      </p:sp>
      <p:sp>
        <p:nvSpPr>
          <p:cNvPr id="1217" name="Google Shape;1217;p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3</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p19: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3" name="Google Shape;114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www.tigeranalytics.com/" TargetMode="External"/><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hyperlink" Target="https://www.facebook.com/tigeranalytics/" TargetMode="External"/><Relationship Id="rId5" Type="http://schemas.openxmlformats.org/officeDocument/2006/relationships/hyperlink" Target="https://www.linkedin.com/company/tiger-analytics?challengeId=AQFITyRVMYz_WgAAAX03FhALtfIwJnOfTt8O8ItYNEU6KObBuXUtLZYE8ptZJNZRkHnETWB4CINjpFHyI3IY__5jmiw_7EA0Zw&amp;submissionId=6e27344e-cce1-b816-816e-afcb6116b05d" TargetMode="External"/><Relationship Id="rId4" Type="http://schemas.openxmlformats.org/officeDocument/2006/relationships/hyperlink" Target="https://twitter.com/tigeranalytics"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50A6A-985B-18C2-5CDD-AFF14B96F7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353BA9D-5035-64F3-606F-880BC2F698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FECFF0-A51D-2852-FDC2-F88FC1931A66}"/>
              </a:ext>
            </a:extLst>
          </p:cNvPr>
          <p:cNvSpPr>
            <a:spLocks noGrp="1"/>
          </p:cNvSpPr>
          <p:nvPr>
            <p:ph type="dt" sz="half" idx="10"/>
          </p:nvPr>
        </p:nvSpPr>
        <p:spPr/>
        <p:txBody>
          <a:bodyPr/>
          <a:lstStyle/>
          <a:p>
            <a:fld id="{DA34D289-BC2A-4296-847D-DCC4ED1EAC34}" type="datetimeFigureOut">
              <a:rPr lang="en-IN" smtClean="0"/>
              <a:t>02-04-2025</a:t>
            </a:fld>
            <a:endParaRPr lang="en-IN"/>
          </a:p>
        </p:txBody>
      </p:sp>
      <p:sp>
        <p:nvSpPr>
          <p:cNvPr id="5" name="Footer Placeholder 4">
            <a:extLst>
              <a:ext uri="{FF2B5EF4-FFF2-40B4-BE49-F238E27FC236}">
                <a16:creationId xmlns:a16="http://schemas.microsoft.com/office/drawing/2014/main" id="{0DEE01E7-4CB1-F94F-24F6-52A69F7EB5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B9DAC7-C6E5-B556-E9AD-5552E16CD97E}"/>
              </a:ext>
            </a:extLst>
          </p:cNvPr>
          <p:cNvSpPr>
            <a:spLocks noGrp="1"/>
          </p:cNvSpPr>
          <p:nvPr>
            <p:ph type="sldNum" sz="quarter" idx="12"/>
          </p:nvPr>
        </p:nvSpPr>
        <p:spPr/>
        <p:txBody>
          <a:bodyPr/>
          <a:lstStyle/>
          <a:p>
            <a:fld id="{FDF7ED0D-8B91-40BE-8DE6-52084EE9723C}" type="slidenum">
              <a:rPr lang="en-IN" smtClean="0"/>
              <a:t>‹#›</a:t>
            </a:fld>
            <a:endParaRPr lang="en-IN"/>
          </a:p>
        </p:txBody>
      </p:sp>
    </p:spTree>
    <p:extLst>
      <p:ext uri="{BB962C8B-B14F-4D97-AF65-F5344CB8AC3E}">
        <p14:creationId xmlns:p14="http://schemas.microsoft.com/office/powerpoint/2010/main" val="177056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5E246-B232-B4AE-1994-5765434770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AC5A54-E7FB-3AC8-DF3C-AB0285C3E6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734B99-F306-6CE8-6F89-7D5A84924410}"/>
              </a:ext>
            </a:extLst>
          </p:cNvPr>
          <p:cNvSpPr>
            <a:spLocks noGrp="1"/>
          </p:cNvSpPr>
          <p:nvPr>
            <p:ph type="dt" sz="half" idx="10"/>
          </p:nvPr>
        </p:nvSpPr>
        <p:spPr/>
        <p:txBody>
          <a:bodyPr/>
          <a:lstStyle/>
          <a:p>
            <a:fld id="{DA34D289-BC2A-4296-847D-DCC4ED1EAC34}" type="datetimeFigureOut">
              <a:rPr lang="en-IN" smtClean="0"/>
              <a:t>02-04-2025</a:t>
            </a:fld>
            <a:endParaRPr lang="en-IN"/>
          </a:p>
        </p:txBody>
      </p:sp>
      <p:sp>
        <p:nvSpPr>
          <p:cNvPr id="5" name="Footer Placeholder 4">
            <a:extLst>
              <a:ext uri="{FF2B5EF4-FFF2-40B4-BE49-F238E27FC236}">
                <a16:creationId xmlns:a16="http://schemas.microsoft.com/office/drawing/2014/main" id="{EA564375-3EC0-C8F7-A653-4D7147758A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8CF112-2714-0143-4174-6B8307C4E698}"/>
              </a:ext>
            </a:extLst>
          </p:cNvPr>
          <p:cNvSpPr>
            <a:spLocks noGrp="1"/>
          </p:cNvSpPr>
          <p:nvPr>
            <p:ph type="sldNum" sz="quarter" idx="12"/>
          </p:nvPr>
        </p:nvSpPr>
        <p:spPr/>
        <p:txBody>
          <a:bodyPr/>
          <a:lstStyle/>
          <a:p>
            <a:fld id="{FDF7ED0D-8B91-40BE-8DE6-52084EE9723C}" type="slidenum">
              <a:rPr lang="en-IN" smtClean="0"/>
              <a:t>‹#›</a:t>
            </a:fld>
            <a:endParaRPr lang="en-IN"/>
          </a:p>
        </p:txBody>
      </p:sp>
    </p:spTree>
    <p:extLst>
      <p:ext uri="{BB962C8B-B14F-4D97-AF65-F5344CB8AC3E}">
        <p14:creationId xmlns:p14="http://schemas.microsoft.com/office/powerpoint/2010/main" val="3651314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161ACF-F6B6-689A-25AB-194CEB6131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8C9FDB-E1CE-8131-85B3-4D5EAD32C2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26CF21-8FB0-6F15-5704-83DDB88F08AC}"/>
              </a:ext>
            </a:extLst>
          </p:cNvPr>
          <p:cNvSpPr>
            <a:spLocks noGrp="1"/>
          </p:cNvSpPr>
          <p:nvPr>
            <p:ph type="dt" sz="half" idx="10"/>
          </p:nvPr>
        </p:nvSpPr>
        <p:spPr/>
        <p:txBody>
          <a:bodyPr/>
          <a:lstStyle/>
          <a:p>
            <a:fld id="{DA34D289-BC2A-4296-847D-DCC4ED1EAC34}" type="datetimeFigureOut">
              <a:rPr lang="en-IN" smtClean="0"/>
              <a:t>02-04-2025</a:t>
            </a:fld>
            <a:endParaRPr lang="en-IN"/>
          </a:p>
        </p:txBody>
      </p:sp>
      <p:sp>
        <p:nvSpPr>
          <p:cNvPr id="5" name="Footer Placeholder 4">
            <a:extLst>
              <a:ext uri="{FF2B5EF4-FFF2-40B4-BE49-F238E27FC236}">
                <a16:creationId xmlns:a16="http://schemas.microsoft.com/office/drawing/2014/main" id="{CB2E14A1-842F-9F0E-9EEB-07C701C796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5A2BCF-2ACF-E9B1-6D7F-D4359E986B54}"/>
              </a:ext>
            </a:extLst>
          </p:cNvPr>
          <p:cNvSpPr>
            <a:spLocks noGrp="1"/>
          </p:cNvSpPr>
          <p:nvPr>
            <p:ph type="sldNum" sz="quarter" idx="12"/>
          </p:nvPr>
        </p:nvSpPr>
        <p:spPr/>
        <p:txBody>
          <a:bodyPr/>
          <a:lstStyle/>
          <a:p>
            <a:fld id="{FDF7ED0D-8B91-40BE-8DE6-52084EE9723C}" type="slidenum">
              <a:rPr lang="en-IN" smtClean="0"/>
              <a:t>‹#›</a:t>
            </a:fld>
            <a:endParaRPr lang="en-IN"/>
          </a:p>
        </p:txBody>
      </p:sp>
    </p:spTree>
    <p:extLst>
      <p:ext uri="{BB962C8B-B14F-4D97-AF65-F5344CB8AC3E}">
        <p14:creationId xmlns:p14="http://schemas.microsoft.com/office/powerpoint/2010/main" val="3845908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74"/>
        <p:cNvGrpSpPr/>
        <p:nvPr/>
      </p:nvGrpSpPr>
      <p:grpSpPr>
        <a:xfrm>
          <a:off x="0" y="0"/>
          <a:ext cx="0" cy="0"/>
          <a:chOff x="0" y="0"/>
          <a:chExt cx="0" cy="0"/>
        </a:xfrm>
      </p:grpSpPr>
      <p:sp>
        <p:nvSpPr>
          <p:cNvPr id="75" name="Google Shape;75;p70"/>
          <p:cNvSpPr/>
          <p:nvPr/>
        </p:nvSpPr>
        <p:spPr>
          <a:xfrm>
            <a:off x="4" y="3"/>
            <a:ext cx="301543" cy="347263"/>
          </a:xfrm>
          <a:custGeom>
            <a:avLst/>
            <a:gdLst/>
            <a:ahLst/>
            <a:cxnLst/>
            <a:rect l="l" t="t" r="r" b="b"/>
            <a:pathLst>
              <a:path w="1675237" h="1929234" extrusionOk="0">
                <a:moveTo>
                  <a:pt x="461556" y="1897854"/>
                </a:moveTo>
                <a:lnTo>
                  <a:pt x="469774" y="1899513"/>
                </a:lnTo>
                <a:lnTo>
                  <a:pt x="443985" y="1904118"/>
                </a:lnTo>
                <a:lnTo>
                  <a:pt x="449737" y="1900240"/>
                </a:lnTo>
                <a:cubicBezTo>
                  <a:pt x="453370" y="1898704"/>
                  <a:pt x="457364" y="1897854"/>
                  <a:pt x="461556" y="1897854"/>
                </a:cubicBezTo>
                <a:close/>
                <a:moveTo>
                  <a:pt x="389002" y="1897854"/>
                </a:moveTo>
                <a:cubicBezTo>
                  <a:pt x="397386" y="1897854"/>
                  <a:pt x="404977" y="1901253"/>
                  <a:pt x="410472" y="1906747"/>
                </a:cubicBezTo>
                <a:lnTo>
                  <a:pt x="411766" y="1909872"/>
                </a:lnTo>
                <a:lnTo>
                  <a:pt x="400388" y="1911904"/>
                </a:lnTo>
                <a:lnTo>
                  <a:pt x="363451" y="1916598"/>
                </a:lnTo>
                <a:lnTo>
                  <a:pt x="367531" y="1906747"/>
                </a:lnTo>
                <a:cubicBezTo>
                  <a:pt x="373026" y="1901253"/>
                  <a:pt x="380617" y="1897854"/>
                  <a:pt x="389002" y="1897854"/>
                </a:cubicBezTo>
                <a:close/>
                <a:moveTo>
                  <a:pt x="316447" y="1897854"/>
                </a:moveTo>
                <a:cubicBezTo>
                  <a:pt x="324832" y="1897854"/>
                  <a:pt x="332422" y="1901253"/>
                  <a:pt x="337917" y="1906747"/>
                </a:cubicBezTo>
                <a:lnTo>
                  <a:pt x="343070" y="1919187"/>
                </a:lnTo>
                <a:lnTo>
                  <a:pt x="325117" y="1921469"/>
                </a:lnTo>
                <a:lnTo>
                  <a:pt x="287700" y="1924314"/>
                </a:lnTo>
                <a:lnTo>
                  <a:pt x="294977" y="1906747"/>
                </a:lnTo>
                <a:cubicBezTo>
                  <a:pt x="300471" y="1901253"/>
                  <a:pt x="308062" y="1897854"/>
                  <a:pt x="316447" y="1897854"/>
                </a:cubicBezTo>
                <a:close/>
                <a:moveTo>
                  <a:pt x="243892" y="1897854"/>
                </a:moveTo>
                <a:cubicBezTo>
                  <a:pt x="252277" y="1897854"/>
                  <a:pt x="259868" y="1901253"/>
                  <a:pt x="265363" y="1906747"/>
                </a:cubicBezTo>
                <a:lnTo>
                  <a:pt x="273099" y="1925425"/>
                </a:lnTo>
                <a:lnTo>
                  <a:pt x="248735" y="1927277"/>
                </a:lnTo>
                <a:lnTo>
                  <a:pt x="213550" y="1928167"/>
                </a:lnTo>
                <a:lnTo>
                  <a:pt x="222422" y="1906747"/>
                </a:lnTo>
                <a:cubicBezTo>
                  <a:pt x="227917" y="1901253"/>
                  <a:pt x="235508" y="1897854"/>
                  <a:pt x="243892" y="1897854"/>
                </a:cubicBezTo>
                <a:close/>
                <a:moveTo>
                  <a:pt x="171339" y="1897854"/>
                </a:moveTo>
                <a:cubicBezTo>
                  <a:pt x="188107" y="1897854"/>
                  <a:pt x="201701" y="1911448"/>
                  <a:pt x="201701" y="1928218"/>
                </a:cubicBezTo>
                <a:lnTo>
                  <a:pt x="201597" y="1928469"/>
                </a:lnTo>
                <a:lnTo>
                  <a:pt x="171336" y="1929234"/>
                </a:lnTo>
                <a:lnTo>
                  <a:pt x="141087" y="1928469"/>
                </a:lnTo>
                <a:lnTo>
                  <a:pt x="140982" y="1928218"/>
                </a:lnTo>
                <a:cubicBezTo>
                  <a:pt x="140982" y="1911448"/>
                  <a:pt x="154577" y="1897854"/>
                  <a:pt x="171339" y="1897854"/>
                </a:cubicBezTo>
                <a:close/>
                <a:moveTo>
                  <a:pt x="98792" y="1897854"/>
                </a:moveTo>
                <a:cubicBezTo>
                  <a:pt x="107177" y="1897854"/>
                  <a:pt x="114768" y="1901253"/>
                  <a:pt x="120263" y="1906747"/>
                </a:cubicBezTo>
                <a:lnTo>
                  <a:pt x="129135" y="1928167"/>
                </a:lnTo>
                <a:lnTo>
                  <a:pt x="93938" y="1927277"/>
                </a:lnTo>
                <a:lnTo>
                  <a:pt x="69586" y="1925425"/>
                </a:lnTo>
                <a:lnTo>
                  <a:pt x="77322" y="1906747"/>
                </a:lnTo>
                <a:cubicBezTo>
                  <a:pt x="82817" y="1901253"/>
                  <a:pt x="90408" y="1897854"/>
                  <a:pt x="98792" y="1897854"/>
                </a:cubicBezTo>
                <a:close/>
                <a:moveTo>
                  <a:pt x="26239" y="1897854"/>
                </a:moveTo>
                <a:cubicBezTo>
                  <a:pt x="34623" y="1897854"/>
                  <a:pt x="42214" y="1901253"/>
                  <a:pt x="47709" y="1906747"/>
                </a:cubicBezTo>
                <a:lnTo>
                  <a:pt x="54985" y="1924315"/>
                </a:lnTo>
                <a:lnTo>
                  <a:pt x="17556" y="1921469"/>
                </a:lnTo>
                <a:lnTo>
                  <a:pt x="0" y="1919238"/>
                </a:lnTo>
                <a:lnTo>
                  <a:pt x="0" y="1918259"/>
                </a:lnTo>
                <a:lnTo>
                  <a:pt x="4768" y="1906747"/>
                </a:lnTo>
                <a:cubicBezTo>
                  <a:pt x="10263" y="1901253"/>
                  <a:pt x="17854" y="1897854"/>
                  <a:pt x="26239" y="1897854"/>
                </a:cubicBezTo>
                <a:close/>
                <a:moveTo>
                  <a:pt x="679220" y="1817400"/>
                </a:moveTo>
                <a:cubicBezTo>
                  <a:pt x="687604" y="1817400"/>
                  <a:pt x="695195" y="1820799"/>
                  <a:pt x="700690" y="1826293"/>
                </a:cubicBezTo>
                <a:lnTo>
                  <a:pt x="702587" y="1830873"/>
                </a:lnTo>
                <a:lnTo>
                  <a:pt x="649855" y="1850174"/>
                </a:lnTo>
                <a:lnTo>
                  <a:pt x="648856" y="1847763"/>
                </a:lnTo>
                <a:cubicBezTo>
                  <a:pt x="648856" y="1830994"/>
                  <a:pt x="662450" y="1817400"/>
                  <a:pt x="679220" y="1817400"/>
                </a:cubicBezTo>
                <a:close/>
                <a:moveTo>
                  <a:pt x="606665" y="1817400"/>
                </a:moveTo>
                <a:cubicBezTo>
                  <a:pt x="623435" y="1817400"/>
                  <a:pt x="637029" y="1830994"/>
                  <a:pt x="637029" y="1847763"/>
                </a:cubicBezTo>
                <a:lnTo>
                  <a:pt x="633560" y="1856138"/>
                </a:lnTo>
                <a:lnTo>
                  <a:pt x="618594" y="1861615"/>
                </a:lnTo>
                <a:lnTo>
                  <a:pt x="587142" y="1870547"/>
                </a:lnTo>
                <a:lnTo>
                  <a:pt x="585195" y="1869234"/>
                </a:lnTo>
                <a:cubicBezTo>
                  <a:pt x="579700" y="1863739"/>
                  <a:pt x="576302" y="1856148"/>
                  <a:pt x="576302" y="1847763"/>
                </a:cubicBezTo>
                <a:cubicBezTo>
                  <a:pt x="576302" y="1830994"/>
                  <a:pt x="589896" y="1817400"/>
                  <a:pt x="606665" y="1817400"/>
                </a:cubicBezTo>
                <a:close/>
                <a:moveTo>
                  <a:pt x="534111" y="1817400"/>
                </a:moveTo>
                <a:cubicBezTo>
                  <a:pt x="550880" y="1817400"/>
                  <a:pt x="564474" y="1830994"/>
                  <a:pt x="564474" y="1847763"/>
                </a:cubicBezTo>
                <a:cubicBezTo>
                  <a:pt x="564474" y="1864533"/>
                  <a:pt x="550880" y="1878127"/>
                  <a:pt x="534111" y="1878127"/>
                </a:cubicBezTo>
                <a:cubicBezTo>
                  <a:pt x="517341" y="1878127"/>
                  <a:pt x="503747" y="1864533"/>
                  <a:pt x="503747" y="1847763"/>
                </a:cubicBezTo>
                <a:cubicBezTo>
                  <a:pt x="503747" y="1830994"/>
                  <a:pt x="517341" y="1817400"/>
                  <a:pt x="534111" y="1817400"/>
                </a:cubicBezTo>
                <a:close/>
                <a:moveTo>
                  <a:pt x="461556" y="1817400"/>
                </a:moveTo>
                <a:cubicBezTo>
                  <a:pt x="478326" y="1817400"/>
                  <a:pt x="491920" y="1830994"/>
                  <a:pt x="491920" y="1847763"/>
                </a:cubicBezTo>
                <a:cubicBezTo>
                  <a:pt x="491920" y="1864533"/>
                  <a:pt x="478326" y="1878127"/>
                  <a:pt x="461556" y="1878127"/>
                </a:cubicBezTo>
                <a:cubicBezTo>
                  <a:pt x="444787" y="1878127"/>
                  <a:pt x="431192" y="1864533"/>
                  <a:pt x="431192" y="1847763"/>
                </a:cubicBezTo>
                <a:cubicBezTo>
                  <a:pt x="431192" y="1830994"/>
                  <a:pt x="444787" y="1817400"/>
                  <a:pt x="461556" y="1817400"/>
                </a:cubicBezTo>
                <a:close/>
                <a:moveTo>
                  <a:pt x="389002" y="1817400"/>
                </a:moveTo>
                <a:cubicBezTo>
                  <a:pt x="405771" y="1817400"/>
                  <a:pt x="419365" y="1830994"/>
                  <a:pt x="419365" y="1847763"/>
                </a:cubicBezTo>
                <a:cubicBezTo>
                  <a:pt x="419365" y="1864533"/>
                  <a:pt x="405771" y="1878127"/>
                  <a:pt x="389002" y="1878127"/>
                </a:cubicBezTo>
                <a:cubicBezTo>
                  <a:pt x="372232" y="1878127"/>
                  <a:pt x="358638" y="1864533"/>
                  <a:pt x="358638" y="1847763"/>
                </a:cubicBezTo>
                <a:cubicBezTo>
                  <a:pt x="358638" y="1830994"/>
                  <a:pt x="372232" y="1817400"/>
                  <a:pt x="389002" y="1817400"/>
                </a:cubicBezTo>
                <a:close/>
                <a:moveTo>
                  <a:pt x="316447" y="1817400"/>
                </a:moveTo>
                <a:cubicBezTo>
                  <a:pt x="333216" y="1817400"/>
                  <a:pt x="346810" y="1830994"/>
                  <a:pt x="346810" y="1847763"/>
                </a:cubicBezTo>
                <a:cubicBezTo>
                  <a:pt x="346810" y="1864533"/>
                  <a:pt x="333216" y="1878127"/>
                  <a:pt x="316447" y="1878127"/>
                </a:cubicBezTo>
                <a:cubicBezTo>
                  <a:pt x="299677" y="1878127"/>
                  <a:pt x="286084" y="1864533"/>
                  <a:pt x="286084" y="1847763"/>
                </a:cubicBezTo>
                <a:cubicBezTo>
                  <a:pt x="286084" y="1830994"/>
                  <a:pt x="299677" y="1817400"/>
                  <a:pt x="316447" y="1817400"/>
                </a:cubicBezTo>
                <a:close/>
                <a:moveTo>
                  <a:pt x="243892" y="1817400"/>
                </a:moveTo>
                <a:cubicBezTo>
                  <a:pt x="260662" y="1817400"/>
                  <a:pt x="274256" y="1830994"/>
                  <a:pt x="274256" y="1847763"/>
                </a:cubicBezTo>
                <a:cubicBezTo>
                  <a:pt x="274256" y="1864533"/>
                  <a:pt x="260662" y="1878127"/>
                  <a:pt x="243892" y="1878127"/>
                </a:cubicBezTo>
                <a:cubicBezTo>
                  <a:pt x="227123" y="1878127"/>
                  <a:pt x="213529" y="1864533"/>
                  <a:pt x="213529" y="1847763"/>
                </a:cubicBezTo>
                <a:cubicBezTo>
                  <a:pt x="213529" y="1830994"/>
                  <a:pt x="227123" y="1817400"/>
                  <a:pt x="243892" y="1817400"/>
                </a:cubicBezTo>
                <a:close/>
                <a:moveTo>
                  <a:pt x="171339" y="1817400"/>
                </a:moveTo>
                <a:cubicBezTo>
                  <a:pt x="188107" y="1817400"/>
                  <a:pt x="201701" y="1830994"/>
                  <a:pt x="201701" y="1847763"/>
                </a:cubicBezTo>
                <a:cubicBezTo>
                  <a:pt x="201701" y="1864533"/>
                  <a:pt x="188107" y="1878127"/>
                  <a:pt x="171339" y="1878127"/>
                </a:cubicBezTo>
                <a:cubicBezTo>
                  <a:pt x="154583" y="1878127"/>
                  <a:pt x="140989" y="1864533"/>
                  <a:pt x="140989" y="1847763"/>
                </a:cubicBezTo>
                <a:cubicBezTo>
                  <a:pt x="140989" y="1830994"/>
                  <a:pt x="154583" y="1817400"/>
                  <a:pt x="171339" y="1817400"/>
                </a:cubicBezTo>
                <a:close/>
                <a:moveTo>
                  <a:pt x="98799" y="1817400"/>
                </a:moveTo>
                <a:cubicBezTo>
                  <a:pt x="115568" y="1817400"/>
                  <a:pt x="129162" y="1830994"/>
                  <a:pt x="129162" y="1847763"/>
                </a:cubicBezTo>
                <a:cubicBezTo>
                  <a:pt x="129162" y="1864533"/>
                  <a:pt x="115568" y="1878127"/>
                  <a:pt x="98799" y="1878127"/>
                </a:cubicBezTo>
                <a:cubicBezTo>
                  <a:pt x="82029" y="1878127"/>
                  <a:pt x="68435" y="1864533"/>
                  <a:pt x="68435" y="1847763"/>
                </a:cubicBezTo>
                <a:cubicBezTo>
                  <a:pt x="68435" y="1830994"/>
                  <a:pt x="82029" y="1817400"/>
                  <a:pt x="98799" y="1817400"/>
                </a:cubicBezTo>
                <a:close/>
                <a:moveTo>
                  <a:pt x="26245" y="1817400"/>
                </a:moveTo>
                <a:cubicBezTo>
                  <a:pt x="43014" y="1817400"/>
                  <a:pt x="56608" y="1830994"/>
                  <a:pt x="56608" y="1847763"/>
                </a:cubicBezTo>
                <a:cubicBezTo>
                  <a:pt x="56608" y="1864533"/>
                  <a:pt x="43014" y="1878127"/>
                  <a:pt x="26245" y="1878127"/>
                </a:cubicBezTo>
                <a:cubicBezTo>
                  <a:pt x="17860" y="1878127"/>
                  <a:pt x="10269" y="1874729"/>
                  <a:pt x="4775" y="1869234"/>
                </a:cubicBezTo>
                <a:lnTo>
                  <a:pt x="0" y="1857707"/>
                </a:lnTo>
                <a:lnTo>
                  <a:pt x="0" y="1837819"/>
                </a:lnTo>
                <a:lnTo>
                  <a:pt x="4775" y="1826293"/>
                </a:lnTo>
                <a:cubicBezTo>
                  <a:pt x="10269" y="1820799"/>
                  <a:pt x="17860" y="1817400"/>
                  <a:pt x="26245" y="1817400"/>
                </a:cubicBezTo>
                <a:close/>
                <a:moveTo>
                  <a:pt x="896883" y="1736948"/>
                </a:moveTo>
                <a:lnTo>
                  <a:pt x="903696" y="1738324"/>
                </a:lnTo>
                <a:lnTo>
                  <a:pt x="888255" y="1747704"/>
                </a:lnTo>
                <a:lnTo>
                  <a:pt x="871248" y="1755896"/>
                </a:lnTo>
                <a:lnTo>
                  <a:pt x="875413" y="1745841"/>
                </a:lnTo>
                <a:cubicBezTo>
                  <a:pt x="880908" y="1740347"/>
                  <a:pt x="888499" y="1736948"/>
                  <a:pt x="896883" y="1736948"/>
                </a:cubicBezTo>
                <a:close/>
                <a:moveTo>
                  <a:pt x="824329" y="1736948"/>
                </a:moveTo>
                <a:cubicBezTo>
                  <a:pt x="832714" y="1736948"/>
                  <a:pt x="840304" y="1740347"/>
                  <a:pt x="845799" y="1745841"/>
                </a:cubicBezTo>
                <a:lnTo>
                  <a:pt x="853504" y="1764444"/>
                </a:lnTo>
                <a:lnTo>
                  <a:pt x="802910" y="1788817"/>
                </a:lnTo>
                <a:lnTo>
                  <a:pt x="802858" y="1788782"/>
                </a:lnTo>
                <a:cubicBezTo>
                  <a:pt x="797364" y="1783287"/>
                  <a:pt x="793965" y="1775696"/>
                  <a:pt x="793965" y="1767312"/>
                </a:cubicBezTo>
                <a:cubicBezTo>
                  <a:pt x="793965" y="1750542"/>
                  <a:pt x="807559" y="1736948"/>
                  <a:pt x="824329" y="1736948"/>
                </a:cubicBezTo>
                <a:close/>
                <a:moveTo>
                  <a:pt x="751774" y="1736948"/>
                </a:moveTo>
                <a:cubicBezTo>
                  <a:pt x="768544" y="1736948"/>
                  <a:pt x="782138" y="1750542"/>
                  <a:pt x="782138" y="1767312"/>
                </a:cubicBezTo>
                <a:cubicBezTo>
                  <a:pt x="782138" y="1784081"/>
                  <a:pt x="768544" y="1797675"/>
                  <a:pt x="751774" y="1797675"/>
                </a:cubicBezTo>
                <a:cubicBezTo>
                  <a:pt x="735005" y="1797675"/>
                  <a:pt x="721411" y="1784081"/>
                  <a:pt x="721411" y="1767312"/>
                </a:cubicBezTo>
                <a:cubicBezTo>
                  <a:pt x="721411" y="1750542"/>
                  <a:pt x="735005" y="1736948"/>
                  <a:pt x="751774" y="1736948"/>
                </a:cubicBezTo>
                <a:close/>
                <a:moveTo>
                  <a:pt x="679220" y="1736948"/>
                </a:moveTo>
                <a:cubicBezTo>
                  <a:pt x="695989" y="1736948"/>
                  <a:pt x="709583" y="1750542"/>
                  <a:pt x="709583" y="1767312"/>
                </a:cubicBezTo>
                <a:cubicBezTo>
                  <a:pt x="709583" y="1784081"/>
                  <a:pt x="695989" y="1797675"/>
                  <a:pt x="679220" y="1797675"/>
                </a:cubicBezTo>
                <a:cubicBezTo>
                  <a:pt x="662450" y="1797675"/>
                  <a:pt x="648856" y="1784081"/>
                  <a:pt x="648856" y="1767312"/>
                </a:cubicBezTo>
                <a:cubicBezTo>
                  <a:pt x="648856" y="1750542"/>
                  <a:pt x="662450" y="1736948"/>
                  <a:pt x="679220" y="1736948"/>
                </a:cubicBezTo>
                <a:close/>
                <a:moveTo>
                  <a:pt x="606665" y="1736948"/>
                </a:moveTo>
                <a:cubicBezTo>
                  <a:pt x="623435" y="1736948"/>
                  <a:pt x="637029" y="1750542"/>
                  <a:pt x="637029" y="1767312"/>
                </a:cubicBezTo>
                <a:cubicBezTo>
                  <a:pt x="637029" y="1784081"/>
                  <a:pt x="623435" y="1797675"/>
                  <a:pt x="606665" y="1797675"/>
                </a:cubicBezTo>
                <a:cubicBezTo>
                  <a:pt x="589896" y="1797675"/>
                  <a:pt x="576302" y="1784081"/>
                  <a:pt x="576302" y="1767312"/>
                </a:cubicBezTo>
                <a:cubicBezTo>
                  <a:pt x="576302" y="1750542"/>
                  <a:pt x="589896" y="1736948"/>
                  <a:pt x="606665" y="1736948"/>
                </a:cubicBezTo>
                <a:close/>
                <a:moveTo>
                  <a:pt x="534111" y="1736948"/>
                </a:moveTo>
                <a:cubicBezTo>
                  <a:pt x="550880" y="1736948"/>
                  <a:pt x="564474" y="1750542"/>
                  <a:pt x="564474" y="1767312"/>
                </a:cubicBezTo>
                <a:cubicBezTo>
                  <a:pt x="564474" y="1784081"/>
                  <a:pt x="550880" y="1797675"/>
                  <a:pt x="534111" y="1797675"/>
                </a:cubicBezTo>
                <a:cubicBezTo>
                  <a:pt x="517341" y="1797675"/>
                  <a:pt x="503747" y="1784081"/>
                  <a:pt x="503747" y="1767312"/>
                </a:cubicBezTo>
                <a:cubicBezTo>
                  <a:pt x="503747" y="1750542"/>
                  <a:pt x="517341" y="1736948"/>
                  <a:pt x="534111" y="1736948"/>
                </a:cubicBezTo>
                <a:close/>
                <a:moveTo>
                  <a:pt x="461556" y="1736948"/>
                </a:moveTo>
                <a:cubicBezTo>
                  <a:pt x="478326" y="1736948"/>
                  <a:pt x="491920" y="1750542"/>
                  <a:pt x="491920" y="1767312"/>
                </a:cubicBezTo>
                <a:cubicBezTo>
                  <a:pt x="491920" y="1784081"/>
                  <a:pt x="478326" y="1797675"/>
                  <a:pt x="461556" y="1797675"/>
                </a:cubicBezTo>
                <a:cubicBezTo>
                  <a:pt x="444787" y="1797675"/>
                  <a:pt x="431192" y="1784081"/>
                  <a:pt x="431192" y="1767312"/>
                </a:cubicBezTo>
                <a:cubicBezTo>
                  <a:pt x="431192" y="1750542"/>
                  <a:pt x="444787" y="1736948"/>
                  <a:pt x="461556" y="1736948"/>
                </a:cubicBezTo>
                <a:close/>
                <a:moveTo>
                  <a:pt x="389002" y="1736948"/>
                </a:moveTo>
                <a:cubicBezTo>
                  <a:pt x="405771" y="1736948"/>
                  <a:pt x="419365" y="1750542"/>
                  <a:pt x="419365" y="1767312"/>
                </a:cubicBezTo>
                <a:cubicBezTo>
                  <a:pt x="419365" y="1784081"/>
                  <a:pt x="405771" y="1797675"/>
                  <a:pt x="389002" y="1797675"/>
                </a:cubicBezTo>
                <a:cubicBezTo>
                  <a:pt x="372232" y="1797675"/>
                  <a:pt x="358638" y="1784081"/>
                  <a:pt x="358638" y="1767312"/>
                </a:cubicBezTo>
                <a:cubicBezTo>
                  <a:pt x="358638" y="1750542"/>
                  <a:pt x="372232" y="1736948"/>
                  <a:pt x="389002" y="1736948"/>
                </a:cubicBezTo>
                <a:close/>
                <a:moveTo>
                  <a:pt x="316447" y="1736948"/>
                </a:moveTo>
                <a:cubicBezTo>
                  <a:pt x="333216" y="1736948"/>
                  <a:pt x="346810" y="1750542"/>
                  <a:pt x="346810" y="1767312"/>
                </a:cubicBezTo>
                <a:cubicBezTo>
                  <a:pt x="346810" y="1784081"/>
                  <a:pt x="333216" y="1797675"/>
                  <a:pt x="316447" y="1797675"/>
                </a:cubicBezTo>
                <a:cubicBezTo>
                  <a:pt x="299677" y="1797675"/>
                  <a:pt x="286084" y="1784081"/>
                  <a:pt x="286084" y="1767312"/>
                </a:cubicBezTo>
                <a:cubicBezTo>
                  <a:pt x="286084" y="1750542"/>
                  <a:pt x="299677" y="1736948"/>
                  <a:pt x="316447" y="1736948"/>
                </a:cubicBezTo>
                <a:close/>
                <a:moveTo>
                  <a:pt x="243892" y="1736948"/>
                </a:moveTo>
                <a:cubicBezTo>
                  <a:pt x="260662" y="1736948"/>
                  <a:pt x="274256" y="1750542"/>
                  <a:pt x="274256" y="1767312"/>
                </a:cubicBezTo>
                <a:cubicBezTo>
                  <a:pt x="274256" y="1784081"/>
                  <a:pt x="260662" y="1797675"/>
                  <a:pt x="243892" y="1797675"/>
                </a:cubicBezTo>
                <a:cubicBezTo>
                  <a:pt x="227123" y="1797675"/>
                  <a:pt x="213529" y="1784081"/>
                  <a:pt x="213529" y="1767312"/>
                </a:cubicBezTo>
                <a:cubicBezTo>
                  <a:pt x="213529" y="1750542"/>
                  <a:pt x="227123" y="1736948"/>
                  <a:pt x="243892" y="1736948"/>
                </a:cubicBezTo>
                <a:close/>
                <a:moveTo>
                  <a:pt x="171339" y="1736948"/>
                </a:moveTo>
                <a:cubicBezTo>
                  <a:pt x="188107" y="1736948"/>
                  <a:pt x="201701" y="1750542"/>
                  <a:pt x="201701" y="1767312"/>
                </a:cubicBezTo>
                <a:cubicBezTo>
                  <a:pt x="201701" y="1784081"/>
                  <a:pt x="188107" y="1797675"/>
                  <a:pt x="171339" y="1797675"/>
                </a:cubicBezTo>
                <a:cubicBezTo>
                  <a:pt x="154588" y="1797675"/>
                  <a:pt x="140995" y="1784081"/>
                  <a:pt x="140995" y="1767312"/>
                </a:cubicBezTo>
                <a:cubicBezTo>
                  <a:pt x="140995" y="1750542"/>
                  <a:pt x="154588" y="1736948"/>
                  <a:pt x="171339" y="1736948"/>
                </a:cubicBezTo>
                <a:close/>
                <a:moveTo>
                  <a:pt x="98806" y="1736948"/>
                </a:moveTo>
                <a:cubicBezTo>
                  <a:pt x="115574" y="1736948"/>
                  <a:pt x="129168" y="1750542"/>
                  <a:pt x="129168" y="1767312"/>
                </a:cubicBezTo>
                <a:cubicBezTo>
                  <a:pt x="129168" y="1784081"/>
                  <a:pt x="115574" y="1797675"/>
                  <a:pt x="98806" y="1797675"/>
                </a:cubicBezTo>
                <a:cubicBezTo>
                  <a:pt x="82035" y="1797675"/>
                  <a:pt x="68442" y="1784081"/>
                  <a:pt x="68442" y="1767312"/>
                </a:cubicBezTo>
                <a:cubicBezTo>
                  <a:pt x="68442" y="1750542"/>
                  <a:pt x="82035" y="1736948"/>
                  <a:pt x="98806" y="1736948"/>
                </a:cubicBezTo>
                <a:close/>
                <a:moveTo>
                  <a:pt x="26251" y="1736948"/>
                </a:moveTo>
                <a:cubicBezTo>
                  <a:pt x="43020" y="1736948"/>
                  <a:pt x="56614" y="1750542"/>
                  <a:pt x="56614" y="1767312"/>
                </a:cubicBezTo>
                <a:cubicBezTo>
                  <a:pt x="56614" y="1784081"/>
                  <a:pt x="43020" y="1797675"/>
                  <a:pt x="26251" y="1797675"/>
                </a:cubicBezTo>
                <a:cubicBezTo>
                  <a:pt x="17866" y="1797675"/>
                  <a:pt x="10276" y="1794277"/>
                  <a:pt x="4781" y="1788782"/>
                </a:cubicBezTo>
                <a:lnTo>
                  <a:pt x="0" y="1777239"/>
                </a:lnTo>
                <a:lnTo>
                  <a:pt x="0" y="1757384"/>
                </a:lnTo>
                <a:lnTo>
                  <a:pt x="4781" y="1745841"/>
                </a:lnTo>
                <a:cubicBezTo>
                  <a:pt x="10276" y="1740347"/>
                  <a:pt x="17866" y="1736948"/>
                  <a:pt x="26251" y="1736948"/>
                </a:cubicBezTo>
                <a:close/>
                <a:moveTo>
                  <a:pt x="1030341" y="1658849"/>
                </a:moveTo>
                <a:lnTo>
                  <a:pt x="1020041" y="1666551"/>
                </a:lnTo>
                <a:lnTo>
                  <a:pt x="1020522" y="1665390"/>
                </a:lnTo>
                <a:cubicBezTo>
                  <a:pt x="1023269" y="1662642"/>
                  <a:pt x="1026541" y="1660419"/>
                  <a:pt x="1030173" y="1658883"/>
                </a:cubicBezTo>
                <a:close/>
                <a:moveTo>
                  <a:pt x="969438" y="1656497"/>
                </a:moveTo>
                <a:cubicBezTo>
                  <a:pt x="977823" y="1656497"/>
                  <a:pt x="985413" y="1659895"/>
                  <a:pt x="990908" y="1665390"/>
                </a:cubicBezTo>
                <a:lnTo>
                  <a:pt x="997511" y="1681329"/>
                </a:lnTo>
                <a:lnTo>
                  <a:pt x="950384" y="1709959"/>
                </a:lnTo>
                <a:lnTo>
                  <a:pt x="947968" y="1708330"/>
                </a:lnTo>
                <a:cubicBezTo>
                  <a:pt x="942473" y="1702836"/>
                  <a:pt x="939075" y="1695245"/>
                  <a:pt x="939075" y="1686860"/>
                </a:cubicBezTo>
                <a:cubicBezTo>
                  <a:pt x="939075" y="1670091"/>
                  <a:pt x="952669" y="1656497"/>
                  <a:pt x="969438" y="1656497"/>
                </a:cubicBezTo>
                <a:close/>
                <a:moveTo>
                  <a:pt x="896883" y="1656497"/>
                </a:moveTo>
                <a:cubicBezTo>
                  <a:pt x="913653" y="1656497"/>
                  <a:pt x="927247" y="1670091"/>
                  <a:pt x="927247" y="1686860"/>
                </a:cubicBezTo>
                <a:cubicBezTo>
                  <a:pt x="927247" y="1703630"/>
                  <a:pt x="913653" y="1717224"/>
                  <a:pt x="896883" y="1717224"/>
                </a:cubicBezTo>
                <a:cubicBezTo>
                  <a:pt x="880114" y="1717224"/>
                  <a:pt x="866520" y="1703630"/>
                  <a:pt x="866520" y="1686860"/>
                </a:cubicBezTo>
                <a:cubicBezTo>
                  <a:pt x="866520" y="1670091"/>
                  <a:pt x="880114" y="1656497"/>
                  <a:pt x="896883" y="1656497"/>
                </a:cubicBezTo>
                <a:close/>
                <a:moveTo>
                  <a:pt x="824329" y="1656497"/>
                </a:moveTo>
                <a:cubicBezTo>
                  <a:pt x="841098" y="1656497"/>
                  <a:pt x="854692" y="1670091"/>
                  <a:pt x="854692" y="1686860"/>
                </a:cubicBezTo>
                <a:cubicBezTo>
                  <a:pt x="854692" y="1703630"/>
                  <a:pt x="841098" y="1717224"/>
                  <a:pt x="824329" y="1717224"/>
                </a:cubicBezTo>
                <a:cubicBezTo>
                  <a:pt x="807559" y="1717224"/>
                  <a:pt x="793965" y="1703630"/>
                  <a:pt x="793965" y="1686860"/>
                </a:cubicBezTo>
                <a:cubicBezTo>
                  <a:pt x="793965" y="1670091"/>
                  <a:pt x="807559" y="1656497"/>
                  <a:pt x="824329" y="1656497"/>
                </a:cubicBezTo>
                <a:close/>
                <a:moveTo>
                  <a:pt x="751774" y="1656497"/>
                </a:moveTo>
                <a:cubicBezTo>
                  <a:pt x="768544" y="1656497"/>
                  <a:pt x="782138" y="1670091"/>
                  <a:pt x="782138" y="1686860"/>
                </a:cubicBezTo>
                <a:cubicBezTo>
                  <a:pt x="782138" y="1703630"/>
                  <a:pt x="768544" y="1717224"/>
                  <a:pt x="751774" y="1717224"/>
                </a:cubicBezTo>
                <a:cubicBezTo>
                  <a:pt x="735005" y="1717224"/>
                  <a:pt x="721411" y="1703630"/>
                  <a:pt x="721411" y="1686860"/>
                </a:cubicBezTo>
                <a:cubicBezTo>
                  <a:pt x="721411" y="1670091"/>
                  <a:pt x="735005" y="1656497"/>
                  <a:pt x="751774" y="1656497"/>
                </a:cubicBezTo>
                <a:close/>
                <a:moveTo>
                  <a:pt x="679220" y="1656497"/>
                </a:moveTo>
                <a:cubicBezTo>
                  <a:pt x="695989" y="1656497"/>
                  <a:pt x="709583" y="1670091"/>
                  <a:pt x="709583" y="1686860"/>
                </a:cubicBezTo>
                <a:cubicBezTo>
                  <a:pt x="709583" y="1703630"/>
                  <a:pt x="695989" y="1717224"/>
                  <a:pt x="679220" y="1717224"/>
                </a:cubicBezTo>
                <a:cubicBezTo>
                  <a:pt x="662450" y="1717224"/>
                  <a:pt x="648856" y="1703630"/>
                  <a:pt x="648856" y="1686860"/>
                </a:cubicBezTo>
                <a:cubicBezTo>
                  <a:pt x="648856" y="1670091"/>
                  <a:pt x="662450" y="1656497"/>
                  <a:pt x="679220" y="1656497"/>
                </a:cubicBezTo>
                <a:close/>
                <a:moveTo>
                  <a:pt x="606665" y="1656497"/>
                </a:moveTo>
                <a:cubicBezTo>
                  <a:pt x="623435" y="1656497"/>
                  <a:pt x="637029" y="1670091"/>
                  <a:pt x="637029" y="1686860"/>
                </a:cubicBezTo>
                <a:cubicBezTo>
                  <a:pt x="637029" y="1703630"/>
                  <a:pt x="623435" y="1717224"/>
                  <a:pt x="606665" y="1717224"/>
                </a:cubicBezTo>
                <a:cubicBezTo>
                  <a:pt x="589896" y="1717224"/>
                  <a:pt x="576302" y="1703630"/>
                  <a:pt x="576302" y="1686860"/>
                </a:cubicBezTo>
                <a:cubicBezTo>
                  <a:pt x="576302" y="1670091"/>
                  <a:pt x="589896" y="1656497"/>
                  <a:pt x="606665" y="1656497"/>
                </a:cubicBezTo>
                <a:close/>
                <a:moveTo>
                  <a:pt x="534111" y="1656497"/>
                </a:moveTo>
                <a:cubicBezTo>
                  <a:pt x="550880" y="1656497"/>
                  <a:pt x="564474" y="1670091"/>
                  <a:pt x="564474" y="1686860"/>
                </a:cubicBezTo>
                <a:cubicBezTo>
                  <a:pt x="564474" y="1703630"/>
                  <a:pt x="550880" y="1717224"/>
                  <a:pt x="534111" y="1717224"/>
                </a:cubicBezTo>
                <a:cubicBezTo>
                  <a:pt x="517341" y="1717224"/>
                  <a:pt x="503747" y="1703630"/>
                  <a:pt x="503747" y="1686860"/>
                </a:cubicBezTo>
                <a:cubicBezTo>
                  <a:pt x="503747" y="1670091"/>
                  <a:pt x="517341" y="1656497"/>
                  <a:pt x="534111" y="1656497"/>
                </a:cubicBezTo>
                <a:close/>
                <a:moveTo>
                  <a:pt x="461556" y="1656497"/>
                </a:moveTo>
                <a:cubicBezTo>
                  <a:pt x="478326" y="1656497"/>
                  <a:pt x="491920" y="1670091"/>
                  <a:pt x="491920" y="1686860"/>
                </a:cubicBezTo>
                <a:cubicBezTo>
                  <a:pt x="491920" y="1703630"/>
                  <a:pt x="478326" y="1717224"/>
                  <a:pt x="461556" y="1717224"/>
                </a:cubicBezTo>
                <a:cubicBezTo>
                  <a:pt x="444787" y="1717224"/>
                  <a:pt x="431192" y="1703630"/>
                  <a:pt x="431192" y="1686860"/>
                </a:cubicBezTo>
                <a:cubicBezTo>
                  <a:pt x="431192" y="1670091"/>
                  <a:pt x="444787" y="1656497"/>
                  <a:pt x="461556" y="1656497"/>
                </a:cubicBezTo>
                <a:close/>
                <a:moveTo>
                  <a:pt x="389002" y="1656497"/>
                </a:moveTo>
                <a:cubicBezTo>
                  <a:pt x="405771" y="1656497"/>
                  <a:pt x="419365" y="1670091"/>
                  <a:pt x="419365" y="1686860"/>
                </a:cubicBezTo>
                <a:cubicBezTo>
                  <a:pt x="419365" y="1703630"/>
                  <a:pt x="405771" y="1717224"/>
                  <a:pt x="389002" y="1717224"/>
                </a:cubicBezTo>
                <a:cubicBezTo>
                  <a:pt x="372232" y="1717224"/>
                  <a:pt x="358638" y="1703630"/>
                  <a:pt x="358638" y="1686860"/>
                </a:cubicBezTo>
                <a:cubicBezTo>
                  <a:pt x="358638" y="1670091"/>
                  <a:pt x="372232" y="1656497"/>
                  <a:pt x="389002" y="1656497"/>
                </a:cubicBezTo>
                <a:close/>
                <a:moveTo>
                  <a:pt x="316447" y="1656497"/>
                </a:moveTo>
                <a:cubicBezTo>
                  <a:pt x="333216" y="1656497"/>
                  <a:pt x="346810" y="1670091"/>
                  <a:pt x="346810" y="1686860"/>
                </a:cubicBezTo>
                <a:cubicBezTo>
                  <a:pt x="346810" y="1703630"/>
                  <a:pt x="333216" y="1717224"/>
                  <a:pt x="316447" y="1717224"/>
                </a:cubicBezTo>
                <a:cubicBezTo>
                  <a:pt x="299677" y="1717224"/>
                  <a:pt x="286084" y="1703630"/>
                  <a:pt x="286084" y="1686860"/>
                </a:cubicBezTo>
                <a:cubicBezTo>
                  <a:pt x="286084" y="1670091"/>
                  <a:pt x="299677" y="1656497"/>
                  <a:pt x="316447" y="1656497"/>
                </a:cubicBezTo>
                <a:close/>
                <a:moveTo>
                  <a:pt x="243892" y="1656497"/>
                </a:moveTo>
                <a:cubicBezTo>
                  <a:pt x="260662" y="1656497"/>
                  <a:pt x="274256" y="1670091"/>
                  <a:pt x="274256" y="1686860"/>
                </a:cubicBezTo>
                <a:cubicBezTo>
                  <a:pt x="274256" y="1703630"/>
                  <a:pt x="260662" y="1717224"/>
                  <a:pt x="243892" y="1717224"/>
                </a:cubicBezTo>
                <a:cubicBezTo>
                  <a:pt x="227123" y="1717224"/>
                  <a:pt x="213529" y="1703630"/>
                  <a:pt x="213529" y="1686860"/>
                </a:cubicBezTo>
                <a:cubicBezTo>
                  <a:pt x="213529" y="1670091"/>
                  <a:pt x="227123" y="1656497"/>
                  <a:pt x="243892" y="1656497"/>
                </a:cubicBezTo>
                <a:close/>
                <a:moveTo>
                  <a:pt x="171339" y="1656497"/>
                </a:moveTo>
                <a:cubicBezTo>
                  <a:pt x="188107" y="1656497"/>
                  <a:pt x="201701" y="1670091"/>
                  <a:pt x="201701" y="1686860"/>
                </a:cubicBezTo>
                <a:cubicBezTo>
                  <a:pt x="201701" y="1703630"/>
                  <a:pt x="188107" y="1717224"/>
                  <a:pt x="171339" y="1717224"/>
                </a:cubicBezTo>
                <a:cubicBezTo>
                  <a:pt x="154594" y="1717224"/>
                  <a:pt x="141001" y="1703630"/>
                  <a:pt x="141001" y="1686860"/>
                </a:cubicBezTo>
                <a:cubicBezTo>
                  <a:pt x="141001" y="1670091"/>
                  <a:pt x="154594" y="1656497"/>
                  <a:pt x="171339" y="1656497"/>
                </a:cubicBezTo>
                <a:close/>
                <a:moveTo>
                  <a:pt x="98812" y="1656497"/>
                </a:moveTo>
                <a:cubicBezTo>
                  <a:pt x="115580" y="1656497"/>
                  <a:pt x="129174" y="1670091"/>
                  <a:pt x="129174" y="1686860"/>
                </a:cubicBezTo>
                <a:cubicBezTo>
                  <a:pt x="129174" y="1703630"/>
                  <a:pt x="115580" y="1717224"/>
                  <a:pt x="98812" y="1717224"/>
                </a:cubicBezTo>
                <a:cubicBezTo>
                  <a:pt x="82042" y="1717224"/>
                  <a:pt x="68448" y="1703630"/>
                  <a:pt x="68448" y="1686860"/>
                </a:cubicBezTo>
                <a:cubicBezTo>
                  <a:pt x="68448" y="1670091"/>
                  <a:pt x="82042" y="1656497"/>
                  <a:pt x="98812" y="1656497"/>
                </a:cubicBezTo>
                <a:close/>
                <a:moveTo>
                  <a:pt x="26257" y="1656497"/>
                </a:moveTo>
                <a:cubicBezTo>
                  <a:pt x="43026" y="1656497"/>
                  <a:pt x="56620" y="1670091"/>
                  <a:pt x="56620" y="1686860"/>
                </a:cubicBezTo>
                <a:cubicBezTo>
                  <a:pt x="56620" y="1703630"/>
                  <a:pt x="43026" y="1717224"/>
                  <a:pt x="26257" y="1717224"/>
                </a:cubicBezTo>
                <a:cubicBezTo>
                  <a:pt x="17873" y="1717224"/>
                  <a:pt x="10282" y="1713826"/>
                  <a:pt x="4787" y="1708331"/>
                </a:cubicBezTo>
                <a:lnTo>
                  <a:pt x="0" y="1696773"/>
                </a:lnTo>
                <a:lnTo>
                  <a:pt x="0" y="1676947"/>
                </a:lnTo>
                <a:lnTo>
                  <a:pt x="4787" y="1665390"/>
                </a:lnTo>
                <a:cubicBezTo>
                  <a:pt x="10282" y="1659896"/>
                  <a:pt x="17873" y="1656497"/>
                  <a:pt x="26257" y="1656497"/>
                </a:cubicBezTo>
                <a:close/>
                <a:moveTo>
                  <a:pt x="1114547" y="1576045"/>
                </a:moveTo>
                <a:cubicBezTo>
                  <a:pt x="1118739" y="1576045"/>
                  <a:pt x="1122733" y="1576894"/>
                  <a:pt x="1126366" y="1578431"/>
                </a:cubicBezTo>
                <a:lnTo>
                  <a:pt x="1131977" y="1582214"/>
                </a:lnTo>
                <a:lnTo>
                  <a:pt x="1128051" y="1585783"/>
                </a:lnTo>
                <a:lnTo>
                  <a:pt x="1088035" y="1615706"/>
                </a:lnTo>
                <a:lnTo>
                  <a:pt x="1084184" y="1606408"/>
                </a:lnTo>
                <a:cubicBezTo>
                  <a:pt x="1084184" y="1589639"/>
                  <a:pt x="1097778" y="1576045"/>
                  <a:pt x="1114547" y="1576045"/>
                </a:cubicBezTo>
                <a:close/>
                <a:moveTo>
                  <a:pt x="1041993" y="1576045"/>
                </a:moveTo>
                <a:cubicBezTo>
                  <a:pt x="1058762" y="1576045"/>
                  <a:pt x="1072356" y="1589639"/>
                  <a:pt x="1072356" y="1606408"/>
                </a:cubicBezTo>
                <a:cubicBezTo>
                  <a:pt x="1072356" y="1623178"/>
                  <a:pt x="1058762" y="1636772"/>
                  <a:pt x="1041993" y="1636772"/>
                </a:cubicBezTo>
                <a:cubicBezTo>
                  <a:pt x="1025223" y="1636772"/>
                  <a:pt x="1011629" y="1623178"/>
                  <a:pt x="1011629" y="1606408"/>
                </a:cubicBezTo>
                <a:cubicBezTo>
                  <a:pt x="1011629" y="1589639"/>
                  <a:pt x="1025223" y="1576045"/>
                  <a:pt x="1041993" y="1576045"/>
                </a:cubicBezTo>
                <a:close/>
                <a:moveTo>
                  <a:pt x="969438" y="1576045"/>
                </a:moveTo>
                <a:cubicBezTo>
                  <a:pt x="986208" y="1576045"/>
                  <a:pt x="999801" y="1589639"/>
                  <a:pt x="999801" y="1606408"/>
                </a:cubicBezTo>
                <a:cubicBezTo>
                  <a:pt x="999801" y="1623178"/>
                  <a:pt x="986208" y="1636772"/>
                  <a:pt x="969438" y="1636772"/>
                </a:cubicBezTo>
                <a:cubicBezTo>
                  <a:pt x="952669" y="1636772"/>
                  <a:pt x="939075" y="1623178"/>
                  <a:pt x="939075" y="1606408"/>
                </a:cubicBezTo>
                <a:cubicBezTo>
                  <a:pt x="939075" y="1589639"/>
                  <a:pt x="952669" y="1576045"/>
                  <a:pt x="969438" y="1576045"/>
                </a:cubicBezTo>
                <a:close/>
                <a:moveTo>
                  <a:pt x="896883" y="1576045"/>
                </a:moveTo>
                <a:cubicBezTo>
                  <a:pt x="913653" y="1576045"/>
                  <a:pt x="927247" y="1589639"/>
                  <a:pt x="927247" y="1606408"/>
                </a:cubicBezTo>
                <a:cubicBezTo>
                  <a:pt x="927247" y="1623178"/>
                  <a:pt x="913653" y="1636772"/>
                  <a:pt x="896883" y="1636772"/>
                </a:cubicBezTo>
                <a:cubicBezTo>
                  <a:pt x="880114" y="1636772"/>
                  <a:pt x="866520" y="1623178"/>
                  <a:pt x="866520" y="1606408"/>
                </a:cubicBezTo>
                <a:cubicBezTo>
                  <a:pt x="866520" y="1589639"/>
                  <a:pt x="880114" y="1576045"/>
                  <a:pt x="896883" y="1576045"/>
                </a:cubicBezTo>
                <a:close/>
                <a:moveTo>
                  <a:pt x="824329" y="1576045"/>
                </a:moveTo>
                <a:cubicBezTo>
                  <a:pt x="841098" y="1576045"/>
                  <a:pt x="854692" y="1589639"/>
                  <a:pt x="854692" y="1606408"/>
                </a:cubicBezTo>
                <a:cubicBezTo>
                  <a:pt x="854692" y="1623178"/>
                  <a:pt x="841098" y="1636772"/>
                  <a:pt x="824329" y="1636772"/>
                </a:cubicBezTo>
                <a:cubicBezTo>
                  <a:pt x="807559" y="1636772"/>
                  <a:pt x="793965" y="1623178"/>
                  <a:pt x="793965" y="1606408"/>
                </a:cubicBezTo>
                <a:cubicBezTo>
                  <a:pt x="793965" y="1589639"/>
                  <a:pt x="807559" y="1576045"/>
                  <a:pt x="824329" y="1576045"/>
                </a:cubicBezTo>
                <a:close/>
                <a:moveTo>
                  <a:pt x="751774" y="1576045"/>
                </a:moveTo>
                <a:cubicBezTo>
                  <a:pt x="768544" y="1576045"/>
                  <a:pt x="782138" y="1589639"/>
                  <a:pt x="782138" y="1606408"/>
                </a:cubicBezTo>
                <a:cubicBezTo>
                  <a:pt x="782138" y="1623178"/>
                  <a:pt x="768544" y="1636772"/>
                  <a:pt x="751774" y="1636772"/>
                </a:cubicBezTo>
                <a:cubicBezTo>
                  <a:pt x="735005" y="1636772"/>
                  <a:pt x="721411" y="1623178"/>
                  <a:pt x="721411" y="1606408"/>
                </a:cubicBezTo>
                <a:cubicBezTo>
                  <a:pt x="721411" y="1589639"/>
                  <a:pt x="735005" y="1576045"/>
                  <a:pt x="751774" y="1576045"/>
                </a:cubicBezTo>
                <a:close/>
                <a:moveTo>
                  <a:pt x="679220" y="1576045"/>
                </a:moveTo>
                <a:cubicBezTo>
                  <a:pt x="695989" y="1576045"/>
                  <a:pt x="709583" y="1589639"/>
                  <a:pt x="709583" y="1606408"/>
                </a:cubicBezTo>
                <a:cubicBezTo>
                  <a:pt x="709583" y="1623178"/>
                  <a:pt x="695989" y="1636772"/>
                  <a:pt x="679220" y="1636772"/>
                </a:cubicBezTo>
                <a:cubicBezTo>
                  <a:pt x="662450" y="1636772"/>
                  <a:pt x="648856" y="1623178"/>
                  <a:pt x="648856" y="1606408"/>
                </a:cubicBezTo>
                <a:cubicBezTo>
                  <a:pt x="648856" y="1589639"/>
                  <a:pt x="662450" y="1576045"/>
                  <a:pt x="679220" y="1576045"/>
                </a:cubicBezTo>
                <a:close/>
                <a:moveTo>
                  <a:pt x="606665" y="1576045"/>
                </a:moveTo>
                <a:cubicBezTo>
                  <a:pt x="623435" y="1576045"/>
                  <a:pt x="637029" y="1589639"/>
                  <a:pt x="637029" y="1606408"/>
                </a:cubicBezTo>
                <a:cubicBezTo>
                  <a:pt x="637029" y="1623178"/>
                  <a:pt x="623435" y="1636772"/>
                  <a:pt x="606665" y="1636772"/>
                </a:cubicBezTo>
                <a:cubicBezTo>
                  <a:pt x="589896" y="1636772"/>
                  <a:pt x="576302" y="1623178"/>
                  <a:pt x="576302" y="1606408"/>
                </a:cubicBezTo>
                <a:cubicBezTo>
                  <a:pt x="576302" y="1589639"/>
                  <a:pt x="589896" y="1576045"/>
                  <a:pt x="606665" y="1576045"/>
                </a:cubicBezTo>
                <a:close/>
                <a:moveTo>
                  <a:pt x="534111" y="1576045"/>
                </a:moveTo>
                <a:cubicBezTo>
                  <a:pt x="550880" y="1576045"/>
                  <a:pt x="564474" y="1589639"/>
                  <a:pt x="564474" y="1606408"/>
                </a:cubicBezTo>
                <a:cubicBezTo>
                  <a:pt x="564474" y="1623178"/>
                  <a:pt x="550880" y="1636772"/>
                  <a:pt x="534111" y="1636772"/>
                </a:cubicBezTo>
                <a:cubicBezTo>
                  <a:pt x="517341" y="1636772"/>
                  <a:pt x="503747" y="1623178"/>
                  <a:pt x="503747" y="1606408"/>
                </a:cubicBezTo>
                <a:cubicBezTo>
                  <a:pt x="503747" y="1589639"/>
                  <a:pt x="517341" y="1576045"/>
                  <a:pt x="534111" y="1576045"/>
                </a:cubicBezTo>
                <a:close/>
                <a:moveTo>
                  <a:pt x="461556" y="1576045"/>
                </a:moveTo>
                <a:cubicBezTo>
                  <a:pt x="478326" y="1576045"/>
                  <a:pt x="491920" y="1589639"/>
                  <a:pt x="491920" y="1606408"/>
                </a:cubicBezTo>
                <a:cubicBezTo>
                  <a:pt x="491920" y="1623178"/>
                  <a:pt x="478326" y="1636772"/>
                  <a:pt x="461556" y="1636772"/>
                </a:cubicBezTo>
                <a:cubicBezTo>
                  <a:pt x="444787" y="1636772"/>
                  <a:pt x="431192" y="1623178"/>
                  <a:pt x="431192" y="1606408"/>
                </a:cubicBezTo>
                <a:cubicBezTo>
                  <a:pt x="431192" y="1589639"/>
                  <a:pt x="444787" y="1576045"/>
                  <a:pt x="461556" y="1576045"/>
                </a:cubicBezTo>
                <a:close/>
                <a:moveTo>
                  <a:pt x="389002" y="1576045"/>
                </a:moveTo>
                <a:cubicBezTo>
                  <a:pt x="405771" y="1576045"/>
                  <a:pt x="419365" y="1589639"/>
                  <a:pt x="419365" y="1606408"/>
                </a:cubicBezTo>
                <a:cubicBezTo>
                  <a:pt x="419365" y="1623178"/>
                  <a:pt x="405771" y="1636772"/>
                  <a:pt x="389002" y="1636772"/>
                </a:cubicBezTo>
                <a:cubicBezTo>
                  <a:pt x="372232" y="1636772"/>
                  <a:pt x="358638" y="1623178"/>
                  <a:pt x="358638" y="1606408"/>
                </a:cubicBezTo>
                <a:cubicBezTo>
                  <a:pt x="358638" y="1589639"/>
                  <a:pt x="372232" y="1576045"/>
                  <a:pt x="389002" y="1576045"/>
                </a:cubicBezTo>
                <a:close/>
                <a:moveTo>
                  <a:pt x="316447" y="1576045"/>
                </a:moveTo>
                <a:cubicBezTo>
                  <a:pt x="333216" y="1576045"/>
                  <a:pt x="346810" y="1589639"/>
                  <a:pt x="346810" y="1606408"/>
                </a:cubicBezTo>
                <a:cubicBezTo>
                  <a:pt x="346810" y="1623178"/>
                  <a:pt x="333216" y="1636772"/>
                  <a:pt x="316447" y="1636772"/>
                </a:cubicBezTo>
                <a:cubicBezTo>
                  <a:pt x="299677" y="1636772"/>
                  <a:pt x="286084" y="1623178"/>
                  <a:pt x="286084" y="1606408"/>
                </a:cubicBezTo>
                <a:cubicBezTo>
                  <a:pt x="286084" y="1589639"/>
                  <a:pt x="299677" y="1576045"/>
                  <a:pt x="316447" y="1576045"/>
                </a:cubicBezTo>
                <a:close/>
                <a:moveTo>
                  <a:pt x="243892" y="1576045"/>
                </a:moveTo>
                <a:cubicBezTo>
                  <a:pt x="260662" y="1576045"/>
                  <a:pt x="274256" y="1589639"/>
                  <a:pt x="274256" y="1606408"/>
                </a:cubicBezTo>
                <a:cubicBezTo>
                  <a:pt x="274256" y="1623178"/>
                  <a:pt x="260662" y="1636772"/>
                  <a:pt x="243892" y="1636772"/>
                </a:cubicBezTo>
                <a:cubicBezTo>
                  <a:pt x="227123" y="1636772"/>
                  <a:pt x="213529" y="1623178"/>
                  <a:pt x="213529" y="1606408"/>
                </a:cubicBezTo>
                <a:cubicBezTo>
                  <a:pt x="213529" y="1589639"/>
                  <a:pt x="227123" y="1576045"/>
                  <a:pt x="243892" y="1576045"/>
                </a:cubicBezTo>
                <a:close/>
                <a:moveTo>
                  <a:pt x="171339" y="1576045"/>
                </a:moveTo>
                <a:cubicBezTo>
                  <a:pt x="188107" y="1576045"/>
                  <a:pt x="201701" y="1589639"/>
                  <a:pt x="201701" y="1606408"/>
                </a:cubicBezTo>
                <a:cubicBezTo>
                  <a:pt x="201701" y="1623178"/>
                  <a:pt x="188107" y="1636772"/>
                  <a:pt x="171339" y="1636772"/>
                </a:cubicBezTo>
                <a:cubicBezTo>
                  <a:pt x="154599" y="1636772"/>
                  <a:pt x="141006" y="1623178"/>
                  <a:pt x="141006" y="1606408"/>
                </a:cubicBezTo>
                <a:cubicBezTo>
                  <a:pt x="141006" y="1589639"/>
                  <a:pt x="154599" y="1576045"/>
                  <a:pt x="171339" y="1576045"/>
                </a:cubicBezTo>
                <a:close/>
                <a:moveTo>
                  <a:pt x="98818" y="1576045"/>
                </a:moveTo>
                <a:cubicBezTo>
                  <a:pt x="115586" y="1576045"/>
                  <a:pt x="129180" y="1589639"/>
                  <a:pt x="129180" y="1606408"/>
                </a:cubicBezTo>
                <a:cubicBezTo>
                  <a:pt x="129180" y="1623178"/>
                  <a:pt x="115586" y="1636772"/>
                  <a:pt x="98818" y="1636772"/>
                </a:cubicBezTo>
                <a:cubicBezTo>
                  <a:pt x="82048" y="1636772"/>
                  <a:pt x="68454" y="1623178"/>
                  <a:pt x="68454" y="1606408"/>
                </a:cubicBezTo>
                <a:cubicBezTo>
                  <a:pt x="68454" y="1589639"/>
                  <a:pt x="82048" y="1576045"/>
                  <a:pt x="98818" y="1576045"/>
                </a:cubicBezTo>
                <a:close/>
                <a:moveTo>
                  <a:pt x="26264" y="1576045"/>
                </a:moveTo>
                <a:cubicBezTo>
                  <a:pt x="43032" y="1576045"/>
                  <a:pt x="56626" y="1589639"/>
                  <a:pt x="56626" y="1606408"/>
                </a:cubicBezTo>
                <a:cubicBezTo>
                  <a:pt x="56626" y="1623178"/>
                  <a:pt x="43032" y="1636772"/>
                  <a:pt x="26264" y="1636772"/>
                </a:cubicBezTo>
                <a:cubicBezTo>
                  <a:pt x="17880" y="1636772"/>
                  <a:pt x="10289" y="1633374"/>
                  <a:pt x="4794" y="1627879"/>
                </a:cubicBezTo>
                <a:lnTo>
                  <a:pt x="0" y="1616304"/>
                </a:lnTo>
                <a:lnTo>
                  <a:pt x="0" y="1596512"/>
                </a:lnTo>
                <a:lnTo>
                  <a:pt x="4794" y="1584938"/>
                </a:lnTo>
                <a:cubicBezTo>
                  <a:pt x="10289" y="1579444"/>
                  <a:pt x="17880" y="1576045"/>
                  <a:pt x="26264" y="1576045"/>
                </a:cubicBezTo>
                <a:close/>
                <a:moveTo>
                  <a:pt x="1187102" y="1495593"/>
                </a:moveTo>
                <a:cubicBezTo>
                  <a:pt x="1195486" y="1495593"/>
                  <a:pt x="1203077" y="1498992"/>
                  <a:pt x="1208572" y="1504486"/>
                </a:cubicBezTo>
                <a:lnTo>
                  <a:pt x="1211014" y="1510381"/>
                </a:lnTo>
                <a:lnTo>
                  <a:pt x="1168285" y="1549216"/>
                </a:lnTo>
                <a:lnTo>
                  <a:pt x="1165631" y="1547427"/>
                </a:lnTo>
                <a:cubicBezTo>
                  <a:pt x="1160137" y="1541932"/>
                  <a:pt x="1156738" y="1534341"/>
                  <a:pt x="1156738" y="1525957"/>
                </a:cubicBezTo>
                <a:cubicBezTo>
                  <a:pt x="1156738" y="1509187"/>
                  <a:pt x="1170332" y="1495593"/>
                  <a:pt x="1187102" y="1495593"/>
                </a:cubicBezTo>
                <a:close/>
                <a:moveTo>
                  <a:pt x="1114547" y="1495593"/>
                </a:moveTo>
                <a:cubicBezTo>
                  <a:pt x="1131317" y="1495593"/>
                  <a:pt x="1144911" y="1509187"/>
                  <a:pt x="1144911" y="1525957"/>
                </a:cubicBezTo>
                <a:cubicBezTo>
                  <a:pt x="1144911" y="1542726"/>
                  <a:pt x="1131317" y="1556320"/>
                  <a:pt x="1114547" y="1556320"/>
                </a:cubicBezTo>
                <a:cubicBezTo>
                  <a:pt x="1097778" y="1556320"/>
                  <a:pt x="1084184" y="1542726"/>
                  <a:pt x="1084184" y="1525957"/>
                </a:cubicBezTo>
                <a:cubicBezTo>
                  <a:pt x="1084184" y="1509187"/>
                  <a:pt x="1097778" y="1495593"/>
                  <a:pt x="1114547" y="1495593"/>
                </a:cubicBezTo>
                <a:close/>
                <a:moveTo>
                  <a:pt x="1041993" y="1495593"/>
                </a:moveTo>
                <a:cubicBezTo>
                  <a:pt x="1058762" y="1495593"/>
                  <a:pt x="1072356" y="1509187"/>
                  <a:pt x="1072356" y="1525957"/>
                </a:cubicBezTo>
                <a:cubicBezTo>
                  <a:pt x="1072356" y="1542726"/>
                  <a:pt x="1058762" y="1556320"/>
                  <a:pt x="1041993" y="1556320"/>
                </a:cubicBezTo>
                <a:cubicBezTo>
                  <a:pt x="1025223" y="1556320"/>
                  <a:pt x="1011629" y="1542726"/>
                  <a:pt x="1011629" y="1525957"/>
                </a:cubicBezTo>
                <a:cubicBezTo>
                  <a:pt x="1011629" y="1509187"/>
                  <a:pt x="1025223" y="1495593"/>
                  <a:pt x="1041993" y="1495593"/>
                </a:cubicBezTo>
                <a:close/>
                <a:moveTo>
                  <a:pt x="969438" y="1495593"/>
                </a:moveTo>
                <a:cubicBezTo>
                  <a:pt x="986208" y="1495593"/>
                  <a:pt x="999801" y="1509187"/>
                  <a:pt x="999801" y="1525957"/>
                </a:cubicBezTo>
                <a:cubicBezTo>
                  <a:pt x="999801" y="1542726"/>
                  <a:pt x="986208" y="1556320"/>
                  <a:pt x="969438" y="1556320"/>
                </a:cubicBezTo>
                <a:cubicBezTo>
                  <a:pt x="952669" y="1556320"/>
                  <a:pt x="939075" y="1542726"/>
                  <a:pt x="939075" y="1525957"/>
                </a:cubicBezTo>
                <a:cubicBezTo>
                  <a:pt x="939075" y="1509187"/>
                  <a:pt x="952669" y="1495593"/>
                  <a:pt x="969438" y="1495593"/>
                </a:cubicBezTo>
                <a:close/>
                <a:moveTo>
                  <a:pt x="896883" y="1495593"/>
                </a:moveTo>
                <a:cubicBezTo>
                  <a:pt x="913653" y="1495593"/>
                  <a:pt x="927247" y="1509187"/>
                  <a:pt x="927247" y="1525957"/>
                </a:cubicBezTo>
                <a:cubicBezTo>
                  <a:pt x="927247" y="1542726"/>
                  <a:pt x="913653" y="1556320"/>
                  <a:pt x="896883" y="1556320"/>
                </a:cubicBezTo>
                <a:cubicBezTo>
                  <a:pt x="880114" y="1556320"/>
                  <a:pt x="866520" y="1542726"/>
                  <a:pt x="866520" y="1525957"/>
                </a:cubicBezTo>
                <a:cubicBezTo>
                  <a:pt x="866520" y="1509187"/>
                  <a:pt x="880114" y="1495593"/>
                  <a:pt x="896883" y="1495593"/>
                </a:cubicBezTo>
                <a:close/>
                <a:moveTo>
                  <a:pt x="824329" y="1495593"/>
                </a:moveTo>
                <a:cubicBezTo>
                  <a:pt x="841098" y="1495593"/>
                  <a:pt x="854692" y="1509187"/>
                  <a:pt x="854692" y="1525957"/>
                </a:cubicBezTo>
                <a:cubicBezTo>
                  <a:pt x="854692" y="1542726"/>
                  <a:pt x="841098" y="1556320"/>
                  <a:pt x="824329" y="1556320"/>
                </a:cubicBezTo>
                <a:cubicBezTo>
                  <a:pt x="807559" y="1556320"/>
                  <a:pt x="793965" y="1542726"/>
                  <a:pt x="793965" y="1525957"/>
                </a:cubicBezTo>
                <a:cubicBezTo>
                  <a:pt x="793965" y="1509187"/>
                  <a:pt x="807559" y="1495593"/>
                  <a:pt x="824329" y="1495593"/>
                </a:cubicBezTo>
                <a:close/>
                <a:moveTo>
                  <a:pt x="751774" y="1495593"/>
                </a:moveTo>
                <a:cubicBezTo>
                  <a:pt x="768544" y="1495593"/>
                  <a:pt x="782138" y="1509187"/>
                  <a:pt x="782138" y="1525957"/>
                </a:cubicBezTo>
                <a:cubicBezTo>
                  <a:pt x="782138" y="1542726"/>
                  <a:pt x="768544" y="1556320"/>
                  <a:pt x="751774" y="1556320"/>
                </a:cubicBezTo>
                <a:cubicBezTo>
                  <a:pt x="735005" y="1556320"/>
                  <a:pt x="721411" y="1542726"/>
                  <a:pt x="721411" y="1525957"/>
                </a:cubicBezTo>
                <a:cubicBezTo>
                  <a:pt x="721411" y="1509187"/>
                  <a:pt x="735005" y="1495593"/>
                  <a:pt x="751774" y="1495593"/>
                </a:cubicBezTo>
                <a:close/>
                <a:moveTo>
                  <a:pt x="679220" y="1495593"/>
                </a:moveTo>
                <a:cubicBezTo>
                  <a:pt x="695989" y="1495593"/>
                  <a:pt x="709583" y="1509187"/>
                  <a:pt x="709583" y="1525957"/>
                </a:cubicBezTo>
                <a:cubicBezTo>
                  <a:pt x="709583" y="1542726"/>
                  <a:pt x="695989" y="1556320"/>
                  <a:pt x="679220" y="1556320"/>
                </a:cubicBezTo>
                <a:cubicBezTo>
                  <a:pt x="662450" y="1556320"/>
                  <a:pt x="648856" y="1542726"/>
                  <a:pt x="648856" y="1525957"/>
                </a:cubicBezTo>
                <a:cubicBezTo>
                  <a:pt x="648856" y="1509187"/>
                  <a:pt x="662450" y="1495593"/>
                  <a:pt x="679220" y="1495593"/>
                </a:cubicBezTo>
                <a:close/>
                <a:moveTo>
                  <a:pt x="606665" y="1495593"/>
                </a:moveTo>
                <a:cubicBezTo>
                  <a:pt x="623435" y="1495593"/>
                  <a:pt x="637029" y="1509187"/>
                  <a:pt x="637029" y="1525957"/>
                </a:cubicBezTo>
                <a:cubicBezTo>
                  <a:pt x="637029" y="1542726"/>
                  <a:pt x="623435" y="1556320"/>
                  <a:pt x="606665" y="1556320"/>
                </a:cubicBezTo>
                <a:cubicBezTo>
                  <a:pt x="589896" y="1556320"/>
                  <a:pt x="576302" y="1542726"/>
                  <a:pt x="576302" y="1525957"/>
                </a:cubicBezTo>
                <a:cubicBezTo>
                  <a:pt x="576302" y="1509187"/>
                  <a:pt x="589896" y="1495593"/>
                  <a:pt x="606665" y="1495593"/>
                </a:cubicBezTo>
                <a:close/>
                <a:moveTo>
                  <a:pt x="534111" y="1495593"/>
                </a:moveTo>
                <a:cubicBezTo>
                  <a:pt x="550880" y="1495593"/>
                  <a:pt x="564474" y="1509187"/>
                  <a:pt x="564474" y="1525957"/>
                </a:cubicBezTo>
                <a:cubicBezTo>
                  <a:pt x="564474" y="1542726"/>
                  <a:pt x="550880" y="1556320"/>
                  <a:pt x="534111" y="1556320"/>
                </a:cubicBezTo>
                <a:cubicBezTo>
                  <a:pt x="517341" y="1556320"/>
                  <a:pt x="503747" y="1542726"/>
                  <a:pt x="503747" y="1525957"/>
                </a:cubicBezTo>
                <a:cubicBezTo>
                  <a:pt x="503747" y="1509187"/>
                  <a:pt x="517341" y="1495593"/>
                  <a:pt x="534111" y="1495593"/>
                </a:cubicBezTo>
                <a:close/>
                <a:moveTo>
                  <a:pt x="461556" y="1495593"/>
                </a:moveTo>
                <a:cubicBezTo>
                  <a:pt x="478326" y="1495593"/>
                  <a:pt x="491920" y="1509187"/>
                  <a:pt x="491920" y="1525957"/>
                </a:cubicBezTo>
                <a:cubicBezTo>
                  <a:pt x="491920" y="1542726"/>
                  <a:pt x="478326" y="1556320"/>
                  <a:pt x="461556" y="1556320"/>
                </a:cubicBezTo>
                <a:cubicBezTo>
                  <a:pt x="444787" y="1556320"/>
                  <a:pt x="431192" y="1542726"/>
                  <a:pt x="431192" y="1525957"/>
                </a:cubicBezTo>
                <a:cubicBezTo>
                  <a:pt x="431192" y="1509187"/>
                  <a:pt x="444787" y="1495593"/>
                  <a:pt x="461556" y="1495593"/>
                </a:cubicBezTo>
                <a:close/>
                <a:moveTo>
                  <a:pt x="389002" y="1495593"/>
                </a:moveTo>
                <a:cubicBezTo>
                  <a:pt x="405771" y="1495593"/>
                  <a:pt x="419365" y="1509187"/>
                  <a:pt x="419365" y="1525957"/>
                </a:cubicBezTo>
                <a:cubicBezTo>
                  <a:pt x="419365" y="1542726"/>
                  <a:pt x="405771" y="1556320"/>
                  <a:pt x="389002" y="1556320"/>
                </a:cubicBezTo>
                <a:cubicBezTo>
                  <a:pt x="372232" y="1556320"/>
                  <a:pt x="358638" y="1542726"/>
                  <a:pt x="358638" y="1525957"/>
                </a:cubicBezTo>
                <a:cubicBezTo>
                  <a:pt x="358638" y="1509187"/>
                  <a:pt x="372232" y="1495593"/>
                  <a:pt x="389002" y="1495593"/>
                </a:cubicBezTo>
                <a:close/>
                <a:moveTo>
                  <a:pt x="316447" y="1495593"/>
                </a:moveTo>
                <a:cubicBezTo>
                  <a:pt x="333216" y="1495593"/>
                  <a:pt x="346810" y="1509187"/>
                  <a:pt x="346810" y="1525957"/>
                </a:cubicBezTo>
                <a:cubicBezTo>
                  <a:pt x="346810" y="1542726"/>
                  <a:pt x="333216" y="1556320"/>
                  <a:pt x="316447" y="1556320"/>
                </a:cubicBezTo>
                <a:cubicBezTo>
                  <a:pt x="299677" y="1556320"/>
                  <a:pt x="286084" y="1542726"/>
                  <a:pt x="286084" y="1525957"/>
                </a:cubicBezTo>
                <a:cubicBezTo>
                  <a:pt x="286084" y="1509187"/>
                  <a:pt x="299677" y="1495593"/>
                  <a:pt x="316447" y="1495593"/>
                </a:cubicBezTo>
                <a:close/>
                <a:moveTo>
                  <a:pt x="243892" y="1495593"/>
                </a:moveTo>
                <a:cubicBezTo>
                  <a:pt x="260662" y="1495593"/>
                  <a:pt x="274256" y="1509187"/>
                  <a:pt x="274256" y="1525957"/>
                </a:cubicBezTo>
                <a:cubicBezTo>
                  <a:pt x="274256" y="1542726"/>
                  <a:pt x="260662" y="1556320"/>
                  <a:pt x="243892" y="1556320"/>
                </a:cubicBezTo>
                <a:cubicBezTo>
                  <a:pt x="227123" y="1556320"/>
                  <a:pt x="213529" y="1542726"/>
                  <a:pt x="213529" y="1525957"/>
                </a:cubicBezTo>
                <a:cubicBezTo>
                  <a:pt x="213529" y="1509187"/>
                  <a:pt x="227123" y="1495593"/>
                  <a:pt x="243892" y="1495593"/>
                </a:cubicBezTo>
                <a:close/>
                <a:moveTo>
                  <a:pt x="171339" y="1495593"/>
                </a:moveTo>
                <a:cubicBezTo>
                  <a:pt x="188107" y="1495593"/>
                  <a:pt x="201701" y="1509187"/>
                  <a:pt x="201701" y="1525957"/>
                </a:cubicBezTo>
                <a:cubicBezTo>
                  <a:pt x="201701" y="1542726"/>
                  <a:pt x="188107" y="1556320"/>
                  <a:pt x="171339" y="1556320"/>
                </a:cubicBezTo>
                <a:cubicBezTo>
                  <a:pt x="154606" y="1556320"/>
                  <a:pt x="141012" y="1542726"/>
                  <a:pt x="141012" y="1525957"/>
                </a:cubicBezTo>
                <a:cubicBezTo>
                  <a:pt x="141012" y="1509187"/>
                  <a:pt x="154606" y="1495593"/>
                  <a:pt x="171339" y="1495593"/>
                </a:cubicBezTo>
                <a:close/>
                <a:moveTo>
                  <a:pt x="98825" y="1495593"/>
                </a:moveTo>
                <a:cubicBezTo>
                  <a:pt x="115592" y="1495593"/>
                  <a:pt x="129186" y="1509187"/>
                  <a:pt x="129186" y="1525957"/>
                </a:cubicBezTo>
                <a:cubicBezTo>
                  <a:pt x="129186" y="1542726"/>
                  <a:pt x="115592" y="1556320"/>
                  <a:pt x="98825" y="1556320"/>
                </a:cubicBezTo>
                <a:cubicBezTo>
                  <a:pt x="82054" y="1556320"/>
                  <a:pt x="68461" y="1542726"/>
                  <a:pt x="68461" y="1525957"/>
                </a:cubicBezTo>
                <a:cubicBezTo>
                  <a:pt x="68461" y="1509187"/>
                  <a:pt x="82054" y="1495593"/>
                  <a:pt x="98825" y="1495593"/>
                </a:cubicBezTo>
                <a:close/>
                <a:moveTo>
                  <a:pt x="26270" y="1495593"/>
                </a:moveTo>
                <a:cubicBezTo>
                  <a:pt x="43038" y="1495593"/>
                  <a:pt x="56632" y="1509187"/>
                  <a:pt x="56632" y="1525957"/>
                </a:cubicBezTo>
                <a:cubicBezTo>
                  <a:pt x="56632" y="1542726"/>
                  <a:pt x="43038" y="1556320"/>
                  <a:pt x="26270" y="1556320"/>
                </a:cubicBezTo>
                <a:cubicBezTo>
                  <a:pt x="17886" y="1556320"/>
                  <a:pt x="10295" y="1552922"/>
                  <a:pt x="4801" y="1547427"/>
                </a:cubicBezTo>
                <a:lnTo>
                  <a:pt x="0" y="1535836"/>
                </a:lnTo>
                <a:lnTo>
                  <a:pt x="0" y="1516078"/>
                </a:lnTo>
                <a:lnTo>
                  <a:pt x="4801" y="1504486"/>
                </a:lnTo>
                <a:cubicBezTo>
                  <a:pt x="10295" y="1498992"/>
                  <a:pt x="17886" y="1495593"/>
                  <a:pt x="26270" y="1495593"/>
                </a:cubicBezTo>
                <a:close/>
                <a:moveTo>
                  <a:pt x="1259656" y="1415141"/>
                </a:moveTo>
                <a:cubicBezTo>
                  <a:pt x="1268041" y="1415141"/>
                  <a:pt x="1275632" y="1418540"/>
                  <a:pt x="1281127" y="1424035"/>
                </a:cubicBezTo>
                <a:lnTo>
                  <a:pt x="1285044" y="1433492"/>
                </a:lnTo>
                <a:lnTo>
                  <a:pt x="1248565" y="1473629"/>
                </a:lnTo>
                <a:lnTo>
                  <a:pt x="1247837" y="1473482"/>
                </a:lnTo>
                <a:cubicBezTo>
                  <a:pt x="1236940" y="1468873"/>
                  <a:pt x="1229293" y="1458082"/>
                  <a:pt x="1229293" y="1445505"/>
                </a:cubicBezTo>
                <a:cubicBezTo>
                  <a:pt x="1229293" y="1428735"/>
                  <a:pt x="1242887" y="1415141"/>
                  <a:pt x="1259656" y="1415141"/>
                </a:cubicBezTo>
                <a:close/>
                <a:moveTo>
                  <a:pt x="1187102" y="1415141"/>
                </a:moveTo>
                <a:cubicBezTo>
                  <a:pt x="1203871" y="1415141"/>
                  <a:pt x="1217465" y="1428735"/>
                  <a:pt x="1217465" y="1445505"/>
                </a:cubicBezTo>
                <a:cubicBezTo>
                  <a:pt x="1217465" y="1462274"/>
                  <a:pt x="1203871" y="1475868"/>
                  <a:pt x="1187102" y="1475868"/>
                </a:cubicBezTo>
                <a:cubicBezTo>
                  <a:pt x="1170332" y="1475868"/>
                  <a:pt x="1156738" y="1462274"/>
                  <a:pt x="1156738" y="1445505"/>
                </a:cubicBezTo>
                <a:cubicBezTo>
                  <a:pt x="1156738" y="1428735"/>
                  <a:pt x="1170332" y="1415141"/>
                  <a:pt x="1187102" y="1415141"/>
                </a:cubicBezTo>
                <a:close/>
                <a:moveTo>
                  <a:pt x="1114547" y="1415141"/>
                </a:moveTo>
                <a:cubicBezTo>
                  <a:pt x="1131317" y="1415141"/>
                  <a:pt x="1144911" y="1428735"/>
                  <a:pt x="1144911" y="1445505"/>
                </a:cubicBezTo>
                <a:cubicBezTo>
                  <a:pt x="1144911" y="1462274"/>
                  <a:pt x="1131317" y="1475868"/>
                  <a:pt x="1114547" y="1475868"/>
                </a:cubicBezTo>
                <a:cubicBezTo>
                  <a:pt x="1097778" y="1475868"/>
                  <a:pt x="1084184" y="1462274"/>
                  <a:pt x="1084184" y="1445505"/>
                </a:cubicBezTo>
                <a:cubicBezTo>
                  <a:pt x="1084184" y="1428735"/>
                  <a:pt x="1097778" y="1415141"/>
                  <a:pt x="1114547" y="1415141"/>
                </a:cubicBezTo>
                <a:close/>
                <a:moveTo>
                  <a:pt x="1041993" y="1415141"/>
                </a:moveTo>
                <a:cubicBezTo>
                  <a:pt x="1058762" y="1415141"/>
                  <a:pt x="1072356" y="1428735"/>
                  <a:pt x="1072356" y="1445505"/>
                </a:cubicBezTo>
                <a:cubicBezTo>
                  <a:pt x="1072356" y="1462274"/>
                  <a:pt x="1058762" y="1475868"/>
                  <a:pt x="1041993" y="1475868"/>
                </a:cubicBezTo>
                <a:cubicBezTo>
                  <a:pt x="1025223" y="1475868"/>
                  <a:pt x="1011629" y="1462274"/>
                  <a:pt x="1011629" y="1445505"/>
                </a:cubicBezTo>
                <a:cubicBezTo>
                  <a:pt x="1011629" y="1428735"/>
                  <a:pt x="1025223" y="1415141"/>
                  <a:pt x="1041993" y="1415141"/>
                </a:cubicBezTo>
                <a:close/>
                <a:moveTo>
                  <a:pt x="969438" y="1415141"/>
                </a:moveTo>
                <a:cubicBezTo>
                  <a:pt x="986208" y="1415141"/>
                  <a:pt x="999801" y="1428735"/>
                  <a:pt x="999801" y="1445505"/>
                </a:cubicBezTo>
                <a:cubicBezTo>
                  <a:pt x="999801" y="1462274"/>
                  <a:pt x="986208" y="1475868"/>
                  <a:pt x="969438" y="1475868"/>
                </a:cubicBezTo>
                <a:cubicBezTo>
                  <a:pt x="952669" y="1475868"/>
                  <a:pt x="939075" y="1462274"/>
                  <a:pt x="939075" y="1445505"/>
                </a:cubicBezTo>
                <a:cubicBezTo>
                  <a:pt x="939075" y="1428735"/>
                  <a:pt x="952669" y="1415141"/>
                  <a:pt x="969438" y="1415141"/>
                </a:cubicBezTo>
                <a:close/>
                <a:moveTo>
                  <a:pt x="896883" y="1415141"/>
                </a:moveTo>
                <a:cubicBezTo>
                  <a:pt x="913653" y="1415141"/>
                  <a:pt x="927247" y="1428735"/>
                  <a:pt x="927247" y="1445505"/>
                </a:cubicBezTo>
                <a:cubicBezTo>
                  <a:pt x="927247" y="1462274"/>
                  <a:pt x="913653" y="1475868"/>
                  <a:pt x="896883" y="1475868"/>
                </a:cubicBezTo>
                <a:cubicBezTo>
                  <a:pt x="880114" y="1475868"/>
                  <a:pt x="866520" y="1462274"/>
                  <a:pt x="866520" y="1445505"/>
                </a:cubicBezTo>
                <a:cubicBezTo>
                  <a:pt x="866520" y="1428735"/>
                  <a:pt x="880114" y="1415141"/>
                  <a:pt x="896883" y="1415141"/>
                </a:cubicBezTo>
                <a:close/>
                <a:moveTo>
                  <a:pt x="824329" y="1415141"/>
                </a:moveTo>
                <a:cubicBezTo>
                  <a:pt x="841098" y="1415141"/>
                  <a:pt x="854692" y="1428735"/>
                  <a:pt x="854692" y="1445505"/>
                </a:cubicBezTo>
                <a:cubicBezTo>
                  <a:pt x="854692" y="1462274"/>
                  <a:pt x="841098" y="1475868"/>
                  <a:pt x="824329" y="1475868"/>
                </a:cubicBezTo>
                <a:cubicBezTo>
                  <a:pt x="807559" y="1475868"/>
                  <a:pt x="793965" y="1462274"/>
                  <a:pt x="793965" y="1445505"/>
                </a:cubicBezTo>
                <a:cubicBezTo>
                  <a:pt x="793965" y="1428735"/>
                  <a:pt x="807559" y="1415141"/>
                  <a:pt x="824329" y="1415141"/>
                </a:cubicBezTo>
                <a:close/>
                <a:moveTo>
                  <a:pt x="751774" y="1415141"/>
                </a:moveTo>
                <a:cubicBezTo>
                  <a:pt x="768544" y="1415141"/>
                  <a:pt x="782138" y="1428735"/>
                  <a:pt x="782138" y="1445505"/>
                </a:cubicBezTo>
                <a:cubicBezTo>
                  <a:pt x="782138" y="1462274"/>
                  <a:pt x="768544" y="1475868"/>
                  <a:pt x="751774" y="1475868"/>
                </a:cubicBezTo>
                <a:cubicBezTo>
                  <a:pt x="735005" y="1475868"/>
                  <a:pt x="721411" y="1462274"/>
                  <a:pt x="721411" y="1445505"/>
                </a:cubicBezTo>
                <a:cubicBezTo>
                  <a:pt x="721411" y="1428735"/>
                  <a:pt x="735005" y="1415141"/>
                  <a:pt x="751774" y="1415141"/>
                </a:cubicBezTo>
                <a:close/>
                <a:moveTo>
                  <a:pt x="679220" y="1415141"/>
                </a:moveTo>
                <a:cubicBezTo>
                  <a:pt x="695989" y="1415141"/>
                  <a:pt x="709583" y="1428735"/>
                  <a:pt x="709583" y="1445505"/>
                </a:cubicBezTo>
                <a:cubicBezTo>
                  <a:pt x="709583" y="1462274"/>
                  <a:pt x="695989" y="1475868"/>
                  <a:pt x="679220" y="1475868"/>
                </a:cubicBezTo>
                <a:cubicBezTo>
                  <a:pt x="662450" y="1475868"/>
                  <a:pt x="648856" y="1462274"/>
                  <a:pt x="648856" y="1445505"/>
                </a:cubicBezTo>
                <a:cubicBezTo>
                  <a:pt x="648856" y="1428735"/>
                  <a:pt x="662450" y="1415141"/>
                  <a:pt x="679220" y="1415141"/>
                </a:cubicBezTo>
                <a:close/>
                <a:moveTo>
                  <a:pt x="606665" y="1415141"/>
                </a:moveTo>
                <a:cubicBezTo>
                  <a:pt x="623435" y="1415141"/>
                  <a:pt x="637029" y="1428735"/>
                  <a:pt x="637029" y="1445505"/>
                </a:cubicBezTo>
                <a:cubicBezTo>
                  <a:pt x="637029" y="1462274"/>
                  <a:pt x="623435" y="1475868"/>
                  <a:pt x="606665" y="1475868"/>
                </a:cubicBezTo>
                <a:cubicBezTo>
                  <a:pt x="589896" y="1475868"/>
                  <a:pt x="576302" y="1462274"/>
                  <a:pt x="576302" y="1445505"/>
                </a:cubicBezTo>
                <a:cubicBezTo>
                  <a:pt x="576302" y="1428735"/>
                  <a:pt x="589896" y="1415141"/>
                  <a:pt x="606665" y="1415141"/>
                </a:cubicBezTo>
                <a:close/>
                <a:moveTo>
                  <a:pt x="534111" y="1415141"/>
                </a:moveTo>
                <a:cubicBezTo>
                  <a:pt x="550880" y="1415141"/>
                  <a:pt x="564474" y="1428735"/>
                  <a:pt x="564474" y="1445505"/>
                </a:cubicBezTo>
                <a:cubicBezTo>
                  <a:pt x="564474" y="1462274"/>
                  <a:pt x="550880" y="1475868"/>
                  <a:pt x="534111" y="1475868"/>
                </a:cubicBezTo>
                <a:cubicBezTo>
                  <a:pt x="517341" y="1475868"/>
                  <a:pt x="503747" y="1462274"/>
                  <a:pt x="503747" y="1445505"/>
                </a:cubicBezTo>
                <a:cubicBezTo>
                  <a:pt x="503747" y="1428735"/>
                  <a:pt x="517341" y="1415141"/>
                  <a:pt x="534111" y="1415141"/>
                </a:cubicBezTo>
                <a:close/>
                <a:moveTo>
                  <a:pt x="461556" y="1415141"/>
                </a:moveTo>
                <a:cubicBezTo>
                  <a:pt x="478326" y="1415141"/>
                  <a:pt x="491920" y="1428735"/>
                  <a:pt x="491920" y="1445505"/>
                </a:cubicBezTo>
                <a:cubicBezTo>
                  <a:pt x="491920" y="1462274"/>
                  <a:pt x="478326" y="1475868"/>
                  <a:pt x="461556" y="1475868"/>
                </a:cubicBezTo>
                <a:cubicBezTo>
                  <a:pt x="444787" y="1475868"/>
                  <a:pt x="431192" y="1462274"/>
                  <a:pt x="431192" y="1445505"/>
                </a:cubicBezTo>
                <a:cubicBezTo>
                  <a:pt x="431192" y="1428735"/>
                  <a:pt x="444787" y="1415141"/>
                  <a:pt x="461556" y="1415141"/>
                </a:cubicBezTo>
                <a:close/>
                <a:moveTo>
                  <a:pt x="389002" y="1415141"/>
                </a:moveTo>
                <a:cubicBezTo>
                  <a:pt x="405771" y="1415141"/>
                  <a:pt x="419365" y="1428735"/>
                  <a:pt x="419365" y="1445505"/>
                </a:cubicBezTo>
                <a:cubicBezTo>
                  <a:pt x="419365" y="1462274"/>
                  <a:pt x="405771" y="1475868"/>
                  <a:pt x="389002" y="1475868"/>
                </a:cubicBezTo>
                <a:cubicBezTo>
                  <a:pt x="372232" y="1475868"/>
                  <a:pt x="358638" y="1462274"/>
                  <a:pt x="358638" y="1445505"/>
                </a:cubicBezTo>
                <a:cubicBezTo>
                  <a:pt x="358638" y="1428735"/>
                  <a:pt x="372232" y="1415141"/>
                  <a:pt x="389002" y="1415141"/>
                </a:cubicBezTo>
                <a:close/>
                <a:moveTo>
                  <a:pt x="316447" y="1415141"/>
                </a:moveTo>
                <a:cubicBezTo>
                  <a:pt x="333216" y="1415141"/>
                  <a:pt x="346810" y="1428735"/>
                  <a:pt x="346810" y="1445505"/>
                </a:cubicBezTo>
                <a:cubicBezTo>
                  <a:pt x="346810" y="1462274"/>
                  <a:pt x="333216" y="1475868"/>
                  <a:pt x="316447" y="1475868"/>
                </a:cubicBezTo>
                <a:cubicBezTo>
                  <a:pt x="299677" y="1475868"/>
                  <a:pt x="286084" y="1462274"/>
                  <a:pt x="286084" y="1445505"/>
                </a:cubicBezTo>
                <a:cubicBezTo>
                  <a:pt x="286084" y="1428735"/>
                  <a:pt x="299677" y="1415141"/>
                  <a:pt x="316447" y="1415141"/>
                </a:cubicBezTo>
                <a:close/>
                <a:moveTo>
                  <a:pt x="243892" y="1415141"/>
                </a:moveTo>
                <a:cubicBezTo>
                  <a:pt x="260662" y="1415141"/>
                  <a:pt x="274256" y="1428735"/>
                  <a:pt x="274256" y="1445505"/>
                </a:cubicBezTo>
                <a:cubicBezTo>
                  <a:pt x="274256" y="1462274"/>
                  <a:pt x="260662" y="1475868"/>
                  <a:pt x="243892" y="1475868"/>
                </a:cubicBezTo>
                <a:cubicBezTo>
                  <a:pt x="227123" y="1475868"/>
                  <a:pt x="213529" y="1462274"/>
                  <a:pt x="213529" y="1445505"/>
                </a:cubicBezTo>
                <a:cubicBezTo>
                  <a:pt x="213529" y="1428735"/>
                  <a:pt x="227123" y="1415141"/>
                  <a:pt x="243892" y="1415141"/>
                </a:cubicBezTo>
                <a:close/>
                <a:moveTo>
                  <a:pt x="171339" y="1415141"/>
                </a:moveTo>
                <a:cubicBezTo>
                  <a:pt x="188107" y="1415141"/>
                  <a:pt x="201701" y="1428735"/>
                  <a:pt x="201701" y="1445505"/>
                </a:cubicBezTo>
                <a:cubicBezTo>
                  <a:pt x="201701" y="1462274"/>
                  <a:pt x="188107" y="1475868"/>
                  <a:pt x="171339" y="1475868"/>
                </a:cubicBezTo>
                <a:cubicBezTo>
                  <a:pt x="154611" y="1475868"/>
                  <a:pt x="141018" y="1462274"/>
                  <a:pt x="141018" y="1445505"/>
                </a:cubicBezTo>
                <a:cubicBezTo>
                  <a:pt x="141018" y="1428735"/>
                  <a:pt x="154611" y="1415141"/>
                  <a:pt x="171339" y="1415141"/>
                </a:cubicBezTo>
                <a:close/>
                <a:moveTo>
                  <a:pt x="98831" y="1415141"/>
                </a:moveTo>
                <a:cubicBezTo>
                  <a:pt x="115598" y="1415141"/>
                  <a:pt x="129192" y="1428735"/>
                  <a:pt x="129192" y="1445505"/>
                </a:cubicBezTo>
                <a:cubicBezTo>
                  <a:pt x="129192" y="1462274"/>
                  <a:pt x="115598" y="1475868"/>
                  <a:pt x="98831" y="1475868"/>
                </a:cubicBezTo>
                <a:cubicBezTo>
                  <a:pt x="82060" y="1475868"/>
                  <a:pt x="68467" y="1462274"/>
                  <a:pt x="68467" y="1445505"/>
                </a:cubicBezTo>
                <a:cubicBezTo>
                  <a:pt x="68467" y="1428735"/>
                  <a:pt x="82060" y="1415141"/>
                  <a:pt x="98831" y="1415141"/>
                </a:cubicBezTo>
                <a:close/>
                <a:moveTo>
                  <a:pt x="26277" y="1415141"/>
                </a:moveTo>
                <a:cubicBezTo>
                  <a:pt x="43044" y="1415141"/>
                  <a:pt x="56638" y="1428735"/>
                  <a:pt x="56638" y="1445505"/>
                </a:cubicBezTo>
                <a:cubicBezTo>
                  <a:pt x="56638" y="1462274"/>
                  <a:pt x="43044" y="1475868"/>
                  <a:pt x="26277" y="1475868"/>
                </a:cubicBezTo>
                <a:cubicBezTo>
                  <a:pt x="17892" y="1475868"/>
                  <a:pt x="10301" y="1472470"/>
                  <a:pt x="4807" y="1466975"/>
                </a:cubicBezTo>
                <a:lnTo>
                  <a:pt x="0" y="1455370"/>
                </a:lnTo>
                <a:lnTo>
                  <a:pt x="0" y="1435640"/>
                </a:lnTo>
                <a:lnTo>
                  <a:pt x="4807" y="1424034"/>
                </a:lnTo>
                <a:cubicBezTo>
                  <a:pt x="10301" y="1418540"/>
                  <a:pt x="17892" y="1415141"/>
                  <a:pt x="26277" y="1415141"/>
                </a:cubicBezTo>
                <a:close/>
                <a:moveTo>
                  <a:pt x="1332211" y="1334690"/>
                </a:moveTo>
                <a:cubicBezTo>
                  <a:pt x="1340596" y="1334690"/>
                  <a:pt x="1348186" y="1338088"/>
                  <a:pt x="1353681" y="1343583"/>
                </a:cubicBezTo>
                <a:lnTo>
                  <a:pt x="1356143" y="1349526"/>
                </a:lnTo>
                <a:lnTo>
                  <a:pt x="1331934" y="1381900"/>
                </a:lnTo>
                <a:lnTo>
                  <a:pt x="1321597" y="1393274"/>
                </a:lnTo>
                <a:lnTo>
                  <a:pt x="1320392" y="1393030"/>
                </a:lnTo>
                <a:cubicBezTo>
                  <a:pt x="1309494" y="1388421"/>
                  <a:pt x="1301847" y="1377631"/>
                  <a:pt x="1301847" y="1365053"/>
                </a:cubicBezTo>
                <a:cubicBezTo>
                  <a:pt x="1301847" y="1348284"/>
                  <a:pt x="1315441" y="1334690"/>
                  <a:pt x="1332211" y="1334690"/>
                </a:cubicBezTo>
                <a:close/>
                <a:moveTo>
                  <a:pt x="1259656" y="1334690"/>
                </a:moveTo>
                <a:cubicBezTo>
                  <a:pt x="1276426" y="1334690"/>
                  <a:pt x="1290020" y="1348284"/>
                  <a:pt x="1290020" y="1365053"/>
                </a:cubicBezTo>
                <a:cubicBezTo>
                  <a:pt x="1290020" y="1381823"/>
                  <a:pt x="1276426" y="1395417"/>
                  <a:pt x="1259656" y="1395417"/>
                </a:cubicBezTo>
                <a:cubicBezTo>
                  <a:pt x="1242887" y="1395417"/>
                  <a:pt x="1229293" y="1381823"/>
                  <a:pt x="1229293" y="1365053"/>
                </a:cubicBezTo>
                <a:cubicBezTo>
                  <a:pt x="1229293" y="1348284"/>
                  <a:pt x="1242887" y="1334690"/>
                  <a:pt x="1259656" y="1334690"/>
                </a:cubicBezTo>
                <a:close/>
                <a:moveTo>
                  <a:pt x="1187102" y="1334690"/>
                </a:moveTo>
                <a:cubicBezTo>
                  <a:pt x="1203871" y="1334690"/>
                  <a:pt x="1217465" y="1348284"/>
                  <a:pt x="1217465" y="1365053"/>
                </a:cubicBezTo>
                <a:cubicBezTo>
                  <a:pt x="1217465" y="1381823"/>
                  <a:pt x="1203871" y="1395417"/>
                  <a:pt x="1187102" y="1395417"/>
                </a:cubicBezTo>
                <a:cubicBezTo>
                  <a:pt x="1170332" y="1395417"/>
                  <a:pt x="1156738" y="1381823"/>
                  <a:pt x="1156738" y="1365053"/>
                </a:cubicBezTo>
                <a:cubicBezTo>
                  <a:pt x="1156738" y="1348284"/>
                  <a:pt x="1170332" y="1334690"/>
                  <a:pt x="1187102" y="1334690"/>
                </a:cubicBezTo>
                <a:close/>
                <a:moveTo>
                  <a:pt x="1114547" y="1334690"/>
                </a:moveTo>
                <a:cubicBezTo>
                  <a:pt x="1131317" y="1334690"/>
                  <a:pt x="1144911" y="1348284"/>
                  <a:pt x="1144911" y="1365053"/>
                </a:cubicBezTo>
                <a:cubicBezTo>
                  <a:pt x="1144911" y="1381823"/>
                  <a:pt x="1131317" y="1395417"/>
                  <a:pt x="1114547" y="1395417"/>
                </a:cubicBezTo>
                <a:cubicBezTo>
                  <a:pt x="1097778" y="1395417"/>
                  <a:pt x="1084184" y="1381823"/>
                  <a:pt x="1084184" y="1365053"/>
                </a:cubicBezTo>
                <a:cubicBezTo>
                  <a:pt x="1084184" y="1348284"/>
                  <a:pt x="1097778" y="1334690"/>
                  <a:pt x="1114547" y="1334690"/>
                </a:cubicBezTo>
                <a:close/>
                <a:moveTo>
                  <a:pt x="1041993" y="1334690"/>
                </a:moveTo>
                <a:cubicBezTo>
                  <a:pt x="1058762" y="1334690"/>
                  <a:pt x="1072356" y="1348284"/>
                  <a:pt x="1072356" y="1365053"/>
                </a:cubicBezTo>
                <a:cubicBezTo>
                  <a:pt x="1072356" y="1381823"/>
                  <a:pt x="1058762" y="1395417"/>
                  <a:pt x="1041993" y="1395417"/>
                </a:cubicBezTo>
                <a:cubicBezTo>
                  <a:pt x="1025223" y="1395417"/>
                  <a:pt x="1011629" y="1381823"/>
                  <a:pt x="1011629" y="1365053"/>
                </a:cubicBezTo>
                <a:cubicBezTo>
                  <a:pt x="1011629" y="1348284"/>
                  <a:pt x="1025223" y="1334690"/>
                  <a:pt x="1041993" y="1334690"/>
                </a:cubicBezTo>
                <a:close/>
                <a:moveTo>
                  <a:pt x="969438" y="1334690"/>
                </a:moveTo>
                <a:cubicBezTo>
                  <a:pt x="986208" y="1334690"/>
                  <a:pt x="999801" y="1348284"/>
                  <a:pt x="999801" y="1365053"/>
                </a:cubicBezTo>
                <a:cubicBezTo>
                  <a:pt x="999801" y="1381823"/>
                  <a:pt x="986208" y="1395417"/>
                  <a:pt x="969438" y="1395417"/>
                </a:cubicBezTo>
                <a:cubicBezTo>
                  <a:pt x="952669" y="1395417"/>
                  <a:pt x="939075" y="1381823"/>
                  <a:pt x="939075" y="1365053"/>
                </a:cubicBezTo>
                <a:cubicBezTo>
                  <a:pt x="939075" y="1348284"/>
                  <a:pt x="952669" y="1334690"/>
                  <a:pt x="969438" y="1334690"/>
                </a:cubicBezTo>
                <a:close/>
                <a:moveTo>
                  <a:pt x="896883" y="1334690"/>
                </a:moveTo>
                <a:cubicBezTo>
                  <a:pt x="913653" y="1334690"/>
                  <a:pt x="927247" y="1348284"/>
                  <a:pt x="927247" y="1365053"/>
                </a:cubicBezTo>
                <a:cubicBezTo>
                  <a:pt x="927247" y="1381823"/>
                  <a:pt x="913653" y="1395417"/>
                  <a:pt x="896883" y="1395417"/>
                </a:cubicBezTo>
                <a:cubicBezTo>
                  <a:pt x="880114" y="1395417"/>
                  <a:pt x="866520" y="1381823"/>
                  <a:pt x="866520" y="1365053"/>
                </a:cubicBezTo>
                <a:cubicBezTo>
                  <a:pt x="866520" y="1348284"/>
                  <a:pt x="880114" y="1334690"/>
                  <a:pt x="896883" y="1334690"/>
                </a:cubicBezTo>
                <a:close/>
                <a:moveTo>
                  <a:pt x="824329" y="1334690"/>
                </a:moveTo>
                <a:cubicBezTo>
                  <a:pt x="841098" y="1334690"/>
                  <a:pt x="854692" y="1348284"/>
                  <a:pt x="854692" y="1365053"/>
                </a:cubicBezTo>
                <a:cubicBezTo>
                  <a:pt x="854692" y="1381823"/>
                  <a:pt x="841098" y="1395417"/>
                  <a:pt x="824329" y="1395417"/>
                </a:cubicBezTo>
                <a:cubicBezTo>
                  <a:pt x="807559" y="1395417"/>
                  <a:pt x="793965" y="1381823"/>
                  <a:pt x="793965" y="1365053"/>
                </a:cubicBezTo>
                <a:cubicBezTo>
                  <a:pt x="793965" y="1348284"/>
                  <a:pt x="807559" y="1334690"/>
                  <a:pt x="824329" y="1334690"/>
                </a:cubicBezTo>
                <a:close/>
                <a:moveTo>
                  <a:pt x="751774" y="1334690"/>
                </a:moveTo>
                <a:cubicBezTo>
                  <a:pt x="768544" y="1334690"/>
                  <a:pt x="782138" y="1348284"/>
                  <a:pt x="782138" y="1365053"/>
                </a:cubicBezTo>
                <a:cubicBezTo>
                  <a:pt x="782138" y="1381823"/>
                  <a:pt x="768544" y="1395417"/>
                  <a:pt x="751774" y="1395417"/>
                </a:cubicBezTo>
                <a:cubicBezTo>
                  <a:pt x="735005" y="1395417"/>
                  <a:pt x="721411" y="1381823"/>
                  <a:pt x="721411" y="1365053"/>
                </a:cubicBezTo>
                <a:cubicBezTo>
                  <a:pt x="721411" y="1348284"/>
                  <a:pt x="735005" y="1334690"/>
                  <a:pt x="751774" y="1334690"/>
                </a:cubicBezTo>
                <a:close/>
                <a:moveTo>
                  <a:pt x="679220" y="1334690"/>
                </a:moveTo>
                <a:cubicBezTo>
                  <a:pt x="695989" y="1334690"/>
                  <a:pt x="709583" y="1348284"/>
                  <a:pt x="709583" y="1365053"/>
                </a:cubicBezTo>
                <a:cubicBezTo>
                  <a:pt x="709583" y="1381823"/>
                  <a:pt x="695989" y="1395417"/>
                  <a:pt x="679220" y="1395417"/>
                </a:cubicBezTo>
                <a:cubicBezTo>
                  <a:pt x="662450" y="1395417"/>
                  <a:pt x="648856" y="1381823"/>
                  <a:pt x="648856" y="1365053"/>
                </a:cubicBezTo>
                <a:cubicBezTo>
                  <a:pt x="648856" y="1348284"/>
                  <a:pt x="662450" y="1334690"/>
                  <a:pt x="679220" y="1334690"/>
                </a:cubicBezTo>
                <a:close/>
                <a:moveTo>
                  <a:pt x="606665" y="1334690"/>
                </a:moveTo>
                <a:cubicBezTo>
                  <a:pt x="623435" y="1334690"/>
                  <a:pt x="637029" y="1348284"/>
                  <a:pt x="637029" y="1365053"/>
                </a:cubicBezTo>
                <a:cubicBezTo>
                  <a:pt x="637029" y="1381823"/>
                  <a:pt x="623435" y="1395417"/>
                  <a:pt x="606665" y="1395417"/>
                </a:cubicBezTo>
                <a:cubicBezTo>
                  <a:pt x="589896" y="1395417"/>
                  <a:pt x="576302" y="1381823"/>
                  <a:pt x="576302" y="1365053"/>
                </a:cubicBezTo>
                <a:cubicBezTo>
                  <a:pt x="576302" y="1348284"/>
                  <a:pt x="589896" y="1334690"/>
                  <a:pt x="606665" y="1334690"/>
                </a:cubicBezTo>
                <a:close/>
                <a:moveTo>
                  <a:pt x="534111" y="1334690"/>
                </a:moveTo>
                <a:cubicBezTo>
                  <a:pt x="550880" y="1334690"/>
                  <a:pt x="564474" y="1348284"/>
                  <a:pt x="564474" y="1365053"/>
                </a:cubicBezTo>
                <a:cubicBezTo>
                  <a:pt x="564474" y="1381823"/>
                  <a:pt x="550880" y="1395417"/>
                  <a:pt x="534111" y="1395417"/>
                </a:cubicBezTo>
                <a:cubicBezTo>
                  <a:pt x="517341" y="1395417"/>
                  <a:pt x="503747" y="1381823"/>
                  <a:pt x="503747" y="1365053"/>
                </a:cubicBezTo>
                <a:cubicBezTo>
                  <a:pt x="503747" y="1348284"/>
                  <a:pt x="517341" y="1334690"/>
                  <a:pt x="534111" y="1334690"/>
                </a:cubicBezTo>
                <a:close/>
                <a:moveTo>
                  <a:pt x="461556" y="1334690"/>
                </a:moveTo>
                <a:cubicBezTo>
                  <a:pt x="478326" y="1334690"/>
                  <a:pt x="491920" y="1348284"/>
                  <a:pt x="491920" y="1365053"/>
                </a:cubicBezTo>
                <a:cubicBezTo>
                  <a:pt x="491920" y="1381823"/>
                  <a:pt x="478326" y="1395417"/>
                  <a:pt x="461556" y="1395417"/>
                </a:cubicBezTo>
                <a:cubicBezTo>
                  <a:pt x="444787" y="1395417"/>
                  <a:pt x="431192" y="1381823"/>
                  <a:pt x="431192" y="1365053"/>
                </a:cubicBezTo>
                <a:cubicBezTo>
                  <a:pt x="431192" y="1348284"/>
                  <a:pt x="444787" y="1334690"/>
                  <a:pt x="461556" y="1334690"/>
                </a:cubicBezTo>
                <a:close/>
                <a:moveTo>
                  <a:pt x="389002" y="1334690"/>
                </a:moveTo>
                <a:cubicBezTo>
                  <a:pt x="405771" y="1334690"/>
                  <a:pt x="419365" y="1348284"/>
                  <a:pt x="419365" y="1365053"/>
                </a:cubicBezTo>
                <a:cubicBezTo>
                  <a:pt x="419365" y="1381823"/>
                  <a:pt x="405771" y="1395417"/>
                  <a:pt x="389002" y="1395417"/>
                </a:cubicBezTo>
                <a:cubicBezTo>
                  <a:pt x="372232" y="1395417"/>
                  <a:pt x="358638" y="1381823"/>
                  <a:pt x="358638" y="1365053"/>
                </a:cubicBezTo>
                <a:cubicBezTo>
                  <a:pt x="358638" y="1348284"/>
                  <a:pt x="372232" y="1334690"/>
                  <a:pt x="389002" y="1334690"/>
                </a:cubicBezTo>
                <a:close/>
                <a:moveTo>
                  <a:pt x="316447" y="1334690"/>
                </a:moveTo>
                <a:cubicBezTo>
                  <a:pt x="333216" y="1334690"/>
                  <a:pt x="346810" y="1348284"/>
                  <a:pt x="346810" y="1365053"/>
                </a:cubicBezTo>
                <a:cubicBezTo>
                  <a:pt x="346810" y="1381823"/>
                  <a:pt x="333216" y="1395417"/>
                  <a:pt x="316447" y="1395417"/>
                </a:cubicBezTo>
                <a:cubicBezTo>
                  <a:pt x="299677" y="1395417"/>
                  <a:pt x="286084" y="1381823"/>
                  <a:pt x="286084" y="1365053"/>
                </a:cubicBezTo>
                <a:cubicBezTo>
                  <a:pt x="286084" y="1348284"/>
                  <a:pt x="299677" y="1334690"/>
                  <a:pt x="316447" y="1334690"/>
                </a:cubicBezTo>
                <a:close/>
                <a:moveTo>
                  <a:pt x="243892" y="1334690"/>
                </a:moveTo>
                <a:cubicBezTo>
                  <a:pt x="260662" y="1334690"/>
                  <a:pt x="274256" y="1348284"/>
                  <a:pt x="274256" y="1365053"/>
                </a:cubicBezTo>
                <a:cubicBezTo>
                  <a:pt x="274256" y="1381823"/>
                  <a:pt x="260662" y="1395417"/>
                  <a:pt x="243892" y="1395417"/>
                </a:cubicBezTo>
                <a:cubicBezTo>
                  <a:pt x="227123" y="1395417"/>
                  <a:pt x="213529" y="1381823"/>
                  <a:pt x="213529" y="1365053"/>
                </a:cubicBezTo>
                <a:cubicBezTo>
                  <a:pt x="213529" y="1348284"/>
                  <a:pt x="227123" y="1334690"/>
                  <a:pt x="243892" y="1334690"/>
                </a:cubicBezTo>
                <a:close/>
                <a:moveTo>
                  <a:pt x="171339" y="1334690"/>
                </a:moveTo>
                <a:cubicBezTo>
                  <a:pt x="188107" y="1334690"/>
                  <a:pt x="201701" y="1348284"/>
                  <a:pt x="201701" y="1365053"/>
                </a:cubicBezTo>
                <a:cubicBezTo>
                  <a:pt x="201701" y="1381823"/>
                  <a:pt x="188107" y="1395417"/>
                  <a:pt x="171339" y="1395417"/>
                </a:cubicBezTo>
                <a:cubicBezTo>
                  <a:pt x="154616" y="1395417"/>
                  <a:pt x="141023" y="1381823"/>
                  <a:pt x="141023" y="1365053"/>
                </a:cubicBezTo>
                <a:cubicBezTo>
                  <a:pt x="141023" y="1348284"/>
                  <a:pt x="154616" y="1334690"/>
                  <a:pt x="171339" y="1334690"/>
                </a:cubicBezTo>
                <a:close/>
                <a:moveTo>
                  <a:pt x="98838" y="1334690"/>
                </a:moveTo>
                <a:cubicBezTo>
                  <a:pt x="115605" y="1334690"/>
                  <a:pt x="129198" y="1348284"/>
                  <a:pt x="129198" y="1365053"/>
                </a:cubicBezTo>
                <a:cubicBezTo>
                  <a:pt x="129198" y="1381823"/>
                  <a:pt x="115605" y="1395417"/>
                  <a:pt x="98838" y="1395417"/>
                </a:cubicBezTo>
                <a:cubicBezTo>
                  <a:pt x="82067" y="1395417"/>
                  <a:pt x="68474" y="1381823"/>
                  <a:pt x="68474" y="1365053"/>
                </a:cubicBezTo>
                <a:cubicBezTo>
                  <a:pt x="68474" y="1348284"/>
                  <a:pt x="82067" y="1334690"/>
                  <a:pt x="98838" y="1334690"/>
                </a:cubicBezTo>
                <a:close/>
                <a:moveTo>
                  <a:pt x="26283" y="1334690"/>
                </a:moveTo>
                <a:cubicBezTo>
                  <a:pt x="43051" y="1334690"/>
                  <a:pt x="56645" y="1348284"/>
                  <a:pt x="56645" y="1365053"/>
                </a:cubicBezTo>
                <a:cubicBezTo>
                  <a:pt x="56645" y="1381823"/>
                  <a:pt x="43051" y="1395417"/>
                  <a:pt x="26283" y="1395417"/>
                </a:cubicBezTo>
                <a:cubicBezTo>
                  <a:pt x="17898" y="1395417"/>
                  <a:pt x="10308" y="1392019"/>
                  <a:pt x="4813" y="1386524"/>
                </a:cubicBezTo>
                <a:lnTo>
                  <a:pt x="0" y="1374903"/>
                </a:lnTo>
                <a:lnTo>
                  <a:pt x="0" y="1355203"/>
                </a:lnTo>
                <a:lnTo>
                  <a:pt x="4813" y="1343583"/>
                </a:lnTo>
                <a:cubicBezTo>
                  <a:pt x="10308" y="1338089"/>
                  <a:pt x="17898" y="1334690"/>
                  <a:pt x="26283" y="1334690"/>
                </a:cubicBezTo>
                <a:close/>
                <a:moveTo>
                  <a:pt x="1404765" y="1254238"/>
                </a:moveTo>
                <a:cubicBezTo>
                  <a:pt x="1408957" y="1254238"/>
                  <a:pt x="1412951" y="1255088"/>
                  <a:pt x="1416584" y="1256624"/>
                </a:cubicBezTo>
                <a:lnTo>
                  <a:pt x="1422045" y="1260306"/>
                </a:lnTo>
                <a:lnTo>
                  <a:pt x="1418517" y="1266114"/>
                </a:lnTo>
                <a:lnTo>
                  <a:pt x="1386846" y="1308466"/>
                </a:lnTo>
                <a:lnTo>
                  <a:pt x="1383295" y="1306072"/>
                </a:lnTo>
                <a:cubicBezTo>
                  <a:pt x="1377800" y="1300577"/>
                  <a:pt x="1374402" y="1292986"/>
                  <a:pt x="1374402" y="1284602"/>
                </a:cubicBezTo>
                <a:cubicBezTo>
                  <a:pt x="1374402" y="1267832"/>
                  <a:pt x="1387996" y="1254238"/>
                  <a:pt x="1404765" y="1254238"/>
                </a:cubicBezTo>
                <a:close/>
                <a:moveTo>
                  <a:pt x="1332211" y="1254238"/>
                </a:moveTo>
                <a:cubicBezTo>
                  <a:pt x="1348980" y="1254238"/>
                  <a:pt x="1362574" y="1267832"/>
                  <a:pt x="1362574" y="1284602"/>
                </a:cubicBezTo>
                <a:cubicBezTo>
                  <a:pt x="1362574" y="1301371"/>
                  <a:pt x="1348980" y="1314965"/>
                  <a:pt x="1332211" y="1314965"/>
                </a:cubicBezTo>
                <a:cubicBezTo>
                  <a:pt x="1315441" y="1314965"/>
                  <a:pt x="1301847" y="1301371"/>
                  <a:pt x="1301847" y="1284602"/>
                </a:cubicBezTo>
                <a:cubicBezTo>
                  <a:pt x="1301847" y="1267832"/>
                  <a:pt x="1315441" y="1254238"/>
                  <a:pt x="1332211" y="1254238"/>
                </a:cubicBezTo>
                <a:close/>
                <a:moveTo>
                  <a:pt x="1259656" y="1254238"/>
                </a:moveTo>
                <a:cubicBezTo>
                  <a:pt x="1276426" y="1254238"/>
                  <a:pt x="1290020" y="1267832"/>
                  <a:pt x="1290020" y="1284602"/>
                </a:cubicBezTo>
                <a:cubicBezTo>
                  <a:pt x="1290020" y="1301371"/>
                  <a:pt x="1276426" y="1314965"/>
                  <a:pt x="1259656" y="1314965"/>
                </a:cubicBezTo>
                <a:cubicBezTo>
                  <a:pt x="1242887" y="1314965"/>
                  <a:pt x="1229293" y="1301371"/>
                  <a:pt x="1229293" y="1284602"/>
                </a:cubicBezTo>
                <a:cubicBezTo>
                  <a:pt x="1229293" y="1267832"/>
                  <a:pt x="1242887" y="1254238"/>
                  <a:pt x="1259656" y="1254238"/>
                </a:cubicBezTo>
                <a:close/>
                <a:moveTo>
                  <a:pt x="1187102" y="1254238"/>
                </a:moveTo>
                <a:cubicBezTo>
                  <a:pt x="1203871" y="1254238"/>
                  <a:pt x="1217465" y="1267832"/>
                  <a:pt x="1217465" y="1284602"/>
                </a:cubicBezTo>
                <a:cubicBezTo>
                  <a:pt x="1217465" y="1301371"/>
                  <a:pt x="1203871" y="1314965"/>
                  <a:pt x="1187102" y="1314965"/>
                </a:cubicBezTo>
                <a:cubicBezTo>
                  <a:pt x="1170332" y="1314965"/>
                  <a:pt x="1156738" y="1301371"/>
                  <a:pt x="1156738" y="1284602"/>
                </a:cubicBezTo>
                <a:cubicBezTo>
                  <a:pt x="1156738" y="1267832"/>
                  <a:pt x="1170332" y="1254238"/>
                  <a:pt x="1187102" y="1254238"/>
                </a:cubicBezTo>
                <a:close/>
                <a:moveTo>
                  <a:pt x="1114547" y="1254238"/>
                </a:moveTo>
                <a:cubicBezTo>
                  <a:pt x="1131317" y="1254238"/>
                  <a:pt x="1144911" y="1267832"/>
                  <a:pt x="1144911" y="1284602"/>
                </a:cubicBezTo>
                <a:cubicBezTo>
                  <a:pt x="1144911" y="1301371"/>
                  <a:pt x="1131317" y="1314965"/>
                  <a:pt x="1114547" y="1314965"/>
                </a:cubicBezTo>
                <a:cubicBezTo>
                  <a:pt x="1097778" y="1314965"/>
                  <a:pt x="1084184" y="1301371"/>
                  <a:pt x="1084184" y="1284602"/>
                </a:cubicBezTo>
                <a:cubicBezTo>
                  <a:pt x="1084184" y="1267832"/>
                  <a:pt x="1097778" y="1254238"/>
                  <a:pt x="1114547" y="1254238"/>
                </a:cubicBezTo>
                <a:close/>
                <a:moveTo>
                  <a:pt x="1041993" y="1254238"/>
                </a:moveTo>
                <a:cubicBezTo>
                  <a:pt x="1058762" y="1254238"/>
                  <a:pt x="1072356" y="1267832"/>
                  <a:pt x="1072356" y="1284602"/>
                </a:cubicBezTo>
                <a:cubicBezTo>
                  <a:pt x="1072356" y="1301371"/>
                  <a:pt x="1058762" y="1314965"/>
                  <a:pt x="1041993" y="1314965"/>
                </a:cubicBezTo>
                <a:cubicBezTo>
                  <a:pt x="1025223" y="1314965"/>
                  <a:pt x="1011629" y="1301371"/>
                  <a:pt x="1011629" y="1284602"/>
                </a:cubicBezTo>
                <a:cubicBezTo>
                  <a:pt x="1011629" y="1267832"/>
                  <a:pt x="1025223" y="1254238"/>
                  <a:pt x="1041993" y="1254238"/>
                </a:cubicBezTo>
                <a:close/>
                <a:moveTo>
                  <a:pt x="969438" y="1254238"/>
                </a:moveTo>
                <a:cubicBezTo>
                  <a:pt x="986208" y="1254238"/>
                  <a:pt x="999801" y="1267832"/>
                  <a:pt x="999801" y="1284602"/>
                </a:cubicBezTo>
                <a:cubicBezTo>
                  <a:pt x="999801" y="1301371"/>
                  <a:pt x="986208" y="1314965"/>
                  <a:pt x="969438" y="1314965"/>
                </a:cubicBezTo>
                <a:cubicBezTo>
                  <a:pt x="952669" y="1314965"/>
                  <a:pt x="939075" y="1301371"/>
                  <a:pt x="939075" y="1284602"/>
                </a:cubicBezTo>
                <a:cubicBezTo>
                  <a:pt x="939075" y="1267832"/>
                  <a:pt x="952669" y="1254238"/>
                  <a:pt x="969438" y="1254238"/>
                </a:cubicBezTo>
                <a:close/>
                <a:moveTo>
                  <a:pt x="896883" y="1254238"/>
                </a:moveTo>
                <a:cubicBezTo>
                  <a:pt x="913653" y="1254238"/>
                  <a:pt x="927247" y="1267832"/>
                  <a:pt x="927247" y="1284602"/>
                </a:cubicBezTo>
                <a:cubicBezTo>
                  <a:pt x="927247" y="1301371"/>
                  <a:pt x="913653" y="1314965"/>
                  <a:pt x="896883" y="1314965"/>
                </a:cubicBezTo>
                <a:cubicBezTo>
                  <a:pt x="880114" y="1314965"/>
                  <a:pt x="866520" y="1301371"/>
                  <a:pt x="866520" y="1284602"/>
                </a:cubicBezTo>
                <a:cubicBezTo>
                  <a:pt x="866520" y="1267832"/>
                  <a:pt x="880114" y="1254238"/>
                  <a:pt x="896883" y="1254238"/>
                </a:cubicBezTo>
                <a:close/>
                <a:moveTo>
                  <a:pt x="824329" y="1254238"/>
                </a:moveTo>
                <a:cubicBezTo>
                  <a:pt x="841098" y="1254238"/>
                  <a:pt x="854692" y="1267832"/>
                  <a:pt x="854692" y="1284602"/>
                </a:cubicBezTo>
                <a:cubicBezTo>
                  <a:pt x="854692" y="1301371"/>
                  <a:pt x="841098" y="1314965"/>
                  <a:pt x="824329" y="1314965"/>
                </a:cubicBezTo>
                <a:cubicBezTo>
                  <a:pt x="807559" y="1314965"/>
                  <a:pt x="793965" y="1301371"/>
                  <a:pt x="793965" y="1284602"/>
                </a:cubicBezTo>
                <a:cubicBezTo>
                  <a:pt x="793965" y="1267832"/>
                  <a:pt x="807559" y="1254238"/>
                  <a:pt x="824329" y="1254238"/>
                </a:cubicBezTo>
                <a:close/>
                <a:moveTo>
                  <a:pt x="751774" y="1254238"/>
                </a:moveTo>
                <a:cubicBezTo>
                  <a:pt x="768544" y="1254238"/>
                  <a:pt x="782138" y="1267832"/>
                  <a:pt x="782138" y="1284602"/>
                </a:cubicBezTo>
                <a:cubicBezTo>
                  <a:pt x="782138" y="1301371"/>
                  <a:pt x="768544" y="1314965"/>
                  <a:pt x="751774" y="1314965"/>
                </a:cubicBezTo>
                <a:cubicBezTo>
                  <a:pt x="735005" y="1314965"/>
                  <a:pt x="721411" y="1301371"/>
                  <a:pt x="721411" y="1284602"/>
                </a:cubicBezTo>
                <a:cubicBezTo>
                  <a:pt x="721411" y="1267832"/>
                  <a:pt x="735005" y="1254238"/>
                  <a:pt x="751774" y="1254238"/>
                </a:cubicBezTo>
                <a:close/>
                <a:moveTo>
                  <a:pt x="679220" y="1254238"/>
                </a:moveTo>
                <a:cubicBezTo>
                  <a:pt x="695989" y="1254238"/>
                  <a:pt x="709583" y="1267832"/>
                  <a:pt x="709583" y="1284602"/>
                </a:cubicBezTo>
                <a:cubicBezTo>
                  <a:pt x="709583" y="1301371"/>
                  <a:pt x="695989" y="1314965"/>
                  <a:pt x="679220" y="1314965"/>
                </a:cubicBezTo>
                <a:cubicBezTo>
                  <a:pt x="662450" y="1314965"/>
                  <a:pt x="648856" y="1301371"/>
                  <a:pt x="648856" y="1284602"/>
                </a:cubicBezTo>
                <a:cubicBezTo>
                  <a:pt x="648856" y="1267832"/>
                  <a:pt x="662450" y="1254238"/>
                  <a:pt x="679220" y="1254238"/>
                </a:cubicBezTo>
                <a:close/>
                <a:moveTo>
                  <a:pt x="606665" y="1254238"/>
                </a:moveTo>
                <a:cubicBezTo>
                  <a:pt x="623435" y="1254238"/>
                  <a:pt x="637029" y="1267832"/>
                  <a:pt x="637029" y="1284602"/>
                </a:cubicBezTo>
                <a:cubicBezTo>
                  <a:pt x="637029" y="1301371"/>
                  <a:pt x="623435" y="1314965"/>
                  <a:pt x="606665" y="1314965"/>
                </a:cubicBezTo>
                <a:cubicBezTo>
                  <a:pt x="589896" y="1314965"/>
                  <a:pt x="576302" y="1301371"/>
                  <a:pt x="576302" y="1284602"/>
                </a:cubicBezTo>
                <a:cubicBezTo>
                  <a:pt x="576302" y="1267832"/>
                  <a:pt x="589896" y="1254238"/>
                  <a:pt x="606665" y="1254238"/>
                </a:cubicBezTo>
                <a:close/>
                <a:moveTo>
                  <a:pt x="534111" y="1254238"/>
                </a:moveTo>
                <a:cubicBezTo>
                  <a:pt x="550880" y="1254238"/>
                  <a:pt x="564474" y="1267832"/>
                  <a:pt x="564474" y="1284602"/>
                </a:cubicBezTo>
                <a:cubicBezTo>
                  <a:pt x="564474" y="1301371"/>
                  <a:pt x="550880" y="1314965"/>
                  <a:pt x="534111" y="1314965"/>
                </a:cubicBezTo>
                <a:cubicBezTo>
                  <a:pt x="517341" y="1314965"/>
                  <a:pt x="503747" y="1301371"/>
                  <a:pt x="503747" y="1284602"/>
                </a:cubicBezTo>
                <a:cubicBezTo>
                  <a:pt x="503747" y="1267832"/>
                  <a:pt x="517341" y="1254238"/>
                  <a:pt x="534111" y="1254238"/>
                </a:cubicBezTo>
                <a:close/>
                <a:moveTo>
                  <a:pt x="461556" y="1254238"/>
                </a:moveTo>
                <a:cubicBezTo>
                  <a:pt x="478326" y="1254238"/>
                  <a:pt x="491920" y="1267832"/>
                  <a:pt x="491920" y="1284602"/>
                </a:cubicBezTo>
                <a:cubicBezTo>
                  <a:pt x="491920" y="1301371"/>
                  <a:pt x="478326" y="1314965"/>
                  <a:pt x="461556" y="1314965"/>
                </a:cubicBezTo>
                <a:cubicBezTo>
                  <a:pt x="444787" y="1314965"/>
                  <a:pt x="431192" y="1301371"/>
                  <a:pt x="431192" y="1284602"/>
                </a:cubicBezTo>
                <a:cubicBezTo>
                  <a:pt x="431192" y="1267832"/>
                  <a:pt x="444787" y="1254238"/>
                  <a:pt x="461556" y="1254238"/>
                </a:cubicBezTo>
                <a:close/>
                <a:moveTo>
                  <a:pt x="389002" y="1254238"/>
                </a:moveTo>
                <a:cubicBezTo>
                  <a:pt x="405771" y="1254238"/>
                  <a:pt x="419365" y="1267832"/>
                  <a:pt x="419365" y="1284602"/>
                </a:cubicBezTo>
                <a:cubicBezTo>
                  <a:pt x="419365" y="1301371"/>
                  <a:pt x="405771" y="1314965"/>
                  <a:pt x="389002" y="1314965"/>
                </a:cubicBezTo>
                <a:cubicBezTo>
                  <a:pt x="372232" y="1314965"/>
                  <a:pt x="358638" y="1301371"/>
                  <a:pt x="358638" y="1284602"/>
                </a:cubicBezTo>
                <a:cubicBezTo>
                  <a:pt x="358638" y="1267832"/>
                  <a:pt x="372232" y="1254238"/>
                  <a:pt x="389002" y="1254238"/>
                </a:cubicBezTo>
                <a:close/>
                <a:moveTo>
                  <a:pt x="316447" y="1254238"/>
                </a:moveTo>
                <a:cubicBezTo>
                  <a:pt x="333216" y="1254238"/>
                  <a:pt x="346810" y="1267832"/>
                  <a:pt x="346810" y="1284602"/>
                </a:cubicBezTo>
                <a:cubicBezTo>
                  <a:pt x="346810" y="1301371"/>
                  <a:pt x="333216" y="1314965"/>
                  <a:pt x="316447" y="1314965"/>
                </a:cubicBezTo>
                <a:cubicBezTo>
                  <a:pt x="299677" y="1314965"/>
                  <a:pt x="286084" y="1301371"/>
                  <a:pt x="286084" y="1284602"/>
                </a:cubicBezTo>
                <a:cubicBezTo>
                  <a:pt x="286084" y="1267832"/>
                  <a:pt x="299677" y="1254238"/>
                  <a:pt x="316447" y="1254238"/>
                </a:cubicBezTo>
                <a:close/>
                <a:moveTo>
                  <a:pt x="243892" y="1254238"/>
                </a:moveTo>
                <a:cubicBezTo>
                  <a:pt x="260662" y="1254238"/>
                  <a:pt x="274256" y="1267832"/>
                  <a:pt x="274256" y="1284602"/>
                </a:cubicBezTo>
                <a:cubicBezTo>
                  <a:pt x="274256" y="1301371"/>
                  <a:pt x="260662" y="1314965"/>
                  <a:pt x="243892" y="1314965"/>
                </a:cubicBezTo>
                <a:cubicBezTo>
                  <a:pt x="227123" y="1314965"/>
                  <a:pt x="213529" y="1301371"/>
                  <a:pt x="213529" y="1284602"/>
                </a:cubicBezTo>
                <a:cubicBezTo>
                  <a:pt x="213529" y="1267832"/>
                  <a:pt x="227123" y="1254238"/>
                  <a:pt x="243892" y="1254238"/>
                </a:cubicBezTo>
                <a:close/>
                <a:moveTo>
                  <a:pt x="171339" y="1254238"/>
                </a:moveTo>
                <a:cubicBezTo>
                  <a:pt x="188107" y="1254238"/>
                  <a:pt x="201701" y="1267832"/>
                  <a:pt x="201701" y="1284602"/>
                </a:cubicBezTo>
                <a:cubicBezTo>
                  <a:pt x="201701" y="1301371"/>
                  <a:pt x="188107" y="1314965"/>
                  <a:pt x="171339" y="1314965"/>
                </a:cubicBezTo>
                <a:cubicBezTo>
                  <a:pt x="154622" y="1314965"/>
                  <a:pt x="141029" y="1301371"/>
                  <a:pt x="141029" y="1284602"/>
                </a:cubicBezTo>
                <a:cubicBezTo>
                  <a:pt x="141029" y="1267832"/>
                  <a:pt x="154622" y="1254238"/>
                  <a:pt x="171339" y="1254238"/>
                </a:cubicBezTo>
                <a:close/>
                <a:moveTo>
                  <a:pt x="98845" y="1254238"/>
                </a:moveTo>
                <a:cubicBezTo>
                  <a:pt x="115610" y="1254238"/>
                  <a:pt x="129204" y="1267832"/>
                  <a:pt x="129204" y="1284602"/>
                </a:cubicBezTo>
                <a:cubicBezTo>
                  <a:pt x="129204" y="1301371"/>
                  <a:pt x="115610" y="1314965"/>
                  <a:pt x="98845" y="1314965"/>
                </a:cubicBezTo>
                <a:cubicBezTo>
                  <a:pt x="82074" y="1314965"/>
                  <a:pt x="68480" y="1301371"/>
                  <a:pt x="68480" y="1284602"/>
                </a:cubicBezTo>
                <a:cubicBezTo>
                  <a:pt x="68480" y="1267832"/>
                  <a:pt x="82074" y="1254238"/>
                  <a:pt x="98845" y="1254238"/>
                </a:cubicBezTo>
                <a:close/>
                <a:moveTo>
                  <a:pt x="26290" y="1254238"/>
                </a:moveTo>
                <a:cubicBezTo>
                  <a:pt x="43057" y="1254238"/>
                  <a:pt x="56651" y="1267832"/>
                  <a:pt x="56651" y="1284602"/>
                </a:cubicBezTo>
                <a:cubicBezTo>
                  <a:pt x="56651" y="1301371"/>
                  <a:pt x="43057" y="1314965"/>
                  <a:pt x="26290" y="1314965"/>
                </a:cubicBezTo>
                <a:cubicBezTo>
                  <a:pt x="17905" y="1314965"/>
                  <a:pt x="10314" y="1311567"/>
                  <a:pt x="4819" y="1306072"/>
                </a:cubicBezTo>
                <a:lnTo>
                  <a:pt x="0" y="1294437"/>
                </a:lnTo>
                <a:lnTo>
                  <a:pt x="0" y="1274766"/>
                </a:lnTo>
                <a:lnTo>
                  <a:pt x="4819" y="1263131"/>
                </a:lnTo>
                <a:cubicBezTo>
                  <a:pt x="10314" y="1257637"/>
                  <a:pt x="17905" y="1254238"/>
                  <a:pt x="26290" y="1254238"/>
                </a:cubicBezTo>
                <a:close/>
                <a:moveTo>
                  <a:pt x="1474228" y="1174410"/>
                </a:moveTo>
                <a:lnTo>
                  <a:pt x="1450688" y="1213159"/>
                </a:lnTo>
                <a:lnTo>
                  <a:pt x="1446956" y="1204150"/>
                </a:lnTo>
                <a:cubicBezTo>
                  <a:pt x="1446956" y="1191573"/>
                  <a:pt x="1454603" y="1180782"/>
                  <a:pt x="1465501" y="1176173"/>
                </a:cubicBezTo>
                <a:close/>
                <a:moveTo>
                  <a:pt x="1404765" y="1173786"/>
                </a:moveTo>
                <a:cubicBezTo>
                  <a:pt x="1421535" y="1173786"/>
                  <a:pt x="1435129" y="1187380"/>
                  <a:pt x="1435129" y="1204150"/>
                </a:cubicBezTo>
                <a:cubicBezTo>
                  <a:pt x="1435129" y="1220919"/>
                  <a:pt x="1421535" y="1234513"/>
                  <a:pt x="1404765" y="1234513"/>
                </a:cubicBezTo>
                <a:cubicBezTo>
                  <a:pt x="1387996" y="1234513"/>
                  <a:pt x="1374402" y="1220919"/>
                  <a:pt x="1374402" y="1204150"/>
                </a:cubicBezTo>
                <a:cubicBezTo>
                  <a:pt x="1374402" y="1187380"/>
                  <a:pt x="1387996" y="1173786"/>
                  <a:pt x="1404765" y="1173786"/>
                </a:cubicBezTo>
                <a:close/>
                <a:moveTo>
                  <a:pt x="1332211" y="1173786"/>
                </a:moveTo>
                <a:cubicBezTo>
                  <a:pt x="1348980" y="1173786"/>
                  <a:pt x="1362574" y="1187380"/>
                  <a:pt x="1362574" y="1204150"/>
                </a:cubicBezTo>
                <a:cubicBezTo>
                  <a:pt x="1362574" y="1220919"/>
                  <a:pt x="1348980" y="1234513"/>
                  <a:pt x="1332211" y="1234513"/>
                </a:cubicBezTo>
                <a:cubicBezTo>
                  <a:pt x="1315441" y="1234513"/>
                  <a:pt x="1301847" y="1220919"/>
                  <a:pt x="1301847" y="1204150"/>
                </a:cubicBezTo>
                <a:cubicBezTo>
                  <a:pt x="1301847" y="1187380"/>
                  <a:pt x="1315441" y="1173786"/>
                  <a:pt x="1332211" y="1173786"/>
                </a:cubicBezTo>
                <a:close/>
                <a:moveTo>
                  <a:pt x="1259656" y="1173786"/>
                </a:moveTo>
                <a:cubicBezTo>
                  <a:pt x="1276426" y="1173786"/>
                  <a:pt x="1290020" y="1187380"/>
                  <a:pt x="1290020" y="1204150"/>
                </a:cubicBezTo>
                <a:cubicBezTo>
                  <a:pt x="1290020" y="1220919"/>
                  <a:pt x="1276426" y="1234513"/>
                  <a:pt x="1259656" y="1234513"/>
                </a:cubicBezTo>
                <a:cubicBezTo>
                  <a:pt x="1242887" y="1234513"/>
                  <a:pt x="1229293" y="1220919"/>
                  <a:pt x="1229293" y="1204150"/>
                </a:cubicBezTo>
                <a:cubicBezTo>
                  <a:pt x="1229293" y="1187380"/>
                  <a:pt x="1242887" y="1173786"/>
                  <a:pt x="1259656" y="1173786"/>
                </a:cubicBezTo>
                <a:close/>
                <a:moveTo>
                  <a:pt x="1187102" y="1173786"/>
                </a:moveTo>
                <a:cubicBezTo>
                  <a:pt x="1203871" y="1173786"/>
                  <a:pt x="1217465" y="1187380"/>
                  <a:pt x="1217465" y="1204150"/>
                </a:cubicBezTo>
                <a:cubicBezTo>
                  <a:pt x="1217465" y="1220919"/>
                  <a:pt x="1203871" y="1234513"/>
                  <a:pt x="1187102" y="1234513"/>
                </a:cubicBezTo>
                <a:cubicBezTo>
                  <a:pt x="1170332" y="1234513"/>
                  <a:pt x="1156738" y="1220919"/>
                  <a:pt x="1156738" y="1204150"/>
                </a:cubicBezTo>
                <a:cubicBezTo>
                  <a:pt x="1156738" y="1187380"/>
                  <a:pt x="1170332" y="1173786"/>
                  <a:pt x="1187102" y="1173786"/>
                </a:cubicBezTo>
                <a:close/>
                <a:moveTo>
                  <a:pt x="1114547" y="1173786"/>
                </a:moveTo>
                <a:cubicBezTo>
                  <a:pt x="1131317" y="1173786"/>
                  <a:pt x="1144911" y="1187380"/>
                  <a:pt x="1144911" y="1204150"/>
                </a:cubicBezTo>
                <a:cubicBezTo>
                  <a:pt x="1144911" y="1220919"/>
                  <a:pt x="1131317" y="1234513"/>
                  <a:pt x="1114547" y="1234513"/>
                </a:cubicBezTo>
                <a:cubicBezTo>
                  <a:pt x="1097778" y="1234513"/>
                  <a:pt x="1084184" y="1220919"/>
                  <a:pt x="1084184" y="1204150"/>
                </a:cubicBezTo>
                <a:cubicBezTo>
                  <a:pt x="1084184" y="1187380"/>
                  <a:pt x="1097778" y="1173786"/>
                  <a:pt x="1114547" y="1173786"/>
                </a:cubicBezTo>
                <a:close/>
                <a:moveTo>
                  <a:pt x="1041993" y="1173786"/>
                </a:moveTo>
                <a:cubicBezTo>
                  <a:pt x="1058762" y="1173786"/>
                  <a:pt x="1072356" y="1187380"/>
                  <a:pt x="1072356" y="1204150"/>
                </a:cubicBezTo>
                <a:cubicBezTo>
                  <a:pt x="1072356" y="1220919"/>
                  <a:pt x="1058762" y="1234513"/>
                  <a:pt x="1041993" y="1234513"/>
                </a:cubicBezTo>
                <a:cubicBezTo>
                  <a:pt x="1025223" y="1234513"/>
                  <a:pt x="1011629" y="1220919"/>
                  <a:pt x="1011629" y="1204150"/>
                </a:cubicBezTo>
                <a:cubicBezTo>
                  <a:pt x="1011629" y="1187380"/>
                  <a:pt x="1025223" y="1173786"/>
                  <a:pt x="1041993" y="1173786"/>
                </a:cubicBezTo>
                <a:close/>
                <a:moveTo>
                  <a:pt x="969438" y="1173786"/>
                </a:moveTo>
                <a:cubicBezTo>
                  <a:pt x="986208" y="1173786"/>
                  <a:pt x="999801" y="1187380"/>
                  <a:pt x="999801" y="1204150"/>
                </a:cubicBezTo>
                <a:cubicBezTo>
                  <a:pt x="999801" y="1220919"/>
                  <a:pt x="986208" y="1234513"/>
                  <a:pt x="969438" y="1234513"/>
                </a:cubicBezTo>
                <a:cubicBezTo>
                  <a:pt x="952669" y="1234513"/>
                  <a:pt x="939075" y="1220919"/>
                  <a:pt x="939075" y="1204150"/>
                </a:cubicBezTo>
                <a:cubicBezTo>
                  <a:pt x="939075" y="1187380"/>
                  <a:pt x="952669" y="1173786"/>
                  <a:pt x="969438" y="1173786"/>
                </a:cubicBezTo>
                <a:close/>
                <a:moveTo>
                  <a:pt x="896883" y="1173786"/>
                </a:moveTo>
                <a:cubicBezTo>
                  <a:pt x="913653" y="1173786"/>
                  <a:pt x="927247" y="1187380"/>
                  <a:pt x="927247" y="1204150"/>
                </a:cubicBezTo>
                <a:cubicBezTo>
                  <a:pt x="927247" y="1220919"/>
                  <a:pt x="913653" y="1234513"/>
                  <a:pt x="896883" y="1234513"/>
                </a:cubicBezTo>
                <a:cubicBezTo>
                  <a:pt x="880114" y="1234513"/>
                  <a:pt x="866520" y="1220919"/>
                  <a:pt x="866520" y="1204150"/>
                </a:cubicBezTo>
                <a:cubicBezTo>
                  <a:pt x="866520" y="1187380"/>
                  <a:pt x="880114" y="1173786"/>
                  <a:pt x="896883" y="1173786"/>
                </a:cubicBezTo>
                <a:close/>
                <a:moveTo>
                  <a:pt x="824329" y="1173786"/>
                </a:moveTo>
                <a:cubicBezTo>
                  <a:pt x="841098" y="1173786"/>
                  <a:pt x="854692" y="1187380"/>
                  <a:pt x="854692" y="1204150"/>
                </a:cubicBezTo>
                <a:cubicBezTo>
                  <a:pt x="854692" y="1220919"/>
                  <a:pt x="841098" y="1234513"/>
                  <a:pt x="824329" y="1234513"/>
                </a:cubicBezTo>
                <a:cubicBezTo>
                  <a:pt x="807559" y="1234513"/>
                  <a:pt x="793965" y="1220919"/>
                  <a:pt x="793965" y="1204150"/>
                </a:cubicBezTo>
                <a:cubicBezTo>
                  <a:pt x="793965" y="1187380"/>
                  <a:pt x="807559" y="1173786"/>
                  <a:pt x="824329" y="1173786"/>
                </a:cubicBezTo>
                <a:close/>
                <a:moveTo>
                  <a:pt x="751774" y="1173786"/>
                </a:moveTo>
                <a:cubicBezTo>
                  <a:pt x="768544" y="1173786"/>
                  <a:pt x="782138" y="1187380"/>
                  <a:pt x="782138" y="1204150"/>
                </a:cubicBezTo>
                <a:cubicBezTo>
                  <a:pt x="782138" y="1220919"/>
                  <a:pt x="768544" y="1234513"/>
                  <a:pt x="751774" y="1234513"/>
                </a:cubicBezTo>
                <a:cubicBezTo>
                  <a:pt x="735005" y="1234513"/>
                  <a:pt x="721411" y="1220919"/>
                  <a:pt x="721411" y="1204150"/>
                </a:cubicBezTo>
                <a:cubicBezTo>
                  <a:pt x="721411" y="1187380"/>
                  <a:pt x="735005" y="1173786"/>
                  <a:pt x="751774" y="1173786"/>
                </a:cubicBezTo>
                <a:close/>
                <a:moveTo>
                  <a:pt x="679220" y="1173786"/>
                </a:moveTo>
                <a:cubicBezTo>
                  <a:pt x="695989" y="1173786"/>
                  <a:pt x="709583" y="1187380"/>
                  <a:pt x="709583" y="1204150"/>
                </a:cubicBezTo>
                <a:cubicBezTo>
                  <a:pt x="709583" y="1220919"/>
                  <a:pt x="695989" y="1234513"/>
                  <a:pt x="679220" y="1234513"/>
                </a:cubicBezTo>
                <a:cubicBezTo>
                  <a:pt x="662450" y="1234513"/>
                  <a:pt x="648856" y="1220919"/>
                  <a:pt x="648856" y="1204150"/>
                </a:cubicBezTo>
                <a:cubicBezTo>
                  <a:pt x="648856" y="1187380"/>
                  <a:pt x="662450" y="1173786"/>
                  <a:pt x="679220" y="1173786"/>
                </a:cubicBezTo>
                <a:close/>
                <a:moveTo>
                  <a:pt x="606665" y="1173786"/>
                </a:moveTo>
                <a:cubicBezTo>
                  <a:pt x="623435" y="1173786"/>
                  <a:pt x="637029" y="1187380"/>
                  <a:pt x="637029" y="1204150"/>
                </a:cubicBezTo>
                <a:cubicBezTo>
                  <a:pt x="637029" y="1220919"/>
                  <a:pt x="623435" y="1234513"/>
                  <a:pt x="606665" y="1234513"/>
                </a:cubicBezTo>
                <a:cubicBezTo>
                  <a:pt x="589896" y="1234513"/>
                  <a:pt x="576302" y="1220919"/>
                  <a:pt x="576302" y="1204150"/>
                </a:cubicBezTo>
                <a:cubicBezTo>
                  <a:pt x="576302" y="1187380"/>
                  <a:pt x="589896" y="1173786"/>
                  <a:pt x="606665" y="1173786"/>
                </a:cubicBezTo>
                <a:close/>
                <a:moveTo>
                  <a:pt x="534111" y="1173786"/>
                </a:moveTo>
                <a:cubicBezTo>
                  <a:pt x="550880" y="1173786"/>
                  <a:pt x="564474" y="1187380"/>
                  <a:pt x="564474" y="1204150"/>
                </a:cubicBezTo>
                <a:cubicBezTo>
                  <a:pt x="564474" y="1220919"/>
                  <a:pt x="550880" y="1234513"/>
                  <a:pt x="534111" y="1234513"/>
                </a:cubicBezTo>
                <a:cubicBezTo>
                  <a:pt x="517341" y="1234513"/>
                  <a:pt x="503747" y="1220919"/>
                  <a:pt x="503747" y="1204150"/>
                </a:cubicBezTo>
                <a:cubicBezTo>
                  <a:pt x="503747" y="1187380"/>
                  <a:pt x="517341" y="1173786"/>
                  <a:pt x="534111" y="1173786"/>
                </a:cubicBezTo>
                <a:close/>
                <a:moveTo>
                  <a:pt x="461556" y="1173786"/>
                </a:moveTo>
                <a:cubicBezTo>
                  <a:pt x="478326" y="1173786"/>
                  <a:pt x="491920" y="1187380"/>
                  <a:pt x="491920" y="1204150"/>
                </a:cubicBezTo>
                <a:cubicBezTo>
                  <a:pt x="491920" y="1220919"/>
                  <a:pt x="478326" y="1234513"/>
                  <a:pt x="461556" y="1234513"/>
                </a:cubicBezTo>
                <a:cubicBezTo>
                  <a:pt x="444787" y="1234513"/>
                  <a:pt x="431192" y="1220919"/>
                  <a:pt x="431192" y="1204150"/>
                </a:cubicBezTo>
                <a:cubicBezTo>
                  <a:pt x="431192" y="1187380"/>
                  <a:pt x="444787" y="1173786"/>
                  <a:pt x="461556" y="1173786"/>
                </a:cubicBezTo>
                <a:close/>
                <a:moveTo>
                  <a:pt x="389002" y="1173786"/>
                </a:moveTo>
                <a:cubicBezTo>
                  <a:pt x="405771" y="1173786"/>
                  <a:pt x="419365" y="1187380"/>
                  <a:pt x="419365" y="1204150"/>
                </a:cubicBezTo>
                <a:cubicBezTo>
                  <a:pt x="419365" y="1220919"/>
                  <a:pt x="405771" y="1234513"/>
                  <a:pt x="389002" y="1234513"/>
                </a:cubicBezTo>
                <a:cubicBezTo>
                  <a:pt x="372232" y="1234513"/>
                  <a:pt x="358638" y="1220919"/>
                  <a:pt x="358638" y="1204150"/>
                </a:cubicBezTo>
                <a:cubicBezTo>
                  <a:pt x="358638" y="1187380"/>
                  <a:pt x="372232" y="1173786"/>
                  <a:pt x="389002" y="1173786"/>
                </a:cubicBezTo>
                <a:close/>
                <a:moveTo>
                  <a:pt x="316447" y="1173786"/>
                </a:moveTo>
                <a:cubicBezTo>
                  <a:pt x="333216" y="1173786"/>
                  <a:pt x="346810" y="1187380"/>
                  <a:pt x="346810" y="1204150"/>
                </a:cubicBezTo>
                <a:cubicBezTo>
                  <a:pt x="346810" y="1220919"/>
                  <a:pt x="333216" y="1234513"/>
                  <a:pt x="316447" y="1234513"/>
                </a:cubicBezTo>
                <a:cubicBezTo>
                  <a:pt x="299677" y="1234513"/>
                  <a:pt x="286084" y="1220919"/>
                  <a:pt x="286084" y="1204150"/>
                </a:cubicBezTo>
                <a:cubicBezTo>
                  <a:pt x="286084" y="1187380"/>
                  <a:pt x="299677" y="1173786"/>
                  <a:pt x="316447" y="1173786"/>
                </a:cubicBezTo>
                <a:close/>
                <a:moveTo>
                  <a:pt x="243892" y="1173786"/>
                </a:moveTo>
                <a:cubicBezTo>
                  <a:pt x="260662" y="1173786"/>
                  <a:pt x="274256" y="1187380"/>
                  <a:pt x="274256" y="1204150"/>
                </a:cubicBezTo>
                <a:cubicBezTo>
                  <a:pt x="274256" y="1220919"/>
                  <a:pt x="260662" y="1234513"/>
                  <a:pt x="243892" y="1234513"/>
                </a:cubicBezTo>
                <a:cubicBezTo>
                  <a:pt x="227123" y="1234513"/>
                  <a:pt x="213529" y="1220919"/>
                  <a:pt x="213529" y="1204150"/>
                </a:cubicBezTo>
                <a:cubicBezTo>
                  <a:pt x="213529" y="1187380"/>
                  <a:pt x="227123" y="1173786"/>
                  <a:pt x="243892" y="1173786"/>
                </a:cubicBezTo>
                <a:close/>
                <a:moveTo>
                  <a:pt x="171339" y="1173786"/>
                </a:moveTo>
                <a:cubicBezTo>
                  <a:pt x="188107" y="1173786"/>
                  <a:pt x="201701" y="1187380"/>
                  <a:pt x="201701" y="1204150"/>
                </a:cubicBezTo>
                <a:cubicBezTo>
                  <a:pt x="201701" y="1220919"/>
                  <a:pt x="188107" y="1234513"/>
                  <a:pt x="171339" y="1234513"/>
                </a:cubicBezTo>
                <a:cubicBezTo>
                  <a:pt x="154627" y="1234513"/>
                  <a:pt x="141034" y="1220919"/>
                  <a:pt x="141034" y="1204150"/>
                </a:cubicBezTo>
                <a:cubicBezTo>
                  <a:pt x="141034" y="1187380"/>
                  <a:pt x="154627" y="1173786"/>
                  <a:pt x="171339" y="1173786"/>
                </a:cubicBezTo>
                <a:close/>
                <a:moveTo>
                  <a:pt x="98852" y="1173786"/>
                </a:moveTo>
                <a:cubicBezTo>
                  <a:pt x="115616" y="1173786"/>
                  <a:pt x="129210" y="1187380"/>
                  <a:pt x="129210" y="1204150"/>
                </a:cubicBezTo>
                <a:cubicBezTo>
                  <a:pt x="129210" y="1220919"/>
                  <a:pt x="115616" y="1234513"/>
                  <a:pt x="98852" y="1234513"/>
                </a:cubicBezTo>
                <a:cubicBezTo>
                  <a:pt x="82080" y="1234513"/>
                  <a:pt x="68486" y="1220919"/>
                  <a:pt x="68486" y="1204150"/>
                </a:cubicBezTo>
                <a:cubicBezTo>
                  <a:pt x="68486" y="1187380"/>
                  <a:pt x="82080" y="1173786"/>
                  <a:pt x="98852" y="1173786"/>
                </a:cubicBezTo>
                <a:close/>
                <a:moveTo>
                  <a:pt x="26297" y="1173786"/>
                </a:moveTo>
                <a:cubicBezTo>
                  <a:pt x="43063" y="1173786"/>
                  <a:pt x="56658" y="1187380"/>
                  <a:pt x="56658" y="1204150"/>
                </a:cubicBezTo>
                <a:cubicBezTo>
                  <a:pt x="56658" y="1220919"/>
                  <a:pt x="43063" y="1234513"/>
                  <a:pt x="26297" y="1234513"/>
                </a:cubicBezTo>
                <a:cubicBezTo>
                  <a:pt x="17912" y="1234513"/>
                  <a:pt x="10321" y="1231115"/>
                  <a:pt x="4826" y="1225620"/>
                </a:cubicBezTo>
                <a:lnTo>
                  <a:pt x="0" y="1213970"/>
                </a:lnTo>
                <a:lnTo>
                  <a:pt x="0" y="1194329"/>
                </a:lnTo>
                <a:lnTo>
                  <a:pt x="4826" y="1182679"/>
                </a:lnTo>
                <a:cubicBezTo>
                  <a:pt x="10321" y="1177185"/>
                  <a:pt x="17912" y="1173786"/>
                  <a:pt x="26297" y="1173786"/>
                </a:cubicBezTo>
                <a:close/>
                <a:moveTo>
                  <a:pt x="1477320" y="1093335"/>
                </a:moveTo>
                <a:cubicBezTo>
                  <a:pt x="1485705" y="1093335"/>
                  <a:pt x="1493295" y="1096733"/>
                  <a:pt x="1498790" y="1102228"/>
                </a:cubicBezTo>
                <a:lnTo>
                  <a:pt x="1505389" y="1118160"/>
                </a:lnTo>
                <a:lnTo>
                  <a:pt x="1493855" y="1142105"/>
                </a:lnTo>
                <a:lnTo>
                  <a:pt x="1487887" y="1151929"/>
                </a:lnTo>
                <a:lnTo>
                  <a:pt x="1477320" y="1154062"/>
                </a:lnTo>
                <a:cubicBezTo>
                  <a:pt x="1460550" y="1154062"/>
                  <a:pt x="1446956" y="1140468"/>
                  <a:pt x="1446956" y="1123698"/>
                </a:cubicBezTo>
                <a:cubicBezTo>
                  <a:pt x="1446956" y="1106929"/>
                  <a:pt x="1460550" y="1093335"/>
                  <a:pt x="1477320" y="1093335"/>
                </a:cubicBezTo>
                <a:close/>
                <a:moveTo>
                  <a:pt x="1404765" y="1093335"/>
                </a:moveTo>
                <a:cubicBezTo>
                  <a:pt x="1421535" y="1093335"/>
                  <a:pt x="1435129" y="1106929"/>
                  <a:pt x="1435129" y="1123698"/>
                </a:cubicBezTo>
                <a:cubicBezTo>
                  <a:pt x="1435129" y="1140468"/>
                  <a:pt x="1421535" y="1154062"/>
                  <a:pt x="1404765" y="1154062"/>
                </a:cubicBezTo>
                <a:cubicBezTo>
                  <a:pt x="1387996" y="1154062"/>
                  <a:pt x="1374402" y="1140468"/>
                  <a:pt x="1374402" y="1123698"/>
                </a:cubicBezTo>
                <a:cubicBezTo>
                  <a:pt x="1374402" y="1106929"/>
                  <a:pt x="1387996" y="1093335"/>
                  <a:pt x="1404765" y="1093335"/>
                </a:cubicBezTo>
                <a:close/>
                <a:moveTo>
                  <a:pt x="1332211" y="1093335"/>
                </a:moveTo>
                <a:cubicBezTo>
                  <a:pt x="1348980" y="1093335"/>
                  <a:pt x="1362574" y="1106929"/>
                  <a:pt x="1362574" y="1123698"/>
                </a:cubicBezTo>
                <a:cubicBezTo>
                  <a:pt x="1362574" y="1140468"/>
                  <a:pt x="1348980" y="1154062"/>
                  <a:pt x="1332211" y="1154062"/>
                </a:cubicBezTo>
                <a:cubicBezTo>
                  <a:pt x="1315441" y="1154062"/>
                  <a:pt x="1301847" y="1140468"/>
                  <a:pt x="1301847" y="1123698"/>
                </a:cubicBezTo>
                <a:cubicBezTo>
                  <a:pt x="1301847" y="1106929"/>
                  <a:pt x="1315441" y="1093335"/>
                  <a:pt x="1332211" y="1093335"/>
                </a:cubicBezTo>
                <a:close/>
                <a:moveTo>
                  <a:pt x="1259656" y="1093335"/>
                </a:moveTo>
                <a:cubicBezTo>
                  <a:pt x="1276426" y="1093335"/>
                  <a:pt x="1290020" y="1106929"/>
                  <a:pt x="1290020" y="1123698"/>
                </a:cubicBezTo>
                <a:cubicBezTo>
                  <a:pt x="1290020" y="1140468"/>
                  <a:pt x="1276426" y="1154062"/>
                  <a:pt x="1259656" y="1154062"/>
                </a:cubicBezTo>
                <a:cubicBezTo>
                  <a:pt x="1242887" y="1154062"/>
                  <a:pt x="1229293" y="1140468"/>
                  <a:pt x="1229293" y="1123698"/>
                </a:cubicBezTo>
                <a:cubicBezTo>
                  <a:pt x="1229293" y="1106929"/>
                  <a:pt x="1242887" y="1093335"/>
                  <a:pt x="1259656" y="1093335"/>
                </a:cubicBezTo>
                <a:close/>
                <a:moveTo>
                  <a:pt x="1187102" y="1093335"/>
                </a:moveTo>
                <a:cubicBezTo>
                  <a:pt x="1203871" y="1093335"/>
                  <a:pt x="1217465" y="1106929"/>
                  <a:pt x="1217465" y="1123698"/>
                </a:cubicBezTo>
                <a:cubicBezTo>
                  <a:pt x="1217465" y="1140468"/>
                  <a:pt x="1203871" y="1154062"/>
                  <a:pt x="1187102" y="1154062"/>
                </a:cubicBezTo>
                <a:cubicBezTo>
                  <a:pt x="1170332" y="1154062"/>
                  <a:pt x="1156738" y="1140468"/>
                  <a:pt x="1156738" y="1123698"/>
                </a:cubicBezTo>
                <a:cubicBezTo>
                  <a:pt x="1156738" y="1106929"/>
                  <a:pt x="1170332" y="1093335"/>
                  <a:pt x="1187102" y="1093335"/>
                </a:cubicBezTo>
                <a:close/>
                <a:moveTo>
                  <a:pt x="1114547" y="1093335"/>
                </a:moveTo>
                <a:cubicBezTo>
                  <a:pt x="1131317" y="1093335"/>
                  <a:pt x="1144911" y="1106929"/>
                  <a:pt x="1144911" y="1123698"/>
                </a:cubicBezTo>
                <a:cubicBezTo>
                  <a:pt x="1144911" y="1140468"/>
                  <a:pt x="1131317" y="1154062"/>
                  <a:pt x="1114547" y="1154062"/>
                </a:cubicBezTo>
                <a:cubicBezTo>
                  <a:pt x="1097778" y="1154062"/>
                  <a:pt x="1084184" y="1140468"/>
                  <a:pt x="1084184" y="1123698"/>
                </a:cubicBezTo>
                <a:cubicBezTo>
                  <a:pt x="1084184" y="1106929"/>
                  <a:pt x="1097778" y="1093335"/>
                  <a:pt x="1114547" y="1093335"/>
                </a:cubicBezTo>
                <a:close/>
                <a:moveTo>
                  <a:pt x="1041993" y="1093335"/>
                </a:moveTo>
                <a:cubicBezTo>
                  <a:pt x="1058762" y="1093335"/>
                  <a:pt x="1072356" y="1106929"/>
                  <a:pt x="1072356" y="1123698"/>
                </a:cubicBezTo>
                <a:cubicBezTo>
                  <a:pt x="1072356" y="1140468"/>
                  <a:pt x="1058762" y="1154062"/>
                  <a:pt x="1041993" y="1154062"/>
                </a:cubicBezTo>
                <a:cubicBezTo>
                  <a:pt x="1025223" y="1154062"/>
                  <a:pt x="1011629" y="1140468"/>
                  <a:pt x="1011629" y="1123698"/>
                </a:cubicBezTo>
                <a:cubicBezTo>
                  <a:pt x="1011629" y="1106929"/>
                  <a:pt x="1025223" y="1093335"/>
                  <a:pt x="1041993" y="1093335"/>
                </a:cubicBezTo>
                <a:close/>
                <a:moveTo>
                  <a:pt x="969438" y="1093335"/>
                </a:moveTo>
                <a:cubicBezTo>
                  <a:pt x="986208" y="1093335"/>
                  <a:pt x="999801" y="1106929"/>
                  <a:pt x="999801" y="1123698"/>
                </a:cubicBezTo>
                <a:cubicBezTo>
                  <a:pt x="999801" y="1140468"/>
                  <a:pt x="986208" y="1154062"/>
                  <a:pt x="969438" y="1154062"/>
                </a:cubicBezTo>
                <a:cubicBezTo>
                  <a:pt x="952669" y="1154062"/>
                  <a:pt x="939075" y="1140468"/>
                  <a:pt x="939075" y="1123698"/>
                </a:cubicBezTo>
                <a:cubicBezTo>
                  <a:pt x="939075" y="1106929"/>
                  <a:pt x="952669" y="1093335"/>
                  <a:pt x="969438" y="1093335"/>
                </a:cubicBezTo>
                <a:close/>
                <a:moveTo>
                  <a:pt x="896883" y="1093335"/>
                </a:moveTo>
                <a:cubicBezTo>
                  <a:pt x="913653" y="1093335"/>
                  <a:pt x="927247" y="1106929"/>
                  <a:pt x="927247" y="1123698"/>
                </a:cubicBezTo>
                <a:cubicBezTo>
                  <a:pt x="927247" y="1140468"/>
                  <a:pt x="913653" y="1154062"/>
                  <a:pt x="896883" y="1154062"/>
                </a:cubicBezTo>
                <a:cubicBezTo>
                  <a:pt x="880114" y="1154062"/>
                  <a:pt x="866520" y="1140468"/>
                  <a:pt x="866520" y="1123698"/>
                </a:cubicBezTo>
                <a:cubicBezTo>
                  <a:pt x="866520" y="1106929"/>
                  <a:pt x="880114" y="1093335"/>
                  <a:pt x="896883" y="1093335"/>
                </a:cubicBezTo>
                <a:close/>
                <a:moveTo>
                  <a:pt x="824329" y="1093335"/>
                </a:moveTo>
                <a:cubicBezTo>
                  <a:pt x="841098" y="1093335"/>
                  <a:pt x="854692" y="1106929"/>
                  <a:pt x="854692" y="1123698"/>
                </a:cubicBezTo>
                <a:cubicBezTo>
                  <a:pt x="854692" y="1140468"/>
                  <a:pt x="841098" y="1154062"/>
                  <a:pt x="824329" y="1154062"/>
                </a:cubicBezTo>
                <a:cubicBezTo>
                  <a:pt x="807559" y="1154062"/>
                  <a:pt x="793965" y="1140468"/>
                  <a:pt x="793965" y="1123698"/>
                </a:cubicBezTo>
                <a:cubicBezTo>
                  <a:pt x="793965" y="1106929"/>
                  <a:pt x="807559" y="1093335"/>
                  <a:pt x="824329" y="1093335"/>
                </a:cubicBezTo>
                <a:close/>
                <a:moveTo>
                  <a:pt x="751774" y="1093335"/>
                </a:moveTo>
                <a:cubicBezTo>
                  <a:pt x="768544" y="1093335"/>
                  <a:pt x="782138" y="1106929"/>
                  <a:pt x="782138" y="1123698"/>
                </a:cubicBezTo>
                <a:cubicBezTo>
                  <a:pt x="782138" y="1140468"/>
                  <a:pt x="768544" y="1154062"/>
                  <a:pt x="751774" y="1154062"/>
                </a:cubicBezTo>
                <a:cubicBezTo>
                  <a:pt x="735005" y="1154062"/>
                  <a:pt x="721411" y="1140468"/>
                  <a:pt x="721411" y="1123698"/>
                </a:cubicBezTo>
                <a:cubicBezTo>
                  <a:pt x="721411" y="1106929"/>
                  <a:pt x="735005" y="1093335"/>
                  <a:pt x="751774" y="1093335"/>
                </a:cubicBezTo>
                <a:close/>
                <a:moveTo>
                  <a:pt x="679220" y="1093335"/>
                </a:moveTo>
                <a:cubicBezTo>
                  <a:pt x="695989" y="1093335"/>
                  <a:pt x="709583" y="1106929"/>
                  <a:pt x="709583" y="1123698"/>
                </a:cubicBezTo>
                <a:cubicBezTo>
                  <a:pt x="709583" y="1140468"/>
                  <a:pt x="695989" y="1154062"/>
                  <a:pt x="679220" y="1154062"/>
                </a:cubicBezTo>
                <a:cubicBezTo>
                  <a:pt x="662450" y="1154062"/>
                  <a:pt x="648856" y="1140468"/>
                  <a:pt x="648856" y="1123698"/>
                </a:cubicBezTo>
                <a:cubicBezTo>
                  <a:pt x="648856" y="1106929"/>
                  <a:pt x="662450" y="1093335"/>
                  <a:pt x="679220" y="1093335"/>
                </a:cubicBezTo>
                <a:close/>
                <a:moveTo>
                  <a:pt x="606665" y="1093335"/>
                </a:moveTo>
                <a:cubicBezTo>
                  <a:pt x="623435" y="1093335"/>
                  <a:pt x="637029" y="1106929"/>
                  <a:pt x="637029" y="1123698"/>
                </a:cubicBezTo>
                <a:cubicBezTo>
                  <a:pt x="637029" y="1140468"/>
                  <a:pt x="623435" y="1154062"/>
                  <a:pt x="606665" y="1154062"/>
                </a:cubicBezTo>
                <a:cubicBezTo>
                  <a:pt x="589896" y="1154062"/>
                  <a:pt x="576302" y="1140468"/>
                  <a:pt x="576302" y="1123698"/>
                </a:cubicBezTo>
                <a:cubicBezTo>
                  <a:pt x="576302" y="1106929"/>
                  <a:pt x="589896" y="1093335"/>
                  <a:pt x="606665" y="1093335"/>
                </a:cubicBezTo>
                <a:close/>
                <a:moveTo>
                  <a:pt x="534111" y="1093335"/>
                </a:moveTo>
                <a:cubicBezTo>
                  <a:pt x="550880" y="1093335"/>
                  <a:pt x="564474" y="1106929"/>
                  <a:pt x="564474" y="1123698"/>
                </a:cubicBezTo>
                <a:cubicBezTo>
                  <a:pt x="564474" y="1140468"/>
                  <a:pt x="550880" y="1154062"/>
                  <a:pt x="534111" y="1154062"/>
                </a:cubicBezTo>
                <a:cubicBezTo>
                  <a:pt x="517341" y="1154062"/>
                  <a:pt x="503747" y="1140468"/>
                  <a:pt x="503747" y="1123698"/>
                </a:cubicBezTo>
                <a:cubicBezTo>
                  <a:pt x="503747" y="1106929"/>
                  <a:pt x="517341" y="1093335"/>
                  <a:pt x="534111" y="1093335"/>
                </a:cubicBezTo>
                <a:close/>
                <a:moveTo>
                  <a:pt x="461556" y="1093335"/>
                </a:moveTo>
                <a:cubicBezTo>
                  <a:pt x="478326" y="1093335"/>
                  <a:pt x="491920" y="1106929"/>
                  <a:pt x="491920" y="1123698"/>
                </a:cubicBezTo>
                <a:cubicBezTo>
                  <a:pt x="491920" y="1140468"/>
                  <a:pt x="478326" y="1154062"/>
                  <a:pt x="461556" y="1154062"/>
                </a:cubicBezTo>
                <a:cubicBezTo>
                  <a:pt x="444787" y="1154062"/>
                  <a:pt x="431192" y="1140468"/>
                  <a:pt x="431192" y="1123698"/>
                </a:cubicBezTo>
                <a:cubicBezTo>
                  <a:pt x="431192" y="1106929"/>
                  <a:pt x="444787" y="1093335"/>
                  <a:pt x="461556" y="1093335"/>
                </a:cubicBezTo>
                <a:close/>
                <a:moveTo>
                  <a:pt x="389002" y="1093335"/>
                </a:moveTo>
                <a:cubicBezTo>
                  <a:pt x="405771" y="1093335"/>
                  <a:pt x="419365" y="1106929"/>
                  <a:pt x="419365" y="1123698"/>
                </a:cubicBezTo>
                <a:cubicBezTo>
                  <a:pt x="419365" y="1140468"/>
                  <a:pt x="405771" y="1154062"/>
                  <a:pt x="389002" y="1154062"/>
                </a:cubicBezTo>
                <a:cubicBezTo>
                  <a:pt x="372232" y="1154062"/>
                  <a:pt x="358638" y="1140468"/>
                  <a:pt x="358638" y="1123698"/>
                </a:cubicBezTo>
                <a:cubicBezTo>
                  <a:pt x="358638" y="1106929"/>
                  <a:pt x="372232" y="1093335"/>
                  <a:pt x="389002" y="1093335"/>
                </a:cubicBezTo>
                <a:close/>
                <a:moveTo>
                  <a:pt x="316447" y="1093335"/>
                </a:moveTo>
                <a:cubicBezTo>
                  <a:pt x="333216" y="1093335"/>
                  <a:pt x="346810" y="1106929"/>
                  <a:pt x="346810" y="1123698"/>
                </a:cubicBezTo>
                <a:cubicBezTo>
                  <a:pt x="346810" y="1140468"/>
                  <a:pt x="333216" y="1154062"/>
                  <a:pt x="316447" y="1154062"/>
                </a:cubicBezTo>
                <a:cubicBezTo>
                  <a:pt x="299677" y="1154062"/>
                  <a:pt x="286084" y="1140468"/>
                  <a:pt x="286084" y="1123698"/>
                </a:cubicBezTo>
                <a:cubicBezTo>
                  <a:pt x="286084" y="1106929"/>
                  <a:pt x="299677" y="1093335"/>
                  <a:pt x="316447" y="1093335"/>
                </a:cubicBezTo>
                <a:close/>
                <a:moveTo>
                  <a:pt x="243892" y="1093335"/>
                </a:moveTo>
                <a:cubicBezTo>
                  <a:pt x="260662" y="1093335"/>
                  <a:pt x="274256" y="1106929"/>
                  <a:pt x="274256" y="1123698"/>
                </a:cubicBezTo>
                <a:cubicBezTo>
                  <a:pt x="274256" y="1140468"/>
                  <a:pt x="260662" y="1154062"/>
                  <a:pt x="243892" y="1154062"/>
                </a:cubicBezTo>
                <a:cubicBezTo>
                  <a:pt x="227123" y="1154062"/>
                  <a:pt x="213529" y="1140468"/>
                  <a:pt x="213529" y="1123698"/>
                </a:cubicBezTo>
                <a:cubicBezTo>
                  <a:pt x="213529" y="1106929"/>
                  <a:pt x="227123" y="1093335"/>
                  <a:pt x="243892" y="1093335"/>
                </a:cubicBezTo>
                <a:close/>
                <a:moveTo>
                  <a:pt x="171339" y="1093335"/>
                </a:moveTo>
                <a:cubicBezTo>
                  <a:pt x="188107" y="1093335"/>
                  <a:pt x="201701" y="1106929"/>
                  <a:pt x="201701" y="1123698"/>
                </a:cubicBezTo>
                <a:cubicBezTo>
                  <a:pt x="201701" y="1140468"/>
                  <a:pt x="188107" y="1154062"/>
                  <a:pt x="171339" y="1154062"/>
                </a:cubicBezTo>
                <a:cubicBezTo>
                  <a:pt x="154633" y="1154062"/>
                  <a:pt x="141040" y="1140468"/>
                  <a:pt x="141040" y="1123698"/>
                </a:cubicBezTo>
                <a:cubicBezTo>
                  <a:pt x="141040" y="1106929"/>
                  <a:pt x="154633" y="1093335"/>
                  <a:pt x="171339" y="1093335"/>
                </a:cubicBezTo>
                <a:close/>
                <a:moveTo>
                  <a:pt x="98858" y="1093335"/>
                </a:moveTo>
                <a:cubicBezTo>
                  <a:pt x="115622" y="1093335"/>
                  <a:pt x="129216" y="1106929"/>
                  <a:pt x="129216" y="1123698"/>
                </a:cubicBezTo>
                <a:cubicBezTo>
                  <a:pt x="129216" y="1140468"/>
                  <a:pt x="115622" y="1154062"/>
                  <a:pt x="98858" y="1154062"/>
                </a:cubicBezTo>
                <a:cubicBezTo>
                  <a:pt x="82086" y="1154062"/>
                  <a:pt x="68492" y="1140468"/>
                  <a:pt x="68492" y="1123698"/>
                </a:cubicBezTo>
                <a:cubicBezTo>
                  <a:pt x="68492" y="1106929"/>
                  <a:pt x="82086" y="1093335"/>
                  <a:pt x="98858" y="1093335"/>
                </a:cubicBezTo>
                <a:close/>
                <a:moveTo>
                  <a:pt x="26303" y="1093335"/>
                </a:moveTo>
                <a:cubicBezTo>
                  <a:pt x="43069" y="1093335"/>
                  <a:pt x="56664" y="1106929"/>
                  <a:pt x="56664" y="1123698"/>
                </a:cubicBezTo>
                <a:cubicBezTo>
                  <a:pt x="56664" y="1140468"/>
                  <a:pt x="43069" y="1154062"/>
                  <a:pt x="26303" y="1154062"/>
                </a:cubicBezTo>
                <a:cubicBezTo>
                  <a:pt x="17918" y="1154062"/>
                  <a:pt x="10327" y="1150664"/>
                  <a:pt x="4832" y="1145169"/>
                </a:cubicBezTo>
                <a:lnTo>
                  <a:pt x="0" y="1133503"/>
                </a:lnTo>
                <a:lnTo>
                  <a:pt x="0" y="1113894"/>
                </a:lnTo>
                <a:lnTo>
                  <a:pt x="4832" y="1102228"/>
                </a:lnTo>
                <a:cubicBezTo>
                  <a:pt x="10327" y="1096734"/>
                  <a:pt x="17918" y="1093335"/>
                  <a:pt x="26303" y="1093335"/>
                </a:cubicBezTo>
                <a:close/>
                <a:moveTo>
                  <a:pt x="1549874" y="1012883"/>
                </a:moveTo>
                <a:lnTo>
                  <a:pt x="1555552" y="1014029"/>
                </a:lnTo>
                <a:lnTo>
                  <a:pt x="1530465" y="1066106"/>
                </a:lnTo>
                <a:lnTo>
                  <a:pt x="1528404" y="1064717"/>
                </a:lnTo>
                <a:cubicBezTo>
                  <a:pt x="1522910" y="1059222"/>
                  <a:pt x="1519511" y="1051631"/>
                  <a:pt x="1519511" y="1043246"/>
                </a:cubicBezTo>
                <a:cubicBezTo>
                  <a:pt x="1519511" y="1026477"/>
                  <a:pt x="1533105" y="1012883"/>
                  <a:pt x="1549874" y="1012883"/>
                </a:cubicBezTo>
                <a:close/>
                <a:moveTo>
                  <a:pt x="1477320" y="1012883"/>
                </a:moveTo>
                <a:cubicBezTo>
                  <a:pt x="1494089" y="1012883"/>
                  <a:pt x="1507683" y="1026477"/>
                  <a:pt x="1507683" y="1043246"/>
                </a:cubicBezTo>
                <a:cubicBezTo>
                  <a:pt x="1507683" y="1060016"/>
                  <a:pt x="1494089" y="1073610"/>
                  <a:pt x="1477320" y="1073610"/>
                </a:cubicBezTo>
                <a:cubicBezTo>
                  <a:pt x="1460550" y="1073610"/>
                  <a:pt x="1446956" y="1060016"/>
                  <a:pt x="1446956" y="1043246"/>
                </a:cubicBezTo>
                <a:cubicBezTo>
                  <a:pt x="1446956" y="1026477"/>
                  <a:pt x="1460550" y="1012883"/>
                  <a:pt x="1477320" y="1012883"/>
                </a:cubicBezTo>
                <a:close/>
                <a:moveTo>
                  <a:pt x="1404765" y="1012883"/>
                </a:moveTo>
                <a:cubicBezTo>
                  <a:pt x="1421535" y="1012883"/>
                  <a:pt x="1435129" y="1026477"/>
                  <a:pt x="1435129" y="1043246"/>
                </a:cubicBezTo>
                <a:cubicBezTo>
                  <a:pt x="1435129" y="1060016"/>
                  <a:pt x="1421535" y="1073610"/>
                  <a:pt x="1404765" y="1073610"/>
                </a:cubicBezTo>
                <a:cubicBezTo>
                  <a:pt x="1387996" y="1073610"/>
                  <a:pt x="1374402" y="1060016"/>
                  <a:pt x="1374402" y="1043246"/>
                </a:cubicBezTo>
                <a:cubicBezTo>
                  <a:pt x="1374402" y="1026477"/>
                  <a:pt x="1387996" y="1012883"/>
                  <a:pt x="1404765" y="1012883"/>
                </a:cubicBezTo>
                <a:close/>
                <a:moveTo>
                  <a:pt x="1332211" y="1012883"/>
                </a:moveTo>
                <a:cubicBezTo>
                  <a:pt x="1348980" y="1012883"/>
                  <a:pt x="1362574" y="1026477"/>
                  <a:pt x="1362574" y="1043246"/>
                </a:cubicBezTo>
                <a:cubicBezTo>
                  <a:pt x="1362574" y="1060016"/>
                  <a:pt x="1348980" y="1073610"/>
                  <a:pt x="1332211" y="1073610"/>
                </a:cubicBezTo>
                <a:cubicBezTo>
                  <a:pt x="1315441" y="1073610"/>
                  <a:pt x="1301847" y="1060016"/>
                  <a:pt x="1301847" y="1043246"/>
                </a:cubicBezTo>
                <a:cubicBezTo>
                  <a:pt x="1301847" y="1026477"/>
                  <a:pt x="1315441" y="1012883"/>
                  <a:pt x="1332211" y="1012883"/>
                </a:cubicBezTo>
                <a:close/>
                <a:moveTo>
                  <a:pt x="1259656" y="1012883"/>
                </a:moveTo>
                <a:cubicBezTo>
                  <a:pt x="1276426" y="1012883"/>
                  <a:pt x="1290020" y="1026477"/>
                  <a:pt x="1290020" y="1043246"/>
                </a:cubicBezTo>
                <a:cubicBezTo>
                  <a:pt x="1290020" y="1060016"/>
                  <a:pt x="1276426" y="1073610"/>
                  <a:pt x="1259656" y="1073610"/>
                </a:cubicBezTo>
                <a:cubicBezTo>
                  <a:pt x="1242887" y="1073610"/>
                  <a:pt x="1229293" y="1060016"/>
                  <a:pt x="1229293" y="1043246"/>
                </a:cubicBezTo>
                <a:cubicBezTo>
                  <a:pt x="1229293" y="1026477"/>
                  <a:pt x="1242887" y="1012883"/>
                  <a:pt x="1259656" y="1012883"/>
                </a:cubicBezTo>
                <a:close/>
                <a:moveTo>
                  <a:pt x="1187102" y="1012883"/>
                </a:moveTo>
                <a:cubicBezTo>
                  <a:pt x="1203871" y="1012883"/>
                  <a:pt x="1217465" y="1026477"/>
                  <a:pt x="1217465" y="1043246"/>
                </a:cubicBezTo>
                <a:cubicBezTo>
                  <a:pt x="1217465" y="1060016"/>
                  <a:pt x="1203871" y="1073610"/>
                  <a:pt x="1187102" y="1073610"/>
                </a:cubicBezTo>
                <a:cubicBezTo>
                  <a:pt x="1170332" y="1073610"/>
                  <a:pt x="1156738" y="1060016"/>
                  <a:pt x="1156738" y="1043246"/>
                </a:cubicBezTo>
                <a:cubicBezTo>
                  <a:pt x="1156738" y="1026477"/>
                  <a:pt x="1170332" y="1012883"/>
                  <a:pt x="1187102" y="1012883"/>
                </a:cubicBezTo>
                <a:close/>
                <a:moveTo>
                  <a:pt x="1114547" y="1012883"/>
                </a:moveTo>
                <a:cubicBezTo>
                  <a:pt x="1131317" y="1012883"/>
                  <a:pt x="1144911" y="1026477"/>
                  <a:pt x="1144911" y="1043246"/>
                </a:cubicBezTo>
                <a:cubicBezTo>
                  <a:pt x="1144911" y="1060016"/>
                  <a:pt x="1131317" y="1073610"/>
                  <a:pt x="1114547" y="1073610"/>
                </a:cubicBezTo>
                <a:cubicBezTo>
                  <a:pt x="1097778" y="1073610"/>
                  <a:pt x="1084184" y="1060016"/>
                  <a:pt x="1084184" y="1043246"/>
                </a:cubicBezTo>
                <a:cubicBezTo>
                  <a:pt x="1084184" y="1026477"/>
                  <a:pt x="1097778" y="1012883"/>
                  <a:pt x="1114547" y="1012883"/>
                </a:cubicBezTo>
                <a:close/>
                <a:moveTo>
                  <a:pt x="1041993" y="1012883"/>
                </a:moveTo>
                <a:cubicBezTo>
                  <a:pt x="1058762" y="1012883"/>
                  <a:pt x="1072356" y="1026477"/>
                  <a:pt x="1072356" y="1043246"/>
                </a:cubicBezTo>
                <a:cubicBezTo>
                  <a:pt x="1072356" y="1060016"/>
                  <a:pt x="1058762" y="1073610"/>
                  <a:pt x="1041993" y="1073610"/>
                </a:cubicBezTo>
                <a:cubicBezTo>
                  <a:pt x="1025223" y="1073610"/>
                  <a:pt x="1011629" y="1060016"/>
                  <a:pt x="1011629" y="1043246"/>
                </a:cubicBezTo>
                <a:cubicBezTo>
                  <a:pt x="1011629" y="1026477"/>
                  <a:pt x="1025223" y="1012883"/>
                  <a:pt x="1041993" y="1012883"/>
                </a:cubicBezTo>
                <a:close/>
                <a:moveTo>
                  <a:pt x="969438" y="1012883"/>
                </a:moveTo>
                <a:cubicBezTo>
                  <a:pt x="986208" y="1012883"/>
                  <a:pt x="999801" y="1026477"/>
                  <a:pt x="999801" y="1043246"/>
                </a:cubicBezTo>
                <a:cubicBezTo>
                  <a:pt x="999801" y="1060016"/>
                  <a:pt x="986208" y="1073610"/>
                  <a:pt x="969438" y="1073610"/>
                </a:cubicBezTo>
                <a:cubicBezTo>
                  <a:pt x="952669" y="1073610"/>
                  <a:pt x="939075" y="1060016"/>
                  <a:pt x="939075" y="1043246"/>
                </a:cubicBezTo>
                <a:cubicBezTo>
                  <a:pt x="939075" y="1026477"/>
                  <a:pt x="952669" y="1012883"/>
                  <a:pt x="969438" y="1012883"/>
                </a:cubicBezTo>
                <a:close/>
                <a:moveTo>
                  <a:pt x="896883" y="1012883"/>
                </a:moveTo>
                <a:cubicBezTo>
                  <a:pt x="913653" y="1012883"/>
                  <a:pt x="927247" y="1026477"/>
                  <a:pt x="927247" y="1043246"/>
                </a:cubicBezTo>
                <a:cubicBezTo>
                  <a:pt x="927247" y="1060016"/>
                  <a:pt x="913653" y="1073610"/>
                  <a:pt x="896883" y="1073610"/>
                </a:cubicBezTo>
                <a:cubicBezTo>
                  <a:pt x="880114" y="1073610"/>
                  <a:pt x="866520" y="1060016"/>
                  <a:pt x="866520" y="1043246"/>
                </a:cubicBezTo>
                <a:cubicBezTo>
                  <a:pt x="866520" y="1026477"/>
                  <a:pt x="880114" y="1012883"/>
                  <a:pt x="896883" y="1012883"/>
                </a:cubicBezTo>
                <a:close/>
                <a:moveTo>
                  <a:pt x="824329" y="1012883"/>
                </a:moveTo>
                <a:cubicBezTo>
                  <a:pt x="841098" y="1012883"/>
                  <a:pt x="854692" y="1026477"/>
                  <a:pt x="854692" y="1043246"/>
                </a:cubicBezTo>
                <a:cubicBezTo>
                  <a:pt x="854692" y="1060016"/>
                  <a:pt x="841098" y="1073610"/>
                  <a:pt x="824329" y="1073610"/>
                </a:cubicBezTo>
                <a:cubicBezTo>
                  <a:pt x="807559" y="1073610"/>
                  <a:pt x="793965" y="1060016"/>
                  <a:pt x="793965" y="1043246"/>
                </a:cubicBezTo>
                <a:cubicBezTo>
                  <a:pt x="793965" y="1026477"/>
                  <a:pt x="807559" y="1012883"/>
                  <a:pt x="824329" y="1012883"/>
                </a:cubicBezTo>
                <a:close/>
                <a:moveTo>
                  <a:pt x="751774" y="1012883"/>
                </a:moveTo>
                <a:cubicBezTo>
                  <a:pt x="768544" y="1012883"/>
                  <a:pt x="782138" y="1026477"/>
                  <a:pt x="782138" y="1043246"/>
                </a:cubicBezTo>
                <a:cubicBezTo>
                  <a:pt x="782138" y="1060016"/>
                  <a:pt x="768544" y="1073610"/>
                  <a:pt x="751774" y="1073610"/>
                </a:cubicBezTo>
                <a:cubicBezTo>
                  <a:pt x="735005" y="1073610"/>
                  <a:pt x="721411" y="1060016"/>
                  <a:pt x="721411" y="1043246"/>
                </a:cubicBezTo>
                <a:cubicBezTo>
                  <a:pt x="721411" y="1026477"/>
                  <a:pt x="735005" y="1012883"/>
                  <a:pt x="751774" y="1012883"/>
                </a:cubicBezTo>
                <a:close/>
                <a:moveTo>
                  <a:pt x="679220" y="1012883"/>
                </a:moveTo>
                <a:cubicBezTo>
                  <a:pt x="695989" y="1012883"/>
                  <a:pt x="709583" y="1026477"/>
                  <a:pt x="709583" y="1043246"/>
                </a:cubicBezTo>
                <a:cubicBezTo>
                  <a:pt x="709583" y="1060016"/>
                  <a:pt x="695989" y="1073610"/>
                  <a:pt x="679220" y="1073610"/>
                </a:cubicBezTo>
                <a:cubicBezTo>
                  <a:pt x="662450" y="1073610"/>
                  <a:pt x="648856" y="1060016"/>
                  <a:pt x="648856" y="1043246"/>
                </a:cubicBezTo>
                <a:cubicBezTo>
                  <a:pt x="648856" y="1026477"/>
                  <a:pt x="662450" y="1012883"/>
                  <a:pt x="679220" y="1012883"/>
                </a:cubicBezTo>
                <a:close/>
                <a:moveTo>
                  <a:pt x="606665" y="1012883"/>
                </a:moveTo>
                <a:cubicBezTo>
                  <a:pt x="623435" y="1012883"/>
                  <a:pt x="637029" y="1026477"/>
                  <a:pt x="637029" y="1043246"/>
                </a:cubicBezTo>
                <a:cubicBezTo>
                  <a:pt x="637029" y="1060016"/>
                  <a:pt x="623435" y="1073610"/>
                  <a:pt x="606665" y="1073610"/>
                </a:cubicBezTo>
                <a:cubicBezTo>
                  <a:pt x="589896" y="1073610"/>
                  <a:pt x="576302" y="1060016"/>
                  <a:pt x="576302" y="1043246"/>
                </a:cubicBezTo>
                <a:cubicBezTo>
                  <a:pt x="576302" y="1026477"/>
                  <a:pt x="589896" y="1012883"/>
                  <a:pt x="606665" y="1012883"/>
                </a:cubicBezTo>
                <a:close/>
                <a:moveTo>
                  <a:pt x="534111" y="1012883"/>
                </a:moveTo>
                <a:cubicBezTo>
                  <a:pt x="550880" y="1012883"/>
                  <a:pt x="564474" y="1026477"/>
                  <a:pt x="564474" y="1043246"/>
                </a:cubicBezTo>
                <a:cubicBezTo>
                  <a:pt x="564474" y="1060016"/>
                  <a:pt x="550880" y="1073610"/>
                  <a:pt x="534111" y="1073610"/>
                </a:cubicBezTo>
                <a:cubicBezTo>
                  <a:pt x="517341" y="1073610"/>
                  <a:pt x="503747" y="1060016"/>
                  <a:pt x="503747" y="1043246"/>
                </a:cubicBezTo>
                <a:cubicBezTo>
                  <a:pt x="503747" y="1026477"/>
                  <a:pt x="517341" y="1012883"/>
                  <a:pt x="534111" y="1012883"/>
                </a:cubicBezTo>
                <a:close/>
                <a:moveTo>
                  <a:pt x="461556" y="1012883"/>
                </a:moveTo>
                <a:cubicBezTo>
                  <a:pt x="478326" y="1012883"/>
                  <a:pt x="491920" y="1026477"/>
                  <a:pt x="491920" y="1043246"/>
                </a:cubicBezTo>
                <a:cubicBezTo>
                  <a:pt x="491920" y="1060016"/>
                  <a:pt x="478326" y="1073610"/>
                  <a:pt x="461556" y="1073610"/>
                </a:cubicBezTo>
                <a:cubicBezTo>
                  <a:pt x="444787" y="1073610"/>
                  <a:pt x="431192" y="1060016"/>
                  <a:pt x="431192" y="1043246"/>
                </a:cubicBezTo>
                <a:cubicBezTo>
                  <a:pt x="431192" y="1026477"/>
                  <a:pt x="444787" y="1012883"/>
                  <a:pt x="461556" y="1012883"/>
                </a:cubicBezTo>
                <a:close/>
                <a:moveTo>
                  <a:pt x="389002" y="1012883"/>
                </a:moveTo>
                <a:cubicBezTo>
                  <a:pt x="405771" y="1012883"/>
                  <a:pt x="419365" y="1026477"/>
                  <a:pt x="419365" y="1043246"/>
                </a:cubicBezTo>
                <a:cubicBezTo>
                  <a:pt x="419365" y="1060016"/>
                  <a:pt x="405771" y="1073610"/>
                  <a:pt x="389002" y="1073610"/>
                </a:cubicBezTo>
                <a:cubicBezTo>
                  <a:pt x="372232" y="1073610"/>
                  <a:pt x="358638" y="1060016"/>
                  <a:pt x="358638" y="1043246"/>
                </a:cubicBezTo>
                <a:cubicBezTo>
                  <a:pt x="358638" y="1026477"/>
                  <a:pt x="372232" y="1012883"/>
                  <a:pt x="389002" y="1012883"/>
                </a:cubicBezTo>
                <a:close/>
                <a:moveTo>
                  <a:pt x="316447" y="1012883"/>
                </a:moveTo>
                <a:cubicBezTo>
                  <a:pt x="333216" y="1012883"/>
                  <a:pt x="346810" y="1026477"/>
                  <a:pt x="346810" y="1043246"/>
                </a:cubicBezTo>
                <a:cubicBezTo>
                  <a:pt x="346810" y="1060016"/>
                  <a:pt x="333216" y="1073610"/>
                  <a:pt x="316447" y="1073610"/>
                </a:cubicBezTo>
                <a:cubicBezTo>
                  <a:pt x="299677" y="1073610"/>
                  <a:pt x="286084" y="1060016"/>
                  <a:pt x="286084" y="1043246"/>
                </a:cubicBezTo>
                <a:cubicBezTo>
                  <a:pt x="286084" y="1026477"/>
                  <a:pt x="299677" y="1012883"/>
                  <a:pt x="316447" y="1012883"/>
                </a:cubicBezTo>
                <a:close/>
                <a:moveTo>
                  <a:pt x="243892" y="1012883"/>
                </a:moveTo>
                <a:cubicBezTo>
                  <a:pt x="260662" y="1012883"/>
                  <a:pt x="274256" y="1026477"/>
                  <a:pt x="274256" y="1043246"/>
                </a:cubicBezTo>
                <a:cubicBezTo>
                  <a:pt x="274256" y="1060016"/>
                  <a:pt x="260662" y="1073610"/>
                  <a:pt x="243892" y="1073610"/>
                </a:cubicBezTo>
                <a:cubicBezTo>
                  <a:pt x="227123" y="1073610"/>
                  <a:pt x="213529" y="1060016"/>
                  <a:pt x="213529" y="1043246"/>
                </a:cubicBezTo>
                <a:cubicBezTo>
                  <a:pt x="213529" y="1026477"/>
                  <a:pt x="227123" y="1012883"/>
                  <a:pt x="243892" y="1012883"/>
                </a:cubicBezTo>
                <a:close/>
                <a:moveTo>
                  <a:pt x="171339" y="1012883"/>
                </a:moveTo>
                <a:cubicBezTo>
                  <a:pt x="188107" y="1012883"/>
                  <a:pt x="201701" y="1026477"/>
                  <a:pt x="201701" y="1043246"/>
                </a:cubicBezTo>
                <a:cubicBezTo>
                  <a:pt x="201701" y="1060016"/>
                  <a:pt x="188107" y="1073610"/>
                  <a:pt x="171339" y="1073610"/>
                </a:cubicBezTo>
                <a:cubicBezTo>
                  <a:pt x="154639" y="1073610"/>
                  <a:pt x="141045" y="1060016"/>
                  <a:pt x="141045" y="1043246"/>
                </a:cubicBezTo>
                <a:cubicBezTo>
                  <a:pt x="141045" y="1026477"/>
                  <a:pt x="154639" y="1012883"/>
                  <a:pt x="171339" y="1012883"/>
                </a:cubicBezTo>
                <a:close/>
                <a:moveTo>
                  <a:pt x="98865" y="1012883"/>
                </a:moveTo>
                <a:cubicBezTo>
                  <a:pt x="115628" y="1012883"/>
                  <a:pt x="129222" y="1026477"/>
                  <a:pt x="129222" y="1043246"/>
                </a:cubicBezTo>
                <a:cubicBezTo>
                  <a:pt x="129222" y="1060016"/>
                  <a:pt x="115628" y="1073610"/>
                  <a:pt x="98865" y="1073610"/>
                </a:cubicBezTo>
                <a:cubicBezTo>
                  <a:pt x="82093" y="1073610"/>
                  <a:pt x="68498" y="1060016"/>
                  <a:pt x="68498" y="1043246"/>
                </a:cubicBezTo>
                <a:cubicBezTo>
                  <a:pt x="68498" y="1026477"/>
                  <a:pt x="82093" y="1012883"/>
                  <a:pt x="98865" y="1012883"/>
                </a:cubicBezTo>
                <a:close/>
                <a:moveTo>
                  <a:pt x="26309" y="1012883"/>
                </a:moveTo>
                <a:cubicBezTo>
                  <a:pt x="43075" y="1012883"/>
                  <a:pt x="56670" y="1026477"/>
                  <a:pt x="56670" y="1043246"/>
                </a:cubicBezTo>
                <a:cubicBezTo>
                  <a:pt x="56670" y="1060016"/>
                  <a:pt x="43075" y="1073610"/>
                  <a:pt x="26309" y="1073610"/>
                </a:cubicBezTo>
                <a:cubicBezTo>
                  <a:pt x="17924" y="1073610"/>
                  <a:pt x="10333" y="1070212"/>
                  <a:pt x="4838" y="1064717"/>
                </a:cubicBezTo>
                <a:lnTo>
                  <a:pt x="0" y="1053036"/>
                </a:lnTo>
                <a:lnTo>
                  <a:pt x="0" y="1033457"/>
                </a:lnTo>
                <a:lnTo>
                  <a:pt x="4838" y="1021776"/>
                </a:lnTo>
                <a:cubicBezTo>
                  <a:pt x="10333" y="1016282"/>
                  <a:pt x="17924" y="1012883"/>
                  <a:pt x="26309" y="1012883"/>
                </a:cubicBezTo>
                <a:close/>
                <a:moveTo>
                  <a:pt x="1549874" y="932431"/>
                </a:moveTo>
                <a:cubicBezTo>
                  <a:pt x="1558259" y="932431"/>
                  <a:pt x="1565850" y="935830"/>
                  <a:pt x="1571345" y="941324"/>
                </a:cubicBezTo>
                <a:lnTo>
                  <a:pt x="1577296" y="955693"/>
                </a:lnTo>
                <a:lnTo>
                  <a:pt x="1565363" y="988298"/>
                </a:lnTo>
                <a:lnTo>
                  <a:pt x="1561694" y="990772"/>
                </a:lnTo>
                <a:cubicBezTo>
                  <a:pt x="1558061" y="992309"/>
                  <a:pt x="1554067" y="993158"/>
                  <a:pt x="1549874" y="993158"/>
                </a:cubicBezTo>
                <a:cubicBezTo>
                  <a:pt x="1533105" y="993158"/>
                  <a:pt x="1519511" y="979564"/>
                  <a:pt x="1519511" y="962795"/>
                </a:cubicBezTo>
                <a:cubicBezTo>
                  <a:pt x="1519511" y="946025"/>
                  <a:pt x="1533105" y="932431"/>
                  <a:pt x="1549874" y="932431"/>
                </a:cubicBezTo>
                <a:close/>
                <a:moveTo>
                  <a:pt x="1477320" y="932431"/>
                </a:moveTo>
                <a:cubicBezTo>
                  <a:pt x="1494089" y="932431"/>
                  <a:pt x="1507683" y="946025"/>
                  <a:pt x="1507683" y="962795"/>
                </a:cubicBezTo>
                <a:cubicBezTo>
                  <a:pt x="1507683" y="979564"/>
                  <a:pt x="1494089" y="993158"/>
                  <a:pt x="1477320" y="993158"/>
                </a:cubicBezTo>
                <a:cubicBezTo>
                  <a:pt x="1460550" y="993158"/>
                  <a:pt x="1446956" y="979564"/>
                  <a:pt x="1446956" y="962795"/>
                </a:cubicBezTo>
                <a:cubicBezTo>
                  <a:pt x="1446956" y="946025"/>
                  <a:pt x="1460550" y="932431"/>
                  <a:pt x="1477320" y="932431"/>
                </a:cubicBezTo>
                <a:close/>
                <a:moveTo>
                  <a:pt x="1404765" y="932431"/>
                </a:moveTo>
                <a:cubicBezTo>
                  <a:pt x="1421535" y="932431"/>
                  <a:pt x="1435129" y="946025"/>
                  <a:pt x="1435129" y="962795"/>
                </a:cubicBezTo>
                <a:cubicBezTo>
                  <a:pt x="1435129" y="979564"/>
                  <a:pt x="1421535" y="993158"/>
                  <a:pt x="1404765" y="993158"/>
                </a:cubicBezTo>
                <a:cubicBezTo>
                  <a:pt x="1387996" y="993158"/>
                  <a:pt x="1374402" y="979564"/>
                  <a:pt x="1374402" y="962795"/>
                </a:cubicBezTo>
                <a:cubicBezTo>
                  <a:pt x="1374402" y="946025"/>
                  <a:pt x="1387996" y="932431"/>
                  <a:pt x="1404765" y="932431"/>
                </a:cubicBezTo>
                <a:close/>
                <a:moveTo>
                  <a:pt x="1332211" y="932431"/>
                </a:moveTo>
                <a:cubicBezTo>
                  <a:pt x="1348980" y="932431"/>
                  <a:pt x="1362574" y="946025"/>
                  <a:pt x="1362574" y="962795"/>
                </a:cubicBezTo>
                <a:cubicBezTo>
                  <a:pt x="1362574" y="979564"/>
                  <a:pt x="1348980" y="993158"/>
                  <a:pt x="1332211" y="993158"/>
                </a:cubicBezTo>
                <a:cubicBezTo>
                  <a:pt x="1315441" y="993158"/>
                  <a:pt x="1301847" y="979564"/>
                  <a:pt x="1301847" y="962795"/>
                </a:cubicBezTo>
                <a:cubicBezTo>
                  <a:pt x="1301847" y="946025"/>
                  <a:pt x="1315441" y="932431"/>
                  <a:pt x="1332211" y="932431"/>
                </a:cubicBezTo>
                <a:close/>
                <a:moveTo>
                  <a:pt x="1259656" y="932431"/>
                </a:moveTo>
                <a:cubicBezTo>
                  <a:pt x="1276426" y="932431"/>
                  <a:pt x="1290020" y="946025"/>
                  <a:pt x="1290020" y="962795"/>
                </a:cubicBezTo>
                <a:cubicBezTo>
                  <a:pt x="1290020" y="979564"/>
                  <a:pt x="1276426" y="993158"/>
                  <a:pt x="1259656" y="993158"/>
                </a:cubicBezTo>
                <a:cubicBezTo>
                  <a:pt x="1242887" y="993158"/>
                  <a:pt x="1229293" y="979564"/>
                  <a:pt x="1229293" y="962795"/>
                </a:cubicBezTo>
                <a:cubicBezTo>
                  <a:pt x="1229293" y="946025"/>
                  <a:pt x="1242887" y="932431"/>
                  <a:pt x="1259656" y="932431"/>
                </a:cubicBezTo>
                <a:close/>
                <a:moveTo>
                  <a:pt x="1187102" y="932431"/>
                </a:moveTo>
                <a:cubicBezTo>
                  <a:pt x="1203871" y="932431"/>
                  <a:pt x="1217465" y="946025"/>
                  <a:pt x="1217465" y="962795"/>
                </a:cubicBezTo>
                <a:cubicBezTo>
                  <a:pt x="1217465" y="979564"/>
                  <a:pt x="1203871" y="993158"/>
                  <a:pt x="1187102" y="993158"/>
                </a:cubicBezTo>
                <a:cubicBezTo>
                  <a:pt x="1170332" y="993158"/>
                  <a:pt x="1156738" y="979564"/>
                  <a:pt x="1156738" y="962795"/>
                </a:cubicBezTo>
                <a:cubicBezTo>
                  <a:pt x="1156738" y="946025"/>
                  <a:pt x="1170332" y="932431"/>
                  <a:pt x="1187102" y="932431"/>
                </a:cubicBezTo>
                <a:close/>
                <a:moveTo>
                  <a:pt x="1114547" y="932431"/>
                </a:moveTo>
                <a:cubicBezTo>
                  <a:pt x="1131317" y="932431"/>
                  <a:pt x="1144911" y="946025"/>
                  <a:pt x="1144911" y="962795"/>
                </a:cubicBezTo>
                <a:cubicBezTo>
                  <a:pt x="1144911" y="979564"/>
                  <a:pt x="1131317" y="993158"/>
                  <a:pt x="1114547" y="993158"/>
                </a:cubicBezTo>
                <a:cubicBezTo>
                  <a:pt x="1097778" y="993158"/>
                  <a:pt x="1084184" y="979564"/>
                  <a:pt x="1084184" y="962795"/>
                </a:cubicBezTo>
                <a:cubicBezTo>
                  <a:pt x="1084184" y="946025"/>
                  <a:pt x="1097778" y="932431"/>
                  <a:pt x="1114547" y="932431"/>
                </a:cubicBezTo>
                <a:close/>
                <a:moveTo>
                  <a:pt x="1041993" y="932431"/>
                </a:moveTo>
                <a:cubicBezTo>
                  <a:pt x="1058762" y="932431"/>
                  <a:pt x="1072356" y="946025"/>
                  <a:pt x="1072356" y="962795"/>
                </a:cubicBezTo>
                <a:cubicBezTo>
                  <a:pt x="1072356" y="979564"/>
                  <a:pt x="1058762" y="993158"/>
                  <a:pt x="1041993" y="993158"/>
                </a:cubicBezTo>
                <a:cubicBezTo>
                  <a:pt x="1025223" y="993158"/>
                  <a:pt x="1011629" y="979564"/>
                  <a:pt x="1011629" y="962795"/>
                </a:cubicBezTo>
                <a:cubicBezTo>
                  <a:pt x="1011629" y="946025"/>
                  <a:pt x="1025223" y="932431"/>
                  <a:pt x="1041993" y="932431"/>
                </a:cubicBezTo>
                <a:close/>
                <a:moveTo>
                  <a:pt x="969438" y="932431"/>
                </a:moveTo>
                <a:cubicBezTo>
                  <a:pt x="986208" y="932431"/>
                  <a:pt x="999801" y="946025"/>
                  <a:pt x="999801" y="962795"/>
                </a:cubicBezTo>
                <a:cubicBezTo>
                  <a:pt x="999801" y="979564"/>
                  <a:pt x="986208" y="993158"/>
                  <a:pt x="969438" y="993158"/>
                </a:cubicBezTo>
                <a:cubicBezTo>
                  <a:pt x="952669" y="993158"/>
                  <a:pt x="939075" y="979564"/>
                  <a:pt x="939075" y="962795"/>
                </a:cubicBezTo>
                <a:cubicBezTo>
                  <a:pt x="939075" y="946025"/>
                  <a:pt x="952669" y="932431"/>
                  <a:pt x="969438" y="932431"/>
                </a:cubicBezTo>
                <a:close/>
                <a:moveTo>
                  <a:pt x="896883" y="932431"/>
                </a:moveTo>
                <a:cubicBezTo>
                  <a:pt x="913653" y="932431"/>
                  <a:pt x="927247" y="946025"/>
                  <a:pt x="927247" y="962795"/>
                </a:cubicBezTo>
                <a:cubicBezTo>
                  <a:pt x="927247" y="979564"/>
                  <a:pt x="913653" y="993158"/>
                  <a:pt x="896883" y="993158"/>
                </a:cubicBezTo>
                <a:cubicBezTo>
                  <a:pt x="880114" y="993158"/>
                  <a:pt x="866520" y="979564"/>
                  <a:pt x="866520" y="962795"/>
                </a:cubicBezTo>
                <a:cubicBezTo>
                  <a:pt x="866520" y="946025"/>
                  <a:pt x="880114" y="932431"/>
                  <a:pt x="896883" y="932431"/>
                </a:cubicBezTo>
                <a:close/>
                <a:moveTo>
                  <a:pt x="824329" y="932431"/>
                </a:moveTo>
                <a:cubicBezTo>
                  <a:pt x="841098" y="932431"/>
                  <a:pt x="854692" y="946025"/>
                  <a:pt x="854692" y="962795"/>
                </a:cubicBezTo>
                <a:cubicBezTo>
                  <a:pt x="854692" y="979564"/>
                  <a:pt x="841098" y="993158"/>
                  <a:pt x="824329" y="993158"/>
                </a:cubicBezTo>
                <a:cubicBezTo>
                  <a:pt x="807559" y="993158"/>
                  <a:pt x="793965" y="979564"/>
                  <a:pt x="793965" y="962795"/>
                </a:cubicBezTo>
                <a:cubicBezTo>
                  <a:pt x="793965" y="946025"/>
                  <a:pt x="807559" y="932431"/>
                  <a:pt x="824329" y="932431"/>
                </a:cubicBezTo>
                <a:close/>
                <a:moveTo>
                  <a:pt x="751774" y="932431"/>
                </a:moveTo>
                <a:cubicBezTo>
                  <a:pt x="768544" y="932431"/>
                  <a:pt x="782138" y="946025"/>
                  <a:pt x="782138" y="962795"/>
                </a:cubicBezTo>
                <a:cubicBezTo>
                  <a:pt x="782138" y="979564"/>
                  <a:pt x="768544" y="993158"/>
                  <a:pt x="751774" y="993158"/>
                </a:cubicBezTo>
                <a:cubicBezTo>
                  <a:pt x="735005" y="993158"/>
                  <a:pt x="721411" y="979564"/>
                  <a:pt x="721411" y="962795"/>
                </a:cubicBezTo>
                <a:cubicBezTo>
                  <a:pt x="721411" y="946025"/>
                  <a:pt x="735005" y="932431"/>
                  <a:pt x="751774" y="932431"/>
                </a:cubicBezTo>
                <a:close/>
                <a:moveTo>
                  <a:pt x="679220" y="932431"/>
                </a:moveTo>
                <a:cubicBezTo>
                  <a:pt x="695989" y="932431"/>
                  <a:pt x="709583" y="946025"/>
                  <a:pt x="709583" y="962795"/>
                </a:cubicBezTo>
                <a:cubicBezTo>
                  <a:pt x="709583" y="979564"/>
                  <a:pt x="695989" y="993158"/>
                  <a:pt x="679220" y="993158"/>
                </a:cubicBezTo>
                <a:cubicBezTo>
                  <a:pt x="662450" y="993158"/>
                  <a:pt x="648856" y="979564"/>
                  <a:pt x="648856" y="962795"/>
                </a:cubicBezTo>
                <a:cubicBezTo>
                  <a:pt x="648856" y="946025"/>
                  <a:pt x="662450" y="932431"/>
                  <a:pt x="679220" y="932431"/>
                </a:cubicBezTo>
                <a:close/>
                <a:moveTo>
                  <a:pt x="606665" y="932431"/>
                </a:moveTo>
                <a:cubicBezTo>
                  <a:pt x="623435" y="932431"/>
                  <a:pt x="637029" y="946025"/>
                  <a:pt x="637029" y="962795"/>
                </a:cubicBezTo>
                <a:cubicBezTo>
                  <a:pt x="637029" y="979564"/>
                  <a:pt x="623435" y="993158"/>
                  <a:pt x="606665" y="993158"/>
                </a:cubicBezTo>
                <a:cubicBezTo>
                  <a:pt x="589896" y="993158"/>
                  <a:pt x="576302" y="979564"/>
                  <a:pt x="576302" y="962795"/>
                </a:cubicBezTo>
                <a:cubicBezTo>
                  <a:pt x="576302" y="946025"/>
                  <a:pt x="589896" y="932431"/>
                  <a:pt x="606665" y="932431"/>
                </a:cubicBezTo>
                <a:close/>
                <a:moveTo>
                  <a:pt x="534111" y="932431"/>
                </a:moveTo>
                <a:cubicBezTo>
                  <a:pt x="550880" y="932431"/>
                  <a:pt x="564474" y="946025"/>
                  <a:pt x="564474" y="962795"/>
                </a:cubicBezTo>
                <a:cubicBezTo>
                  <a:pt x="564474" y="979564"/>
                  <a:pt x="550880" y="993158"/>
                  <a:pt x="534111" y="993158"/>
                </a:cubicBezTo>
                <a:cubicBezTo>
                  <a:pt x="517341" y="993158"/>
                  <a:pt x="503747" y="979564"/>
                  <a:pt x="503747" y="962795"/>
                </a:cubicBezTo>
                <a:cubicBezTo>
                  <a:pt x="503747" y="946025"/>
                  <a:pt x="517341" y="932431"/>
                  <a:pt x="534111" y="932431"/>
                </a:cubicBezTo>
                <a:close/>
                <a:moveTo>
                  <a:pt x="461556" y="932431"/>
                </a:moveTo>
                <a:cubicBezTo>
                  <a:pt x="478326" y="932431"/>
                  <a:pt x="491920" y="946025"/>
                  <a:pt x="491920" y="962795"/>
                </a:cubicBezTo>
                <a:cubicBezTo>
                  <a:pt x="491920" y="979564"/>
                  <a:pt x="478326" y="993158"/>
                  <a:pt x="461556" y="993158"/>
                </a:cubicBezTo>
                <a:cubicBezTo>
                  <a:pt x="444787" y="993158"/>
                  <a:pt x="431192" y="979564"/>
                  <a:pt x="431192" y="962795"/>
                </a:cubicBezTo>
                <a:cubicBezTo>
                  <a:pt x="431192" y="946025"/>
                  <a:pt x="444787" y="932431"/>
                  <a:pt x="461556" y="932431"/>
                </a:cubicBezTo>
                <a:close/>
                <a:moveTo>
                  <a:pt x="389002" y="932431"/>
                </a:moveTo>
                <a:cubicBezTo>
                  <a:pt x="405771" y="932431"/>
                  <a:pt x="419365" y="946025"/>
                  <a:pt x="419365" y="962795"/>
                </a:cubicBezTo>
                <a:cubicBezTo>
                  <a:pt x="419365" y="979564"/>
                  <a:pt x="405771" y="993158"/>
                  <a:pt x="389002" y="993158"/>
                </a:cubicBezTo>
                <a:cubicBezTo>
                  <a:pt x="372232" y="993158"/>
                  <a:pt x="358638" y="979564"/>
                  <a:pt x="358638" y="962795"/>
                </a:cubicBezTo>
                <a:cubicBezTo>
                  <a:pt x="358638" y="946025"/>
                  <a:pt x="372232" y="932431"/>
                  <a:pt x="389002" y="932431"/>
                </a:cubicBezTo>
                <a:close/>
                <a:moveTo>
                  <a:pt x="316447" y="932431"/>
                </a:moveTo>
                <a:cubicBezTo>
                  <a:pt x="333216" y="932431"/>
                  <a:pt x="346810" y="946025"/>
                  <a:pt x="346810" y="962795"/>
                </a:cubicBezTo>
                <a:cubicBezTo>
                  <a:pt x="346810" y="979564"/>
                  <a:pt x="333216" y="993158"/>
                  <a:pt x="316447" y="993158"/>
                </a:cubicBezTo>
                <a:cubicBezTo>
                  <a:pt x="299677" y="993158"/>
                  <a:pt x="286084" y="979564"/>
                  <a:pt x="286084" y="962795"/>
                </a:cubicBezTo>
                <a:cubicBezTo>
                  <a:pt x="286084" y="946025"/>
                  <a:pt x="299677" y="932431"/>
                  <a:pt x="316447" y="932431"/>
                </a:cubicBezTo>
                <a:close/>
                <a:moveTo>
                  <a:pt x="243892" y="932431"/>
                </a:moveTo>
                <a:cubicBezTo>
                  <a:pt x="260662" y="932431"/>
                  <a:pt x="274256" y="946025"/>
                  <a:pt x="274256" y="962795"/>
                </a:cubicBezTo>
                <a:cubicBezTo>
                  <a:pt x="274256" y="979564"/>
                  <a:pt x="260662" y="993158"/>
                  <a:pt x="243892" y="993158"/>
                </a:cubicBezTo>
                <a:cubicBezTo>
                  <a:pt x="227123" y="993158"/>
                  <a:pt x="213529" y="979564"/>
                  <a:pt x="213529" y="962795"/>
                </a:cubicBezTo>
                <a:cubicBezTo>
                  <a:pt x="213529" y="946025"/>
                  <a:pt x="227123" y="932431"/>
                  <a:pt x="243892" y="932431"/>
                </a:cubicBezTo>
                <a:close/>
                <a:moveTo>
                  <a:pt x="171339" y="932431"/>
                </a:moveTo>
                <a:cubicBezTo>
                  <a:pt x="188107" y="932431"/>
                  <a:pt x="201701" y="946025"/>
                  <a:pt x="201701" y="962795"/>
                </a:cubicBezTo>
                <a:cubicBezTo>
                  <a:pt x="201701" y="979564"/>
                  <a:pt x="188107" y="993158"/>
                  <a:pt x="171339" y="993158"/>
                </a:cubicBezTo>
                <a:cubicBezTo>
                  <a:pt x="154645" y="993158"/>
                  <a:pt x="141051" y="979564"/>
                  <a:pt x="141051" y="962795"/>
                </a:cubicBezTo>
                <a:cubicBezTo>
                  <a:pt x="141051" y="946025"/>
                  <a:pt x="154645" y="932431"/>
                  <a:pt x="171339" y="932431"/>
                </a:cubicBezTo>
                <a:close/>
                <a:moveTo>
                  <a:pt x="98870" y="932431"/>
                </a:moveTo>
                <a:cubicBezTo>
                  <a:pt x="115634" y="932431"/>
                  <a:pt x="129228" y="946025"/>
                  <a:pt x="129228" y="962795"/>
                </a:cubicBezTo>
                <a:cubicBezTo>
                  <a:pt x="129228" y="979564"/>
                  <a:pt x="115634" y="993158"/>
                  <a:pt x="98870" y="993158"/>
                </a:cubicBezTo>
                <a:cubicBezTo>
                  <a:pt x="82099" y="993158"/>
                  <a:pt x="68505" y="979564"/>
                  <a:pt x="68505" y="962795"/>
                </a:cubicBezTo>
                <a:cubicBezTo>
                  <a:pt x="68505" y="946025"/>
                  <a:pt x="82099" y="932431"/>
                  <a:pt x="98870" y="932431"/>
                </a:cubicBezTo>
                <a:close/>
                <a:moveTo>
                  <a:pt x="26316" y="932431"/>
                </a:moveTo>
                <a:cubicBezTo>
                  <a:pt x="43081" y="932431"/>
                  <a:pt x="56676" y="946025"/>
                  <a:pt x="56676" y="962795"/>
                </a:cubicBezTo>
                <a:cubicBezTo>
                  <a:pt x="56676" y="979564"/>
                  <a:pt x="43081" y="993158"/>
                  <a:pt x="26316" y="993158"/>
                </a:cubicBezTo>
                <a:cubicBezTo>
                  <a:pt x="17931" y="993158"/>
                  <a:pt x="10340" y="989760"/>
                  <a:pt x="4845" y="984265"/>
                </a:cubicBezTo>
                <a:lnTo>
                  <a:pt x="0" y="972570"/>
                </a:lnTo>
                <a:lnTo>
                  <a:pt x="0" y="953020"/>
                </a:lnTo>
                <a:lnTo>
                  <a:pt x="4845" y="941324"/>
                </a:lnTo>
                <a:cubicBezTo>
                  <a:pt x="10340" y="935830"/>
                  <a:pt x="17931" y="932431"/>
                  <a:pt x="26316" y="932431"/>
                </a:cubicBezTo>
                <a:close/>
                <a:moveTo>
                  <a:pt x="1612513" y="853981"/>
                </a:moveTo>
                <a:lnTo>
                  <a:pt x="1607766" y="872445"/>
                </a:lnTo>
                <a:lnTo>
                  <a:pt x="1598477" y="897823"/>
                </a:lnTo>
                <a:lnTo>
                  <a:pt x="1592066" y="882343"/>
                </a:lnTo>
                <a:cubicBezTo>
                  <a:pt x="1592066" y="869766"/>
                  <a:pt x="1599712" y="858975"/>
                  <a:pt x="1610610" y="854366"/>
                </a:cubicBezTo>
                <a:close/>
                <a:moveTo>
                  <a:pt x="1549874" y="851979"/>
                </a:moveTo>
                <a:cubicBezTo>
                  <a:pt x="1566644" y="851979"/>
                  <a:pt x="1580238" y="865573"/>
                  <a:pt x="1580238" y="882343"/>
                </a:cubicBezTo>
                <a:cubicBezTo>
                  <a:pt x="1580238" y="899112"/>
                  <a:pt x="1566644" y="912706"/>
                  <a:pt x="1549874" y="912706"/>
                </a:cubicBezTo>
                <a:cubicBezTo>
                  <a:pt x="1533105" y="912706"/>
                  <a:pt x="1519511" y="899112"/>
                  <a:pt x="1519511" y="882343"/>
                </a:cubicBezTo>
                <a:cubicBezTo>
                  <a:pt x="1519511" y="865573"/>
                  <a:pt x="1533105" y="851979"/>
                  <a:pt x="1549874" y="851979"/>
                </a:cubicBezTo>
                <a:close/>
                <a:moveTo>
                  <a:pt x="1477320" y="851979"/>
                </a:moveTo>
                <a:cubicBezTo>
                  <a:pt x="1494089" y="851979"/>
                  <a:pt x="1507683" y="865573"/>
                  <a:pt x="1507683" y="882343"/>
                </a:cubicBezTo>
                <a:cubicBezTo>
                  <a:pt x="1507683" y="899112"/>
                  <a:pt x="1494089" y="912706"/>
                  <a:pt x="1477320" y="912706"/>
                </a:cubicBezTo>
                <a:cubicBezTo>
                  <a:pt x="1460550" y="912706"/>
                  <a:pt x="1446956" y="899112"/>
                  <a:pt x="1446956" y="882343"/>
                </a:cubicBezTo>
                <a:cubicBezTo>
                  <a:pt x="1446956" y="865573"/>
                  <a:pt x="1460550" y="851979"/>
                  <a:pt x="1477320" y="851979"/>
                </a:cubicBezTo>
                <a:close/>
                <a:moveTo>
                  <a:pt x="1404765" y="851979"/>
                </a:moveTo>
                <a:cubicBezTo>
                  <a:pt x="1421535" y="851979"/>
                  <a:pt x="1435129" y="865573"/>
                  <a:pt x="1435129" y="882343"/>
                </a:cubicBezTo>
                <a:cubicBezTo>
                  <a:pt x="1435129" y="899112"/>
                  <a:pt x="1421535" y="912706"/>
                  <a:pt x="1404765" y="912706"/>
                </a:cubicBezTo>
                <a:cubicBezTo>
                  <a:pt x="1387996" y="912706"/>
                  <a:pt x="1374402" y="899112"/>
                  <a:pt x="1374402" y="882343"/>
                </a:cubicBezTo>
                <a:cubicBezTo>
                  <a:pt x="1374402" y="865573"/>
                  <a:pt x="1387996" y="851979"/>
                  <a:pt x="1404765" y="851979"/>
                </a:cubicBezTo>
                <a:close/>
                <a:moveTo>
                  <a:pt x="1332211" y="851979"/>
                </a:moveTo>
                <a:cubicBezTo>
                  <a:pt x="1348980" y="851979"/>
                  <a:pt x="1362574" y="865573"/>
                  <a:pt x="1362574" y="882343"/>
                </a:cubicBezTo>
                <a:cubicBezTo>
                  <a:pt x="1362574" y="899112"/>
                  <a:pt x="1348980" y="912706"/>
                  <a:pt x="1332211" y="912706"/>
                </a:cubicBezTo>
                <a:cubicBezTo>
                  <a:pt x="1315441" y="912706"/>
                  <a:pt x="1301847" y="899112"/>
                  <a:pt x="1301847" y="882343"/>
                </a:cubicBezTo>
                <a:cubicBezTo>
                  <a:pt x="1301847" y="865573"/>
                  <a:pt x="1315441" y="851979"/>
                  <a:pt x="1332211" y="851979"/>
                </a:cubicBezTo>
                <a:close/>
                <a:moveTo>
                  <a:pt x="1259656" y="851979"/>
                </a:moveTo>
                <a:cubicBezTo>
                  <a:pt x="1276426" y="851979"/>
                  <a:pt x="1290020" y="865573"/>
                  <a:pt x="1290020" y="882343"/>
                </a:cubicBezTo>
                <a:cubicBezTo>
                  <a:pt x="1290020" y="899112"/>
                  <a:pt x="1276426" y="912706"/>
                  <a:pt x="1259656" y="912706"/>
                </a:cubicBezTo>
                <a:cubicBezTo>
                  <a:pt x="1242887" y="912706"/>
                  <a:pt x="1229293" y="899112"/>
                  <a:pt x="1229293" y="882343"/>
                </a:cubicBezTo>
                <a:cubicBezTo>
                  <a:pt x="1229293" y="865573"/>
                  <a:pt x="1242887" y="851979"/>
                  <a:pt x="1259656" y="851979"/>
                </a:cubicBezTo>
                <a:close/>
                <a:moveTo>
                  <a:pt x="1187102" y="851979"/>
                </a:moveTo>
                <a:cubicBezTo>
                  <a:pt x="1203871" y="851979"/>
                  <a:pt x="1217465" y="865573"/>
                  <a:pt x="1217465" y="882343"/>
                </a:cubicBezTo>
                <a:cubicBezTo>
                  <a:pt x="1217465" y="899112"/>
                  <a:pt x="1203871" y="912706"/>
                  <a:pt x="1187102" y="912706"/>
                </a:cubicBezTo>
                <a:cubicBezTo>
                  <a:pt x="1170332" y="912706"/>
                  <a:pt x="1156738" y="899112"/>
                  <a:pt x="1156738" y="882343"/>
                </a:cubicBezTo>
                <a:cubicBezTo>
                  <a:pt x="1156738" y="865573"/>
                  <a:pt x="1170332" y="851979"/>
                  <a:pt x="1187102" y="851979"/>
                </a:cubicBezTo>
                <a:close/>
                <a:moveTo>
                  <a:pt x="1114547" y="851979"/>
                </a:moveTo>
                <a:cubicBezTo>
                  <a:pt x="1131317" y="851979"/>
                  <a:pt x="1144911" y="865573"/>
                  <a:pt x="1144911" y="882343"/>
                </a:cubicBezTo>
                <a:cubicBezTo>
                  <a:pt x="1144911" y="899112"/>
                  <a:pt x="1131317" y="912706"/>
                  <a:pt x="1114547" y="912706"/>
                </a:cubicBezTo>
                <a:cubicBezTo>
                  <a:pt x="1097778" y="912706"/>
                  <a:pt x="1084184" y="899112"/>
                  <a:pt x="1084184" y="882343"/>
                </a:cubicBezTo>
                <a:cubicBezTo>
                  <a:pt x="1084184" y="865573"/>
                  <a:pt x="1097778" y="851979"/>
                  <a:pt x="1114547" y="851979"/>
                </a:cubicBezTo>
                <a:close/>
                <a:moveTo>
                  <a:pt x="1041993" y="851979"/>
                </a:moveTo>
                <a:cubicBezTo>
                  <a:pt x="1058762" y="851979"/>
                  <a:pt x="1072356" y="865573"/>
                  <a:pt x="1072356" y="882343"/>
                </a:cubicBezTo>
                <a:cubicBezTo>
                  <a:pt x="1072356" y="899112"/>
                  <a:pt x="1058762" y="912706"/>
                  <a:pt x="1041993" y="912706"/>
                </a:cubicBezTo>
                <a:cubicBezTo>
                  <a:pt x="1025223" y="912706"/>
                  <a:pt x="1011629" y="899112"/>
                  <a:pt x="1011629" y="882343"/>
                </a:cubicBezTo>
                <a:cubicBezTo>
                  <a:pt x="1011629" y="865573"/>
                  <a:pt x="1025223" y="851979"/>
                  <a:pt x="1041993" y="851979"/>
                </a:cubicBezTo>
                <a:close/>
                <a:moveTo>
                  <a:pt x="969438" y="851979"/>
                </a:moveTo>
                <a:cubicBezTo>
                  <a:pt x="986208" y="851979"/>
                  <a:pt x="999801" y="865573"/>
                  <a:pt x="999801" y="882343"/>
                </a:cubicBezTo>
                <a:cubicBezTo>
                  <a:pt x="999801" y="899112"/>
                  <a:pt x="986208" y="912706"/>
                  <a:pt x="969438" y="912706"/>
                </a:cubicBezTo>
                <a:cubicBezTo>
                  <a:pt x="952669" y="912706"/>
                  <a:pt x="939075" y="899112"/>
                  <a:pt x="939075" y="882343"/>
                </a:cubicBezTo>
                <a:cubicBezTo>
                  <a:pt x="939075" y="865573"/>
                  <a:pt x="952669" y="851979"/>
                  <a:pt x="969438" y="851979"/>
                </a:cubicBezTo>
                <a:close/>
                <a:moveTo>
                  <a:pt x="896883" y="851979"/>
                </a:moveTo>
                <a:cubicBezTo>
                  <a:pt x="913653" y="851979"/>
                  <a:pt x="927247" y="865573"/>
                  <a:pt x="927247" y="882343"/>
                </a:cubicBezTo>
                <a:cubicBezTo>
                  <a:pt x="927247" y="899112"/>
                  <a:pt x="913653" y="912706"/>
                  <a:pt x="896883" y="912706"/>
                </a:cubicBezTo>
                <a:cubicBezTo>
                  <a:pt x="880114" y="912706"/>
                  <a:pt x="866520" y="899112"/>
                  <a:pt x="866520" y="882343"/>
                </a:cubicBezTo>
                <a:cubicBezTo>
                  <a:pt x="866520" y="865573"/>
                  <a:pt x="880114" y="851979"/>
                  <a:pt x="896883" y="851979"/>
                </a:cubicBezTo>
                <a:close/>
                <a:moveTo>
                  <a:pt x="824329" y="851979"/>
                </a:moveTo>
                <a:cubicBezTo>
                  <a:pt x="841098" y="851979"/>
                  <a:pt x="854692" y="865573"/>
                  <a:pt x="854692" y="882343"/>
                </a:cubicBezTo>
                <a:cubicBezTo>
                  <a:pt x="854692" y="899112"/>
                  <a:pt x="841098" y="912706"/>
                  <a:pt x="824329" y="912706"/>
                </a:cubicBezTo>
                <a:cubicBezTo>
                  <a:pt x="807559" y="912706"/>
                  <a:pt x="793965" y="899112"/>
                  <a:pt x="793965" y="882343"/>
                </a:cubicBezTo>
                <a:cubicBezTo>
                  <a:pt x="793965" y="865573"/>
                  <a:pt x="807559" y="851979"/>
                  <a:pt x="824329" y="851979"/>
                </a:cubicBezTo>
                <a:close/>
                <a:moveTo>
                  <a:pt x="751774" y="851979"/>
                </a:moveTo>
                <a:cubicBezTo>
                  <a:pt x="768544" y="851979"/>
                  <a:pt x="782138" y="865573"/>
                  <a:pt x="782138" y="882343"/>
                </a:cubicBezTo>
                <a:cubicBezTo>
                  <a:pt x="782138" y="899112"/>
                  <a:pt x="768544" y="912706"/>
                  <a:pt x="751774" y="912706"/>
                </a:cubicBezTo>
                <a:cubicBezTo>
                  <a:pt x="735005" y="912706"/>
                  <a:pt x="721411" y="899112"/>
                  <a:pt x="721411" y="882343"/>
                </a:cubicBezTo>
                <a:cubicBezTo>
                  <a:pt x="721411" y="865573"/>
                  <a:pt x="735005" y="851979"/>
                  <a:pt x="751774" y="851979"/>
                </a:cubicBezTo>
                <a:close/>
                <a:moveTo>
                  <a:pt x="679220" y="851979"/>
                </a:moveTo>
                <a:cubicBezTo>
                  <a:pt x="695989" y="851979"/>
                  <a:pt x="709583" y="865573"/>
                  <a:pt x="709583" y="882343"/>
                </a:cubicBezTo>
                <a:cubicBezTo>
                  <a:pt x="709583" y="899112"/>
                  <a:pt x="695989" y="912706"/>
                  <a:pt x="679220" y="912706"/>
                </a:cubicBezTo>
                <a:cubicBezTo>
                  <a:pt x="662450" y="912706"/>
                  <a:pt x="648856" y="899112"/>
                  <a:pt x="648856" y="882343"/>
                </a:cubicBezTo>
                <a:cubicBezTo>
                  <a:pt x="648856" y="865573"/>
                  <a:pt x="662450" y="851979"/>
                  <a:pt x="679220" y="851979"/>
                </a:cubicBezTo>
                <a:close/>
                <a:moveTo>
                  <a:pt x="606665" y="851979"/>
                </a:moveTo>
                <a:cubicBezTo>
                  <a:pt x="623435" y="851979"/>
                  <a:pt x="637029" y="865573"/>
                  <a:pt x="637029" y="882343"/>
                </a:cubicBezTo>
                <a:cubicBezTo>
                  <a:pt x="637029" y="899112"/>
                  <a:pt x="623435" y="912706"/>
                  <a:pt x="606665" y="912706"/>
                </a:cubicBezTo>
                <a:cubicBezTo>
                  <a:pt x="589896" y="912706"/>
                  <a:pt x="576302" y="899112"/>
                  <a:pt x="576302" y="882343"/>
                </a:cubicBezTo>
                <a:cubicBezTo>
                  <a:pt x="576302" y="865573"/>
                  <a:pt x="589896" y="851979"/>
                  <a:pt x="606665" y="851979"/>
                </a:cubicBezTo>
                <a:close/>
                <a:moveTo>
                  <a:pt x="534111" y="851979"/>
                </a:moveTo>
                <a:cubicBezTo>
                  <a:pt x="550880" y="851979"/>
                  <a:pt x="564474" y="865573"/>
                  <a:pt x="564474" y="882343"/>
                </a:cubicBezTo>
                <a:cubicBezTo>
                  <a:pt x="564474" y="899112"/>
                  <a:pt x="550880" y="912706"/>
                  <a:pt x="534111" y="912706"/>
                </a:cubicBezTo>
                <a:cubicBezTo>
                  <a:pt x="517341" y="912706"/>
                  <a:pt x="503747" y="899112"/>
                  <a:pt x="503747" y="882343"/>
                </a:cubicBezTo>
                <a:cubicBezTo>
                  <a:pt x="503747" y="865573"/>
                  <a:pt x="517341" y="851979"/>
                  <a:pt x="534111" y="851979"/>
                </a:cubicBezTo>
                <a:close/>
                <a:moveTo>
                  <a:pt x="461556" y="851979"/>
                </a:moveTo>
                <a:cubicBezTo>
                  <a:pt x="478326" y="851979"/>
                  <a:pt x="491920" y="865573"/>
                  <a:pt x="491920" y="882343"/>
                </a:cubicBezTo>
                <a:cubicBezTo>
                  <a:pt x="491920" y="899112"/>
                  <a:pt x="478326" y="912706"/>
                  <a:pt x="461556" y="912706"/>
                </a:cubicBezTo>
                <a:cubicBezTo>
                  <a:pt x="444787" y="912706"/>
                  <a:pt x="431192" y="899112"/>
                  <a:pt x="431192" y="882343"/>
                </a:cubicBezTo>
                <a:cubicBezTo>
                  <a:pt x="431192" y="865573"/>
                  <a:pt x="444787" y="851979"/>
                  <a:pt x="461556" y="851979"/>
                </a:cubicBezTo>
                <a:close/>
                <a:moveTo>
                  <a:pt x="389002" y="851979"/>
                </a:moveTo>
                <a:cubicBezTo>
                  <a:pt x="405771" y="851979"/>
                  <a:pt x="419365" y="865573"/>
                  <a:pt x="419365" y="882343"/>
                </a:cubicBezTo>
                <a:cubicBezTo>
                  <a:pt x="419365" y="899112"/>
                  <a:pt x="405771" y="912706"/>
                  <a:pt x="389002" y="912706"/>
                </a:cubicBezTo>
                <a:cubicBezTo>
                  <a:pt x="372232" y="912706"/>
                  <a:pt x="358638" y="899112"/>
                  <a:pt x="358638" y="882343"/>
                </a:cubicBezTo>
                <a:cubicBezTo>
                  <a:pt x="358638" y="865573"/>
                  <a:pt x="372232" y="851979"/>
                  <a:pt x="389002" y="851979"/>
                </a:cubicBezTo>
                <a:close/>
                <a:moveTo>
                  <a:pt x="316447" y="851979"/>
                </a:moveTo>
                <a:cubicBezTo>
                  <a:pt x="333216" y="851979"/>
                  <a:pt x="346810" y="865573"/>
                  <a:pt x="346810" y="882343"/>
                </a:cubicBezTo>
                <a:cubicBezTo>
                  <a:pt x="346810" y="899112"/>
                  <a:pt x="333216" y="912706"/>
                  <a:pt x="316447" y="912706"/>
                </a:cubicBezTo>
                <a:cubicBezTo>
                  <a:pt x="299677" y="912706"/>
                  <a:pt x="286084" y="899112"/>
                  <a:pt x="286084" y="882343"/>
                </a:cubicBezTo>
                <a:cubicBezTo>
                  <a:pt x="286084" y="865573"/>
                  <a:pt x="299677" y="851979"/>
                  <a:pt x="316447" y="851979"/>
                </a:cubicBezTo>
                <a:close/>
                <a:moveTo>
                  <a:pt x="243892" y="851979"/>
                </a:moveTo>
                <a:cubicBezTo>
                  <a:pt x="260662" y="851979"/>
                  <a:pt x="274256" y="865573"/>
                  <a:pt x="274256" y="882343"/>
                </a:cubicBezTo>
                <a:cubicBezTo>
                  <a:pt x="274256" y="899112"/>
                  <a:pt x="260662" y="912706"/>
                  <a:pt x="243892" y="912706"/>
                </a:cubicBezTo>
                <a:cubicBezTo>
                  <a:pt x="227123" y="912706"/>
                  <a:pt x="213529" y="899112"/>
                  <a:pt x="213529" y="882343"/>
                </a:cubicBezTo>
                <a:cubicBezTo>
                  <a:pt x="213529" y="865573"/>
                  <a:pt x="227123" y="851979"/>
                  <a:pt x="243892" y="851979"/>
                </a:cubicBezTo>
                <a:close/>
                <a:moveTo>
                  <a:pt x="171339" y="851979"/>
                </a:moveTo>
                <a:cubicBezTo>
                  <a:pt x="188107" y="851979"/>
                  <a:pt x="201701" y="865573"/>
                  <a:pt x="201701" y="882343"/>
                </a:cubicBezTo>
                <a:cubicBezTo>
                  <a:pt x="201701" y="899112"/>
                  <a:pt x="188107" y="912706"/>
                  <a:pt x="171339" y="912706"/>
                </a:cubicBezTo>
                <a:cubicBezTo>
                  <a:pt x="154651" y="912706"/>
                  <a:pt x="141056" y="899112"/>
                  <a:pt x="141056" y="882343"/>
                </a:cubicBezTo>
                <a:cubicBezTo>
                  <a:pt x="141056" y="865573"/>
                  <a:pt x="154651" y="851979"/>
                  <a:pt x="171339" y="851979"/>
                </a:cubicBezTo>
                <a:close/>
                <a:moveTo>
                  <a:pt x="98877" y="851979"/>
                </a:moveTo>
                <a:cubicBezTo>
                  <a:pt x="115640" y="851979"/>
                  <a:pt x="129234" y="865573"/>
                  <a:pt x="129234" y="882343"/>
                </a:cubicBezTo>
                <a:cubicBezTo>
                  <a:pt x="129234" y="899112"/>
                  <a:pt x="115640" y="912706"/>
                  <a:pt x="98877" y="912706"/>
                </a:cubicBezTo>
                <a:cubicBezTo>
                  <a:pt x="82106" y="912706"/>
                  <a:pt x="68511" y="899112"/>
                  <a:pt x="68511" y="882343"/>
                </a:cubicBezTo>
                <a:cubicBezTo>
                  <a:pt x="68511" y="865573"/>
                  <a:pt x="82106" y="851979"/>
                  <a:pt x="98877" y="851979"/>
                </a:cubicBezTo>
                <a:close/>
                <a:moveTo>
                  <a:pt x="26322" y="851979"/>
                </a:moveTo>
                <a:cubicBezTo>
                  <a:pt x="43087" y="851979"/>
                  <a:pt x="56682" y="865573"/>
                  <a:pt x="56682" y="882343"/>
                </a:cubicBezTo>
                <a:cubicBezTo>
                  <a:pt x="56682" y="899112"/>
                  <a:pt x="43087" y="912706"/>
                  <a:pt x="26322" y="912706"/>
                </a:cubicBezTo>
                <a:cubicBezTo>
                  <a:pt x="17937" y="912706"/>
                  <a:pt x="10346" y="909308"/>
                  <a:pt x="4851" y="903813"/>
                </a:cubicBezTo>
                <a:lnTo>
                  <a:pt x="0" y="892101"/>
                </a:lnTo>
                <a:lnTo>
                  <a:pt x="0" y="872585"/>
                </a:lnTo>
                <a:lnTo>
                  <a:pt x="4851" y="860872"/>
                </a:lnTo>
                <a:cubicBezTo>
                  <a:pt x="10346" y="855378"/>
                  <a:pt x="17937" y="851979"/>
                  <a:pt x="26322" y="851979"/>
                </a:cubicBezTo>
                <a:close/>
                <a:moveTo>
                  <a:pt x="1622429" y="771528"/>
                </a:moveTo>
                <a:lnTo>
                  <a:pt x="1633158" y="773694"/>
                </a:lnTo>
                <a:lnTo>
                  <a:pt x="1618313" y="831424"/>
                </a:lnTo>
                <a:lnTo>
                  <a:pt x="1610610" y="829868"/>
                </a:lnTo>
                <a:cubicBezTo>
                  <a:pt x="1599712" y="825259"/>
                  <a:pt x="1592066" y="814469"/>
                  <a:pt x="1592066" y="801891"/>
                </a:cubicBezTo>
                <a:cubicBezTo>
                  <a:pt x="1592066" y="785122"/>
                  <a:pt x="1605659" y="771528"/>
                  <a:pt x="1622429" y="771528"/>
                </a:cubicBezTo>
                <a:close/>
                <a:moveTo>
                  <a:pt x="1549874" y="771528"/>
                </a:moveTo>
                <a:cubicBezTo>
                  <a:pt x="1566644" y="771528"/>
                  <a:pt x="1580238" y="785122"/>
                  <a:pt x="1580238" y="801891"/>
                </a:cubicBezTo>
                <a:cubicBezTo>
                  <a:pt x="1580238" y="818661"/>
                  <a:pt x="1566644" y="832255"/>
                  <a:pt x="1549874" y="832255"/>
                </a:cubicBezTo>
                <a:cubicBezTo>
                  <a:pt x="1533105" y="832255"/>
                  <a:pt x="1519511" y="818661"/>
                  <a:pt x="1519511" y="801891"/>
                </a:cubicBezTo>
                <a:cubicBezTo>
                  <a:pt x="1519511" y="785122"/>
                  <a:pt x="1533105" y="771528"/>
                  <a:pt x="1549874" y="771528"/>
                </a:cubicBezTo>
                <a:close/>
                <a:moveTo>
                  <a:pt x="1477320" y="771528"/>
                </a:moveTo>
                <a:cubicBezTo>
                  <a:pt x="1494089" y="771528"/>
                  <a:pt x="1507683" y="785122"/>
                  <a:pt x="1507683" y="801891"/>
                </a:cubicBezTo>
                <a:cubicBezTo>
                  <a:pt x="1507683" y="818661"/>
                  <a:pt x="1494089" y="832255"/>
                  <a:pt x="1477320" y="832255"/>
                </a:cubicBezTo>
                <a:cubicBezTo>
                  <a:pt x="1460550" y="832255"/>
                  <a:pt x="1446956" y="818661"/>
                  <a:pt x="1446956" y="801891"/>
                </a:cubicBezTo>
                <a:cubicBezTo>
                  <a:pt x="1446956" y="785122"/>
                  <a:pt x="1460550" y="771528"/>
                  <a:pt x="1477320" y="771528"/>
                </a:cubicBezTo>
                <a:close/>
                <a:moveTo>
                  <a:pt x="1404765" y="771528"/>
                </a:moveTo>
                <a:cubicBezTo>
                  <a:pt x="1421535" y="771528"/>
                  <a:pt x="1435129" y="785122"/>
                  <a:pt x="1435129" y="801891"/>
                </a:cubicBezTo>
                <a:cubicBezTo>
                  <a:pt x="1435129" y="818661"/>
                  <a:pt x="1421535" y="832255"/>
                  <a:pt x="1404765" y="832255"/>
                </a:cubicBezTo>
                <a:cubicBezTo>
                  <a:pt x="1387996" y="832255"/>
                  <a:pt x="1374402" y="818661"/>
                  <a:pt x="1374402" y="801891"/>
                </a:cubicBezTo>
                <a:cubicBezTo>
                  <a:pt x="1374402" y="785122"/>
                  <a:pt x="1387996" y="771528"/>
                  <a:pt x="1404765" y="771528"/>
                </a:cubicBezTo>
                <a:close/>
                <a:moveTo>
                  <a:pt x="1332211" y="771528"/>
                </a:moveTo>
                <a:cubicBezTo>
                  <a:pt x="1348980" y="771528"/>
                  <a:pt x="1362574" y="785122"/>
                  <a:pt x="1362574" y="801891"/>
                </a:cubicBezTo>
                <a:cubicBezTo>
                  <a:pt x="1362574" y="818661"/>
                  <a:pt x="1348980" y="832255"/>
                  <a:pt x="1332211" y="832255"/>
                </a:cubicBezTo>
                <a:cubicBezTo>
                  <a:pt x="1315441" y="832255"/>
                  <a:pt x="1301847" y="818661"/>
                  <a:pt x="1301847" y="801891"/>
                </a:cubicBezTo>
                <a:cubicBezTo>
                  <a:pt x="1301847" y="785122"/>
                  <a:pt x="1315441" y="771528"/>
                  <a:pt x="1332211" y="771528"/>
                </a:cubicBezTo>
                <a:close/>
                <a:moveTo>
                  <a:pt x="1259656" y="771528"/>
                </a:moveTo>
                <a:cubicBezTo>
                  <a:pt x="1276426" y="771528"/>
                  <a:pt x="1290020" y="785122"/>
                  <a:pt x="1290020" y="801891"/>
                </a:cubicBezTo>
                <a:cubicBezTo>
                  <a:pt x="1290020" y="818661"/>
                  <a:pt x="1276426" y="832255"/>
                  <a:pt x="1259656" y="832255"/>
                </a:cubicBezTo>
                <a:cubicBezTo>
                  <a:pt x="1242887" y="832255"/>
                  <a:pt x="1229293" y="818661"/>
                  <a:pt x="1229293" y="801891"/>
                </a:cubicBezTo>
                <a:cubicBezTo>
                  <a:pt x="1229293" y="785122"/>
                  <a:pt x="1242887" y="771528"/>
                  <a:pt x="1259656" y="771528"/>
                </a:cubicBezTo>
                <a:close/>
                <a:moveTo>
                  <a:pt x="1187102" y="771528"/>
                </a:moveTo>
                <a:cubicBezTo>
                  <a:pt x="1203871" y="771528"/>
                  <a:pt x="1217465" y="785122"/>
                  <a:pt x="1217465" y="801891"/>
                </a:cubicBezTo>
                <a:cubicBezTo>
                  <a:pt x="1217465" y="818661"/>
                  <a:pt x="1203871" y="832255"/>
                  <a:pt x="1187102" y="832255"/>
                </a:cubicBezTo>
                <a:cubicBezTo>
                  <a:pt x="1170332" y="832255"/>
                  <a:pt x="1156738" y="818661"/>
                  <a:pt x="1156738" y="801891"/>
                </a:cubicBezTo>
                <a:cubicBezTo>
                  <a:pt x="1156738" y="785122"/>
                  <a:pt x="1170332" y="771528"/>
                  <a:pt x="1187102" y="771528"/>
                </a:cubicBezTo>
                <a:close/>
                <a:moveTo>
                  <a:pt x="1114547" y="771528"/>
                </a:moveTo>
                <a:cubicBezTo>
                  <a:pt x="1131317" y="771528"/>
                  <a:pt x="1144911" y="785122"/>
                  <a:pt x="1144911" y="801891"/>
                </a:cubicBezTo>
                <a:cubicBezTo>
                  <a:pt x="1144911" y="818661"/>
                  <a:pt x="1131317" y="832255"/>
                  <a:pt x="1114547" y="832255"/>
                </a:cubicBezTo>
                <a:cubicBezTo>
                  <a:pt x="1097778" y="832255"/>
                  <a:pt x="1084184" y="818661"/>
                  <a:pt x="1084184" y="801891"/>
                </a:cubicBezTo>
                <a:cubicBezTo>
                  <a:pt x="1084184" y="785122"/>
                  <a:pt x="1097778" y="771528"/>
                  <a:pt x="1114547" y="771528"/>
                </a:cubicBezTo>
                <a:close/>
                <a:moveTo>
                  <a:pt x="1041993" y="771528"/>
                </a:moveTo>
                <a:cubicBezTo>
                  <a:pt x="1058762" y="771528"/>
                  <a:pt x="1072356" y="785122"/>
                  <a:pt x="1072356" y="801891"/>
                </a:cubicBezTo>
                <a:cubicBezTo>
                  <a:pt x="1072356" y="818661"/>
                  <a:pt x="1058762" y="832255"/>
                  <a:pt x="1041993" y="832255"/>
                </a:cubicBezTo>
                <a:cubicBezTo>
                  <a:pt x="1025223" y="832255"/>
                  <a:pt x="1011629" y="818661"/>
                  <a:pt x="1011629" y="801891"/>
                </a:cubicBezTo>
                <a:cubicBezTo>
                  <a:pt x="1011629" y="785122"/>
                  <a:pt x="1025223" y="771528"/>
                  <a:pt x="1041993" y="771528"/>
                </a:cubicBezTo>
                <a:close/>
                <a:moveTo>
                  <a:pt x="969438" y="771528"/>
                </a:moveTo>
                <a:cubicBezTo>
                  <a:pt x="986208" y="771528"/>
                  <a:pt x="999801" y="785122"/>
                  <a:pt x="999801" y="801891"/>
                </a:cubicBezTo>
                <a:cubicBezTo>
                  <a:pt x="999801" y="818661"/>
                  <a:pt x="986208" y="832255"/>
                  <a:pt x="969438" y="832255"/>
                </a:cubicBezTo>
                <a:cubicBezTo>
                  <a:pt x="952669" y="832255"/>
                  <a:pt x="939075" y="818661"/>
                  <a:pt x="939075" y="801891"/>
                </a:cubicBezTo>
                <a:cubicBezTo>
                  <a:pt x="939075" y="785122"/>
                  <a:pt x="952669" y="771528"/>
                  <a:pt x="969438" y="771528"/>
                </a:cubicBezTo>
                <a:close/>
                <a:moveTo>
                  <a:pt x="896883" y="771528"/>
                </a:moveTo>
                <a:cubicBezTo>
                  <a:pt x="913653" y="771528"/>
                  <a:pt x="927247" y="785122"/>
                  <a:pt x="927247" y="801891"/>
                </a:cubicBezTo>
                <a:cubicBezTo>
                  <a:pt x="927247" y="818661"/>
                  <a:pt x="913653" y="832255"/>
                  <a:pt x="896883" y="832255"/>
                </a:cubicBezTo>
                <a:cubicBezTo>
                  <a:pt x="880114" y="832255"/>
                  <a:pt x="866520" y="818661"/>
                  <a:pt x="866520" y="801891"/>
                </a:cubicBezTo>
                <a:cubicBezTo>
                  <a:pt x="866520" y="785122"/>
                  <a:pt x="880114" y="771528"/>
                  <a:pt x="896883" y="771528"/>
                </a:cubicBezTo>
                <a:close/>
                <a:moveTo>
                  <a:pt x="824329" y="771528"/>
                </a:moveTo>
                <a:cubicBezTo>
                  <a:pt x="841098" y="771528"/>
                  <a:pt x="854692" y="785122"/>
                  <a:pt x="854692" y="801891"/>
                </a:cubicBezTo>
                <a:cubicBezTo>
                  <a:pt x="854692" y="818661"/>
                  <a:pt x="841098" y="832255"/>
                  <a:pt x="824329" y="832255"/>
                </a:cubicBezTo>
                <a:cubicBezTo>
                  <a:pt x="807559" y="832255"/>
                  <a:pt x="793965" y="818661"/>
                  <a:pt x="793965" y="801891"/>
                </a:cubicBezTo>
                <a:cubicBezTo>
                  <a:pt x="793965" y="785122"/>
                  <a:pt x="807559" y="771528"/>
                  <a:pt x="824329" y="771528"/>
                </a:cubicBezTo>
                <a:close/>
                <a:moveTo>
                  <a:pt x="751774" y="771528"/>
                </a:moveTo>
                <a:cubicBezTo>
                  <a:pt x="768544" y="771528"/>
                  <a:pt x="782138" y="785122"/>
                  <a:pt x="782138" y="801891"/>
                </a:cubicBezTo>
                <a:cubicBezTo>
                  <a:pt x="782138" y="818661"/>
                  <a:pt x="768544" y="832255"/>
                  <a:pt x="751774" y="832255"/>
                </a:cubicBezTo>
                <a:cubicBezTo>
                  <a:pt x="735005" y="832255"/>
                  <a:pt x="721411" y="818661"/>
                  <a:pt x="721411" y="801891"/>
                </a:cubicBezTo>
                <a:cubicBezTo>
                  <a:pt x="721411" y="785122"/>
                  <a:pt x="735005" y="771528"/>
                  <a:pt x="751774" y="771528"/>
                </a:cubicBezTo>
                <a:close/>
                <a:moveTo>
                  <a:pt x="679220" y="771528"/>
                </a:moveTo>
                <a:cubicBezTo>
                  <a:pt x="695989" y="771528"/>
                  <a:pt x="709583" y="785122"/>
                  <a:pt x="709583" y="801891"/>
                </a:cubicBezTo>
                <a:cubicBezTo>
                  <a:pt x="709583" y="818661"/>
                  <a:pt x="695989" y="832255"/>
                  <a:pt x="679220" y="832255"/>
                </a:cubicBezTo>
                <a:cubicBezTo>
                  <a:pt x="662450" y="832255"/>
                  <a:pt x="648856" y="818661"/>
                  <a:pt x="648856" y="801891"/>
                </a:cubicBezTo>
                <a:cubicBezTo>
                  <a:pt x="648856" y="785122"/>
                  <a:pt x="662450" y="771528"/>
                  <a:pt x="679220" y="771528"/>
                </a:cubicBezTo>
                <a:close/>
                <a:moveTo>
                  <a:pt x="606665" y="771528"/>
                </a:moveTo>
                <a:cubicBezTo>
                  <a:pt x="623435" y="771528"/>
                  <a:pt x="637029" y="785122"/>
                  <a:pt x="637029" y="801891"/>
                </a:cubicBezTo>
                <a:cubicBezTo>
                  <a:pt x="637029" y="818661"/>
                  <a:pt x="623435" y="832255"/>
                  <a:pt x="606665" y="832255"/>
                </a:cubicBezTo>
                <a:cubicBezTo>
                  <a:pt x="589896" y="832255"/>
                  <a:pt x="576302" y="818661"/>
                  <a:pt x="576302" y="801891"/>
                </a:cubicBezTo>
                <a:cubicBezTo>
                  <a:pt x="576302" y="785122"/>
                  <a:pt x="589896" y="771528"/>
                  <a:pt x="606665" y="771528"/>
                </a:cubicBezTo>
                <a:close/>
                <a:moveTo>
                  <a:pt x="534111" y="771528"/>
                </a:moveTo>
                <a:cubicBezTo>
                  <a:pt x="550880" y="771528"/>
                  <a:pt x="564474" y="785122"/>
                  <a:pt x="564474" y="801891"/>
                </a:cubicBezTo>
                <a:cubicBezTo>
                  <a:pt x="564474" y="818661"/>
                  <a:pt x="550880" y="832255"/>
                  <a:pt x="534111" y="832255"/>
                </a:cubicBezTo>
                <a:cubicBezTo>
                  <a:pt x="517341" y="832255"/>
                  <a:pt x="503747" y="818661"/>
                  <a:pt x="503747" y="801891"/>
                </a:cubicBezTo>
                <a:cubicBezTo>
                  <a:pt x="503747" y="785122"/>
                  <a:pt x="517341" y="771528"/>
                  <a:pt x="534111" y="771528"/>
                </a:cubicBezTo>
                <a:close/>
                <a:moveTo>
                  <a:pt x="461556" y="771528"/>
                </a:moveTo>
                <a:cubicBezTo>
                  <a:pt x="478326" y="771528"/>
                  <a:pt x="491920" y="785122"/>
                  <a:pt x="491920" y="801891"/>
                </a:cubicBezTo>
                <a:cubicBezTo>
                  <a:pt x="491920" y="818661"/>
                  <a:pt x="478326" y="832255"/>
                  <a:pt x="461556" y="832255"/>
                </a:cubicBezTo>
                <a:cubicBezTo>
                  <a:pt x="444787" y="832255"/>
                  <a:pt x="431192" y="818661"/>
                  <a:pt x="431192" y="801891"/>
                </a:cubicBezTo>
                <a:cubicBezTo>
                  <a:pt x="431192" y="785122"/>
                  <a:pt x="444787" y="771528"/>
                  <a:pt x="461556" y="771528"/>
                </a:cubicBezTo>
                <a:close/>
                <a:moveTo>
                  <a:pt x="389002" y="771528"/>
                </a:moveTo>
                <a:cubicBezTo>
                  <a:pt x="405771" y="771528"/>
                  <a:pt x="419365" y="785122"/>
                  <a:pt x="419365" y="801891"/>
                </a:cubicBezTo>
                <a:cubicBezTo>
                  <a:pt x="419365" y="818661"/>
                  <a:pt x="405771" y="832255"/>
                  <a:pt x="389002" y="832255"/>
                </a:cubicBezTo>
                <a:cubicBezTo>
                  <a:pt x="372232" y="832255"/>
                  <a:pt x="358638" y="818661"/>
                  <a:pt x="358638" y="801891"/>
                </a:cubicBezTo>
                <a:cubicBezTo>
                  <a:pt x="358638" y="785122"/>
                  <a:pt x="372232" y="771528"/>
                  <a:pt x="389002" y="771528"/>
                </a:cubicBezTo>
                <a:close/>
                <a:moveTo>
                  <a:pt x="316447" y="771528"/>
                </a:moveTo>
                <a:cubicBezTo>
                  <a:pt x="333216" y="771528"/>
                  <a:pt x="346810" y="785122"/>
                  <a:pt x="346810" y="801891"/>
                </a:cubicBezTo>
                <a:cubicBezTo>
                  <a:pt x="346810" y="818661"/>
                  <a:pt x="333216" y="832255"/>
                  <a:pt x="316447" y="832255"/>
                </a:cubicBezTo>
                <a:cubicBezTo>
                  <a:pt x="299677" y="832255"/>
                  <a:pt x="286084" y="818661"/>
                  <a:pt x="286084" y="801891"/>
                </a:cubicBezTo>
                <a:cubicBezTo>
                  <a:pt x="286084" y="785122"/>
                  <a:pt x="299677" y="771528"/>
                  <a:pt x="316447" y="771528"/>
                </a:cubicBezTo>
                <a:close/>
                <a:moveTo>
                  <a:pt x="243892" y="771528"/>
                </a:moveTo>
                <a:cubicBezTo>
                  <a:pt x="260662" y="771528"/>
                  <a:pt x="274256" y="785122"/>
                  <a:pt x="274256" y="801891"/>
                </a:cubicBezTo>
                <a:cubicBezTo>
                  <a:pt x="274256" y="818661"/>
                  <a:pt x="260662" y="832255"/>
                  <a:pt x="243892" y="832255"/>
                </a:cubicBezTo>
                <a:cubicBezTo>
                  <a:pt x="227123" y="832255"/>
                  <a:pt x="213529" y="818661"/>
                  <a:pt x="213529" y="801891"/>
                </a:cubicBezTo>
                <a:cubicBezTo>
                  <a:pt x="213529" y="785122"/>
                  <a:pt x="227123" y="771528"/>
                  <a:pt x="243892" y="771528"/>
                </a:cubicBezTo>
                <a:close/>
                <a:moveTo>
                  <a:pt x="171339" y="771528"/>
                </a:moveTo>
                <a:cubicBezTo>
                  <a:pt x="188107" y="771528"/>
                  <a:pt x="201701" y="785122"/>
                  <a:pt x="201701" y="801891"/>
                </a:cubicBezTo>
                <a:cubicBezTo>
                  <a:pt x="201701" y="818661"/>
                  <a:pt x="188107" y="832255"/>
                  <a:pt x="171339" y="832255"/>
                </a:cubicBezTo>
                <a:cubicBezTo>
                  <a:pt x="154656" y="832255"/>
                  <a:pt x="141062" y="818661"/>
                  <a:pt x="141062" y="801891"/>
                </a:cubicBezTo>
                <a:cubicBezTo>
                  <a:pt x="141062" y="785122"/>
                  <a:pt x="154656" y="771528"/>
                  <a:pt x="171339" y="771528"/>
                </a:cubicBezTo>
                <a:close/>
                <a:moveTo>
                  <a:pt x="98884" y="771528"/>
                </a:moveTo>
                <a:cubicBezTo>
                  <a:pt x="115646" y="771528"/>
                  <a:pt x="129240" y="785122"/>
                  <a:pt x="129240" y="801891"/>
                </a:cubicBezTo>
                <a:cubicBezTo>
                  <a:pt x="129240" y="818661"/>
                  <a:pt x="115646" y="832255"/>
                  <a:pt x="98884" y="832255"/>
                </a:cubicBezTo>
                <a:cubicBezTo>
                  <a:pt x="82112" y="832255"/>
                  <a:pt x="68517" y="818661"/>
                  <a:pt x="68517" y="801891"/>
                </a:cubicBezTo>
                <a:cubicBezTo>
                  <a:pt x="68517" y="785122"/>
                  <a:pt x="82112" y="771528"/>
                  <a:pt x="98884" y="771528"/>
                </a:cubicBezTo>
                <a:close/>
                <a:moveTo>
                  <a:pt x="26329" y="771528"/>
                </a:moveTo>
                <a:cubicBezTo>
                  <a:pt x="43093" y="771528"/>
                  <a:pt x="56688" y="785122"/>
                  <a:pt x="56688" y="801891"/>
                </a:cubicBezTo>
                <a:cubicBezTo>
                  <a:pt x="56688" y="818661"/>
                  <a:pt x="43093" y="832255"/>
                  <a:pt x="26329" y="832255"/>
                </a:cubicBezTo>
                <a:cubicBezTo>
                  <a:pt x="17944" y="832255"/>
                  <a:pt x="10353" y="828857"/>
                  <a:pt x="4858" y="823362"/>
                </a:cubicBezTo>
                <a:lnTo>
                  <a:pt x="0" y="811633"/>
                </a:lnTo>
                <a:lnTo>
                  <a:pt x="0" y="792150"/>
                </a:lnTo>
                <a:lnTo>
                  <a:pt x="4858" y="780421"/>
                </a:lnTo>
                <a:cubicBezTo>
                  <a:pt x="10353" y="774927"/>
                  <a:pt x="17944" y="771528"/>
                  <a:pt x="26329" y="771528"/>
                </a:cubicBezTo>
                <a:close/>
                <a:moveTo>
                  <a:pt x="1622429" y="691076"/>
                </a:moveTo>
                <a:cubicBezTo>
                  <a:pt x="1630814" y="691076"/>
                  <a:pt x="1638404" y="694475"/>
                  <a:pt x="1643899" y="699969"/>
                </a:cubicBezTo>
                <a:lnTo>
                  <a:pt x="1647739" y="709237"/>
                </a:lnTo>
                <a:lnTo>
                  <a:pt x="1644828" y="728305"/>
                </a:lnTo>
                <a:lnTo>
                  <a:pt x="1640480" y="745215"/>
                </a:lnTo>
                <a:lnTo>
                  <a:pt x="1634248" y="749417"/>
                </a:lnTo>
                <a:cubicBezTo>
                  <a:pt x="1630615" y="750953"/>
                  <a:pt x="1626621" y="751803"/>
                  <a:pt x="1622429" y="751803"/>
                </a:cubicBezTo>
                <a:cubicBezTo>
                  <a:pt x="1605659" y="751803"/>
                  <a:pt x="1592066" y="738209"/>
                  <a:pt x="1592066" y="721440"/>
                </a:cubicBezTo>
                <a:cubicBezTo>
                  <a:pt x="1592066" y="704670"/>
                  <a:pt x="1605659" y="691076"/>
                  <a:pt x="1622429" y="691076"/>
                </a:cubicBezTo>
                <a:close/>
                <a:moveTo>
                  <a:pt x="1549874" y="691076"/>
                </a:moveTo>
                <a:cubicBezTo>
                  <a:pt x="1566644" y="691076"/>
                  <a:pt x="1580238" y="704670"/>
                  <a:pt x="1580238" y="721440"/>
                </a:cubicBezTo>
                <a:cubicBezTo>
                  <a:pt x="1580238" y="738209"/>
                  <a:pt x="1566644" y="751803"/>
                  <a:pt x="1549874" y="751803"/>
                </a:cubicBezTo>
                <a:cubicBezTo>
                  <a:pt x="1533105" y="751803"/>
                  <a:pt x="1519511" y="738209"/>
                  <a:pt x="1519511" y="721440"/>
                </a:cubicBezTo>
                <a:cubicBezTo>
                  <a:pt x="1519511" y="704670"/>
                  <a:pt x="1533105" y="691076"/>
                  <a:pt x="1549874" y="691076"/>
                </a:cubicBezTo>
                <a:close/>
                <a:moveTo>
                  <a:pt x="1477320" y="691076"/>
                </a:moveTo>
                <a:cubicBezTo>
                  <a:pt x="1494089" y="691076"/>
                  <a:pt x="1507683" y="704670"/>
                  <a:pt x="1507683" y="721440"/>
                </a:cubicBezTo>
                <a:cubicBezTo>
                  <a:pt x="1507683" y="738209"/>
                  <a:pt x="1494089" y="751803"/>
                  <a:pt x="1477320" y="751803"/>
                </a:cubicBezTo>
                <a:cubicBezTo>
                  <a:pt x="1460550" y="751803"/>
                  <a:pt x="1446956" y="738209"/>
                  <a:pt x="1446956" y="721440"/>
                </a:cubicBezTo>
                <a:cubicBezTo>
                  <a:pt x="1446956" y="704670"/>
                  <a:pt x="1460550" y="691076"/>
                  <a:pt x="1477320" y="691076"/>
                </a:cubicBezTo>
                <a:close/>
                <a:moveTo>
                  <a:pt x="1404765" y="691076"/>
                </a:moveTo>
                <a:cubicBezTo>
                  <a:pt x="1421535" y="691076"/>
                  <a:pt x="1435129" y="704670"/>
                  <a:pt x="1435129" y="721440"/>
                </a:cubicBezTo>
                <a:cubicBezTo>
                  <a:pt x="1435129" y="738209"/>
                  <a:pt x="1421535" y="751803"/>
                  <a:pt x="1404765" y="751803"/>
                </a:cubicBezTo>
                <a:cubicBezTo>
                  <a:pt x="1387996" y="751803"/>
                  <a:pt x="1374402" y="738209"/>
                  <a:pt x="1374402" y="721440"/>
                </a:cubicBezTo>
                <a:cubicBezTo>
                  <a:pt x="1374402" y="704670"/>
                  <a:pt x="1387996" y="691076"/>
                  <a:pt x="1404765" y="691076"/>
                </a:cubicBezTo>
                <a:close/>
                <a:moveTo>
                  <a:pt x="1332211" y="691076"/>
                </a:moveTo>
                <a:cubicBezTo>
                  <a:pt x="1348980" y="691076"/>
                  <a:pt x="1362574" y="704670"/>
                  <a:pt x="1362574" y="721440"/>
                </a:cubicBezTo>
                <a:cubicBezTo>
                  <a:pt x="1362574" y="738209"/>
                  <a:pt x="1348980" y="751803"/>
                  <a:pt x="1332211" y="751803"/>
                </a:cubicBezTo>
                <a:cubicBezTo>
                  <a:pt x="1315441" y="751803"/>
                  <a:pt x="1301847" y="738209"/>
                  <a:pt x="1301847" y="721440"/>
                </a:cubicBezTo>
                <a:cubicBezTo>
                  <a:pt x="1301847" y="704670"/>
                  <a:pt x="1315441" y="691076"/>
                  <a:pt x="1332211" y="691076"/>
                </a:cubicBezTo>
                <a:close/>
                <a:moveTo>
                  <a:pt x="1259656" y="691076"/>
                </a:moveTo>
                <a:cubicBezTo>
                  <a:pt x="1276426" y="691076"/>
                  <a:pt x="1290020" y="704670"/>
                  <a:pt x="1290020" y="721440"/>
                </a:cubicBezTo>
                <a:cubicBezTo>
                  <a:pt x="1290020" y="738209"/>
                  <a:pt x="1276426" y="751803"/>
                  <a:pt x="1259656" y="751803"/>
                </a:cubicBezTo>
                <a:cubicBezTo>
                  <a:pt x="1242887" y="751803"/>
                  <a:pt x="1229293" y="738209"/>
                  <a:pt x="1229293" y="721440"/>
                </a:cubicBezTo>
                <a:cubicBezTo>
                  <a:pt x="1229293" y="704670"/>
                  <a:pt x="1242887" y="691076"/>
                  <a:pt x="1259656" y="691076"/>
                </a:cubicBezTo>
                <a:close/>
                <a:moveTo>
                  <a:pt x="1187102" y="691076"/>
                </a:moveTo>
                <a:cubicBezTo>
                  <a:pt x="1203871" y="691076"/>
                  <a:pt x="1217465" y="704670"/>
                  <a:pt x="1217465" y="721440"/>
                </a:cubicBezTo>
                <a:cubicBezTo>
                  <a:pt x="1217465" y="738209"/>
                  <a:pt x="1203871" y="751803"/>
                  <a:pt x="1187102" y="751803"/>
                </a:cubicBezTo>
                <a:cubicBezTo>
                  <a:pt x="1170332" y="751803"/>
                  <a:pt x="1156738" y="738209"/>
                  <a:pt x="1156738" y="721440"/>
                </a:cubicBezTo>
                <a:cubicBezTo>
                  <a:pt x="1156738" y="704670"/>
                  <a:pt x="1170332" y="691076"/>
                  <a:pt x="1187102" y="691076"/>
                </a:cubicBezTo>
                <a:close/>
                <a:moveTo>
                  <a:pt x="1114547" y="691076"/>
                </a:moveTo>
                <a:cubicBezTo>
                  <a:pt x="1131317" y="691076"/>
                  <a:pt x="1144911" y="704670"/>
                  <a:pt x="1144911" y="721440"/>
                </a:cubicBezTo>
                <a:cubicBezTo>
                  <a:pt x="1144911" y="738209"/>
                  <a:pt x="1131317" y="751803"/>
                  <a:pt x="1114547" y="751803"/>
                </a:cubicBezTo>
                <a:cubicBezTo>
                  <a:pt x="1097778" y="751803"/>
                  <a:pt x="1084184" y="738209"/>
                  <a:pt x="1084184" y="721440"/>
                </a:cubicBezTo>
                <a:cubicBezTo>
                  <a:pt x="1084184" y="704670"/>
                  <a:pt x="1097778" y="691076"/>
                  <a:pt x="1114547" y="691076"/>
                </a:cubicBezTo>
                <a:close/>
                <a:moveTo>
                  <a:pt x="1041993" y="691076"/>
                </a:moveTo>
                <a:cubicBezTo>
                  <a:pt x="1058762" y="691076"/>
                  <a:pt x="1072356" y="704670"/>
                  <a:pt x="1072356" y="721440"/>
                </a:cubicBezTo>
                <a:cubicBezTo>
                  <a:pt x="1072356" y="738209"/>
                  <a:pt x="1058762" y="751803"/>
                  <a:pt x="1041993" y="751803"/>
                </a:cubicBezTo>
                <a:cubicBezTo>
                  <a:pt x="1025223" y="751803"/>
                  <a:pt x="1011629" y="738209"/>
                  <a:pt x="1011629" y="721440"/>
                </a:cubicBezTo>
                <a:cubicBezTo>
                  <a:pt x="1011629" y="704670"/>
                  <a:pt x="1025223" y="691076"/>
                  <a:pt x="1041993" y="691076"/>
                </a:cubicBezTo>
                <a:close/>
                <a:moveTo>
                  <a:pt x="969438" y="691076"/>
                </a:moveTo>
                <a:cubicBezTo>
                  <a:pt x="986208" y="691076"/>
                  <a:pt x="999801" y="704670"/>
                  <a:pt x="999801" y="721440"/>
                </a:cubicBezTo>
                <a:cubicBezTo>
                  <a:pt x="999801" y="738209"/>
                  <a:pt x="986208" y="751803"/>
                  <a:pt x="969438" y="751803"/>
                </a:cubicBezTo>
                <a:cubicBezTo>
                  <a:pt x="952669" y="751803"/>
                  <a:pt x="939075" y="738209"/>
                  <a:pt x="939075" y="721440"/>
                </a:cubicBezTo>
                <a:cubicBezTo>
                  <a:pt x="939075" y="704670"/>
                  <a:pt x="952669" y="691076"/>
                  <a:pt x="969438" y="691076"/>
                </a:cubicBezTo>
                <a:close/>
                <a:moveTo>
                  <a:pt x="896883" y="691076"/>
                </a:moveTo>
                <a:cubicBezTo>
                  <a:pt x="913653" y="691076"/>
                  <a:pt x="927247" y="704670"/>
                  <a:pt x="927247" y="721440"/>
                </a:cubicBezTo>
                <a:cubicBezTo>
                  <a:pt x="927247" y="738209"/>
                  <a:pt x="913653" y="751803"/>
                  <a:pt x="896883" y="751803"/>
                </a:cubicBezTo>
                <a:cubicBezTo>
                  <a:pt x="880114" y="751803"/>
                  <a:pt x="866520" y="738209"/>
                  <a:pt x="866520" y="721440"/>
                </a:cubicBezTo>
                <a:cubicBezTo>
                  <a:pt x="866520" y="704670"/>
                  <a:pt x="880114" y="691076"/>
                  <a:pt x="896883" y="691076"/>
                </a:cubicBezTo>
                <a:close/>
                <a:moveTo>
                  <a:pt x="824329" y="691076"/>
                </a:moveTo>
                <a:cubicBezTo>
                  <a:pt x="841098" y="691076"/>
                  <a:pt x="854692" y="704670"/>
                  <a:pt x="854692" y="721440"/>
                </a:cubicBezTo>
                <a:cubicBezTo>
                  <a:pt x="854692" y="738209"/>
                  <a:pt x="841098" y="751803"/>
                  <a:pt x="824329" y="751803"/>
                </a:cubicBezTo>
                <a:cubicBezTo>
                  <a:pt x="807559" y="751803"/>
                  <a:pt x="793965" y="738209"/>
                  <a:pt x="793965" y="721440"/>
                </a:cubicBezTo>
                <a:cubicBezTo>
                  <a:pt x="793965" y="704670"/>
                  <a:pt x="807559" y="691076"/>
                  <a:pt x="824329" y="691076"/>
                </a:cubicBezTo>
                <a:close/>
                <a:moveTo>
                  <a:pt x="751774" y="691076"/>
                </a:moveTo>
                <a:cubicBezTo>
                  <a:pt x="768544" y="691076"/>
                  <a:pt x="782138" y="704670"/>
                  <a:pt x="782138" y="721440"/>
                </a:cubicBezTo>
                <a:cubicBezTo>
                  <a:pt x="782138" y="738209"/>
                  <a:pt x="768544" y="751803"/>
                  <a:pt x="751774" y="751803"/>
                </a:cubicBezTo>
                <a:cubicBezTo>
                  <a:pt x="735005" y="751803"/>
                  <a:pt x="721411" y="738209"/>
                  <a:pt x="721411" y="721440"/>
                </a:cubicBezTo>
                <a:cubicBezTo>
                  <a:pt x="721411" y="704670"/>
                  <a:pt x="735005" y="691076"/>
                  <a:pt x="751774" y="691076"/>
                </a:cubicBezTo>
                <a:close/>
                <a:moveTo>
                  <a:pt x="679220" y="691076"/>
                </a:moveTo>
                <a:cubicBezTo>
                  <a:pt x="695989" y="691076"/>
                  <a:pt x="709583" y="704670"/>
                  <a:pt x="709583" y="721440"/>
                </a:cubicBezTo>
                <a:cubicBezTo>
                  <a:pt x="709583" y="738209"/>
                  <a:pt x="695989" y="751803"/>
                  <a:pt x="679220" y="751803"/>
                </a:cubicBezTo>
                <a:cubicBezTo>
                  <a:pt x="662450" y="751803"/>
                  <a:pt x="648856" y="738209"/>
                  <a:pt x="648856" y="721440"/>
                </a:cubicBezTo>
                <a:cubicBezTo>
                  <a:pt x="648856" y="704670"/>
                  <a:pt x="662450" y="691076"/>
                  <a:pt x="679220" y="691076"/>
                </a:cubicBezTo>
                <a:close/>
                <a:moveTo>
                  <a:pt x="606665" y="691076"/>
                </a:moveTo>
                <a:cubicBezTo>
                  <a:pt x="623435" y="691076"/>
                  <a:pt x="637029" y="704670"/>
                  <a:pt x="637029" y="721440"/>
                </a:cubicBezTo>
                <a:cubicBezTo>
                  <a:pt x="637029" y="738209"/>
                  <a:pt x="623435" y="751803"/>
                  <a:pt x="606665" y="751803"/>
                </a:cubicBezTo>
                <a:cubicBezTo>
                  <a:pt x="589896" y="751803"/>
                  <a:pt x="576302" y="738209"/>
                  <a:pt x="576302" y="721440"/>
                </a:cubicBezTo>
                <a:cubicBezTo>
                  <a:pt x="576302" y="704670"/>
                  <a:pt x="589896" y="691076"/>
                  <a:pt x="606665" y="691076"/>
                </a:cubicBezTo>
                <a:close/>
                <a:moveTo>
                  <a:pt x="534111" y="691076"/>
                </a:moveTo>
                <a:cubicBezTo>
                  <a:pt x="550880" y="691076"/>
                  <a:pt x="564474" y="704670"/>
                  <a:pt x="564474" y="721440"/>
                </a:cubicBezTo>
                <a:cubicBezTo>
                  <a:pt x="564474" y="738209"/>
                  <a:pt x="550880" y="751803"/>
                  <a:pt x="534111" y="751803"/>
                </a:cubicBezTo>
                <a:cubicBezTo>
                  <a:pt x="517341" y="751803"/>
                  <a:pt x="503747" y="738209"/>
                  <a:pt x="503747" y="721440"/>
                </a:cubicBezTo>
                <a:cubicBezTo>
                  <a:pt x="503747" y="704670"/>
                  <a:pt x="517341" y="691076"/>
                  <a:pt x="534111" y="691076"/>
                </a:cubicBezTo>
                <a:close/>
                <a:moveTo>
                  <a:pt x="461556" y="691076"/>
                </a:moveTo>
                <a:cubicBezTo>
                  <a:pt x="478326" y="691076"/>
                  <a:pt x="491920" y="704670"/>
                  <a:pt x="491920" y="721440"/>
                </a:cubicBezTo>
                <a:cubicBezTo>
                  <a:pt x="491920" y="738209"/>
                  <a:pt x="478326" y="751803"/>
                  <a:pt x="461556" y="751803"/>
                </a:cubicBezTo>
                <a:cubicBezTo>
                  <a:pt x="444787" y="751803"/>
                  <a:pt x="431192" y="738209"/>
                  <a:pt x="431192" y="721440"/>
                </a:cubicBezTo>
                <a:cubicBezTo>
                  <a:pt x="431192" y="704670"/>
                  <a:pt x="444787" y="691076"/>
                  <a:pt x="461556" y="691076"/>
                </a:cubicBezTo>
                <a:close/>
                <a:moveTo>
                  <a:pt x="389002" y="691076"/>
                </a:moveTo>
                <a:cubicBezTo>
                  <a:pt x="405771" y="691076"/>
                  <a:pt x="419365" y="704670"/>
                  <a:pt x="419365" y="721440"/>
                </a:cubicBezTo>
                <a:cubicBezTo>
                  <a:pt x="419365" y="738209"/>
                  <a:pt x="405771" y="751803"/>
                  <a:pt x="389002" y="751803"/>
                </a:cubicBezTo>
                <a:cubicBezTo>
                  <a:pt x="372232" y="751803"/>
                  <a:pt x="358638" y="738209"/>
                  <a:pt x="358638" y="721440"/>
                </a:cubicBezTo>
                <a:cubicBezTo>
                  <a:pt x="358638" y="704670"/>
                  <a:pt x="372232" y="691076"/>
                  <a:pt x="389002" y="691076"/>
                </a:cubicBezTo>
                <a:close/>
                <a:moveTo>
                  <a:pt x="316447" y="691076"/>
                </a:moveTo>
                <a:cubicBezTo>
                  <a:pt x="333216" y="691076"/>
                  <a:pt x="346810" y="704670"/>
                  <a:pt x="346810" y="721440"/>
                </a:cubicBezTo>
                <a:cubicBezTo>
                  <a:pt x="346810" y="738209"/>
                  <a:pt x="333216" y="751803"/>
                  <a:pt x="316447" y="751803"/>
                </a:cubicBezTo>
                <a:cubicBezTo>
                  <a:pt x="299677" y="751803"/>
                  <a:pt x="286084" y="738209"/>
                  <a:pt x="286084" y="721440"/>
                </a:cubicBezTo>
                <a:cubicBezTo>
                  <a:pt x="286084" y="704670"/>
                  <a:pt x="299677" y="691076"/>
                  <a:pt x="316447" y="691076"/>
                </a:cubicBezTo>
                <a:close/>
                <a:moveTo>
                  <a:pt x="243892" y="691076"/>
                </a:moveTo>
                <a:cubicBezTo>
                  <a:pt x="260662" y="691076"/>
                  <a:pt x="274256" y="704670"/>
                  <a:pt x="274256" y="721440"/>
                </a:cubicBezTo>
                <a:cubicBezTo>
                  <a:pt x="274256" y="738209"/>
                  <a:pt x="260662" y="751803"/>
                  <a:pt x="243892" y="751803"/>
                </a:cubicBezTo>
                <a:cubicBezTo>
                  <a:pt x="227123" y="751803"/>
                  <a:pt x="213529" y="738209"/>
                  <a:pt x="213529" y="721440"/>
                </a:cubicBezTo>
                <a:cubicBezTo>
                  <a:pt x="213529" y="704670"/>
                  <a:pt x="227123" y="691076"/>
                  <a:pt x="243892" y="691076"/>
                </a:cubicBezTo>
                <a:close/>
                <a:moveTo>
                  <a:pt x="171339" y="691076"/>
                </a:moveTo>
                <a:cubicBezTo>
                  <a:pt x="188107" y="691076"/>
                  <a:pt x="201701" y="704670"/>
                  <a:pt x="201701" y="721440"/>
                </a:cubicBezTo>
                <a:cubicBezTo>
                  <a:pt x="201701" y="738209"/>
                  <a:pt x="188107" y="751803"/>
                  <a:pt x="171339" y="751803"/>
                </a:cubicBezTo>
                <a:cubicBezTo>
                  <a:pt x="154662" y="751803"/>
                  <a:pt x="141067" y="738209"/>
                  <a:pt x="141067" y="721440"/>
                </a:cubicBezTo>
                <a:cubicBezTo>
                  <a:pt x="141067" y="704670"/>
                  <a:pt x="154662" y="691076"/>
                  <a:pt x="171339" y="691076"/>
                </a:cubicBezTo>
                <a:close/>
                <a:moveTo>
                  <a:pt x="98890" y="691076"/>
                </a:moveTo>
                <a:cubicBezTo>
                  <a:pt x="115653" y="691076"/>
                  <a:pt x="129246" y="704670"/>
                  <a:pt x="129246" y="721440"/>
                </a:cubicBezTo>
                <a:cubicBezTo>
                  <a:pt x="129246" y="738209"/>
                  <a:pt x="115653" y="751803"/>
                  <a:pt x="98890" y="751803"/>
                </a:cubicBezTo>
                <a:cubicBezTo>
                  <a:pt x="82117" y="751803"/>
                  <a:pt x="68523" y="738209"/>
                  <a:pt x="68523" y="721440"/>
                </a:cubicBezTo>
                <a:cubicBezTo>
                  <a:pt x="68523" y="704670"/>
                  <a:pt x="82117" y="691076"/>
                  <a:pt x="98890" y="691076"/>
                </a:cubicBezTo>
                <a:close/>
                <a:moveTo>
                  <a:pt x="26336" y="691076"/>
                </a:moveTo>
                <a:cubicBezTo>
                  <a:pt x="43099" y="691076"/>
                  <a:pt x="56694" y="704670"/>
                  <a:pt x="56694" y="721440"/>
                </a:cubicBezTo>
                <a:cubicBezTo>
                  <a:pt x="56694" y="738209"/>
                  <a:pt x="43099" y="751803"/>
                  <a:pt x="26336" y="751803"/>
                </a:cubicBezTo>
                <a:cubicBezTo>
                  <a:pt x="17950" y="751803"/>
                  <a:pt x="10359" y="748405"/>
                  <a:pt x="4864" y="742910"/>
                </a:cubicBezTo>
                <a:lnTo>
                  <a:pt x="0" y="731167"/>
                </a:lnTo>
                <a:lnTo>
                  <a:pt x="0" y="711713"/>
                </a:lnTo>
                <a:lnTo>
                  <a:pt x="4864" y="699969"/>
                </a:lnTo>
                <a:cubicBezTo>
                  <a:pt x="10359" y="694475"/>
                  <a:pt x="17950" y="691076"/>
                  <a:pt x="26336" y="691076"/>
                </a:cubicBezTo>
                <a:close/>
                <a:moveTo>
                  <a:pt x="1622429" y="610624"/>
                </a:moveTo>
                <a:cubicBezTo>
                  <a:pt x="1639199" y="610624"/>
                  <a:pt x="1652792" y="624218"/>
                  <a:pt x="1652792" y="640988"/>
                </a:cubicBezTo>
                <a:cubicBezTo>
                  <a:pt x="1652792" y="657757"/>
                  <a:pt x="1639199" y="671351"/>
                  <a:pt x="1622429" y="671351"/>
                </a:cubicBezTo>
                <a:cubicBezTo>
                  <a:pt x="1605659" y="671351"/>
                  <a:pt x="1592066" y="657757"/>
                  <a:pt x="1592066" y="640988"/>
                </a:cubicBezTo>
                <a:cubicBezTo>
                  <a:pt x="1592066" y="624218"/>
                  <a:pt x="1605659" y="610624"/>
                  <a:pt x="1622429" y="610624"/>
                </a:cubicBezTo>
                <a:close/>
                <a:moveTo>
                  <a:pt x="1549874" y="610624"/>
                </a:moveTo>
                <a:cubicBezTo>
                  <a:pt x="1566644" y="610624"/>
                  <a:pt x="1580238" y="624218"/>
                  <a:pt x="1580238" y="640988"/>
                </a:cubicBezTo>
                <a:cubicBezTo>
                  <a:pt x="1580238" y="657757"/>
                  <a:pt x="1566644" y="671351"/>
                  <a:pt x="1549874" y="671351"/>
                </a:cubicBezTo>
                <a:cubicBezTo>
                  <a:pt x="1533105" y="671351"/>
                  <a:pt x="1519511" y="657757"/>
                  <a:pt x="1519511" y="640988"/>
                </a:cubicBezTo>
                <a:cubicBezTo>
                  <a:pt x="1519511" y="624218"/>
                  <a:pt x="1533105" y="610624"/>
                  <a:pt x="1549874" y="610624"/>
                </a:cubicBezTo>
                <a:close/>
                <a:moveTo>
                  <a:pt x="1477320" y="610624"/>
                </a:moveTo>
                <a:cubicBezTo>
                  <a:pt x="1494089" y="610624"/>
                  <a:pt x="1507683" y="624218"/>
                  <a:pt x="1507683" y="640988"/>
                </a:cubicBezTo>
                <a:cubicBezTo>
                  <a:pt x="1507683" y="657757"/>
                  <a:pt x="1494089" y="671351"/>
                  <a:pt x="1477320" y="671351"/>
                </a:cubicBezTo>
                <a:cubicBezTo>
                  <a:pt x="1460550" y="671351"/>
                  <a:pt x="1446956" y="657757"/>
                  <a:pt x="1446956" y="640988"/>
                </a:cubicBezTo>
                <a:cubicBezTo>
                  <a:pt x="1446956" y="624218"/>
                  <a:pt x="1460550" y="610624"/>
                  <a:pt x="1477320" y="610624"/>
                </a:cubicBezTo>
                <a:close/>
                <a:moveTo>
                  <a:pt x="1404765" y="610624"/>
                </a:moveTo>
                <a:cubicBezTo>
                  <a:pt x="1421535" y="610624"/>
                  <a:pt x="1435129" y="624218"/>
                  <a:pt x="1435129" y="640988"/>
                </a:cubicBezTo>
                <a:cubicBezTo>
                  <a:pt x="1435129" y="657757"/>
                  <a:pt x="1421535" y="671351"/>
                  <a:pt x="1404765" y="671351"/>
                </a:cubicBezTo>
                <a:cubicBezTo>
                  <a:pt x="1387996" y="671351"/>
                  <a:pt x="1374402" y="657757"/>
                  <a:pt x="1374402" y="640988"/>
                </a:cubicBezTo>
                <a:cubicBezTo>
                  <a:pt x="1374402" y="624218"/>
                  <a:pt x="1387996" y="610624"/>
                  <a:pt x="1404765" y="610624"/>
                </a:cubicBezTo>
                <a:close/>
                <a:moveTo>
                  <a:pt x="1332211" y="610624"/>
                </a:moveTo>
                <a:cubicBezTo>
                  <a:pt x="1348980" y="610624"/>
                  <a:pt x="1362574" y="624218"/>
                  <a:pt x="1362574" y="640988"/>
                </a:cubicBezTo>
                <a:cubicBezTo>
                  <a:pt x="1362574" y="657757"/>
                  <a:pt x="1348980" y="671351"/>
                  <a:pt x="1332211" y="671351"/>
                </a:cubicBezTo>
                <a:cubicBezTo>
                  <a:pt x="1315441" y="671351"/>
                  <a:pt x="1301847" y="657757"/>
                  <a:pt x="1301847" y="640988"/>
                </a:cubicBezTo>
                <a:cubicBezTo>
                  <a:pt x="1301847" y="624218"/>
                  <a:pt x="1315441" y="610624"/>
                  <a:pt x="1332211" y="610624"/>
                </a:cubicBezTo>
                <a:close/>
                <a:moveTo>
                  <a:pt x="1259656" y="610624"/>
                </a:moveTo>
                <a:cubicBezTo>
                  <a:pt x="1276426" y="610624"/>
                  <a:pt x="1290020" y="624218"/>
                  <a:pt x="1290020" y="640988"/>
                </a:cubicBezTo>
                <a:cubicBezTo>
                  <a:pt x="1290020" y="657757"/>
                  <a:pt x="1276426" y="671351"/>
                  <a:pt x="1259656" y="671351"/>
                </a:cubicBezTo>
                <a:cubicBezTo>
                  <a:pt x="1242887" y="671351"/>
                  <a:pt x="1229293" y="657757"/>
                  <a:pt x="1229293" y="640988"/>
                </a:cubicBezTo>
                <a:cubicBezTo>
                  <a:pt x="1229293" y="624218"/>
                  <a:pt x="1242887" y="610624"/>
                  <a:pt x="1259656" y="610624"/>
                </a:cubicBezTo>
                <a:close/>
                <a:moveTo>
                  <a:pt x="1187102" y="610624"/>
                </a:moveTo>
                <a:cubicBezTo>
                  <a:pt x="1203871" y="610624"/>
                  <a:pt x="1217465" y="624218"/>
                  <a:pt x="1217465" y="640988"/>
                </a:cubicBezTo>
                <a:cubicBezTo>
                  <a:pt x="1217465" y="657757"/>
                  <a:pt x="1203871" y="671351"/>
                  <a:pt x="1187102" y="671351"/>
                </a:cubicBezTo>
                <a:cubicBezTo>
                  <a:pt x="1170332" y="671351"/>
                  <a:pt x="1156738" y="657757"/>
                  <a:pt x="1156738" y="640988"/>
                </a:cubicBezTo>
                <a:cubicBezTo>
                  <a:pt x="1156738" y="624218"/>
                  <a:pt x="1170332" y="610624"/>
                  <a:pt x="1187102" y="610624"/>
                </a:cubicBezTo>
                <a:close/>
                <a:moveTo>
                  <a:pt x="1114547" y="610624"/>
                </a:moveTo>
                <a:cubicBezTo>
                  <a:pt x="1131317" y="610624"/>
                  <a:pt x="1144911" y="624218"/>
                  <a:pt x="1144911" y="640988"/>
                </a:cubicBezTo>
                <a:cubicBezTo>
                  <a:pt x="1144911" y="657757"/>
                  <a:pt x="1131317" y="671351"/>
                  <a:pt x="1114547" y="671351"/>
                </a:cubicBezTo>
                <a:cubicBezTo>
                  <a:pt x="1097778" y="671351"/>
                  <a:pt x="1084184" y="657757"/>
                  <a:pt x="1084184" y="640988"/>
                </a:cubicBezTo>
                <a:cubicBezTo>
                  <a:pt x="1084184" y="624218"/>
                  <a:pt x="1097778" y="610624"/>
                  <a:pt x="1114547" y="610624"/>
                </a:cubicBezTo>
                <a:close/>
                <a:moveTo>
                  <a:pt x="1041993" y="610624"/>
                </a:moveTo>
                <a:cubicBezTo>
                  <a:pt x="1058762" y="610624"/>
                  <a:pt x="1072356" y="624218"/>
                  <a:pt x="1072356" y="640988"/>
                </a:cubicBezTo>
                <a:cubicBezTo>
                  <a:pt x="1072356" y="657757"/>
                  <a:pt x="1058762" y="671351"/>
                  <a:pt x="1041993" y="671351"/>
                </a:cubicBezTo>
                <a:cubicBezTo>
                  <a:pt x="1025223" y="671351"/>
                  <a:pt x="1011629" y="657757"/>
                  <a:pt x="1011629" y="640988"/>
                </a:cubicBezTo>
                <a:cubicBezTo>
                  <a:pt x="1011629" y="624218"/>
                  <a:pt x="1025223" y="610624"/>
                  <a:pt x="1041993" y="610624"/>
                </a:cubicBezTo>
                <a:close/>
                <a:moveTo>
                  <a:pt x="969438" y="610624"/>
                </a:moveTo>
                <a:cubicBezTo>
                  <a:pt x="986208" y="610624"/>
                  <a:pt x="999801" y="624218"/>
                  <a:pt x="999801" y="640988"/>
                </a:cubicBezTo>
                <a:cubicBezTo>
                  <a:pt x="999801" y="657757"/>
                  <a:pt x="986208" y="671351"/>
                  <a:pt x="969438" y="671351"/>
                </a:cubicBezTo>
                <a:cubicBezTo>
                  <a:pt x="952669" y="671351"/>
                  <a:pt x="939075" y="657757"/>
                  <a:pt x="939075" y="640988"/>
                </a:cubicBezTo>
                <a:cubicBezTo>
                  <a:pt x="939075" y="624218"/>
                  <a:pt x="952669" y="610624"/>
                  <a:pt x="969438" y="610624"/>
                </a:cubicBezTo>
                <a:close/>
                <a:moveTo>
                  <a:pt x="896883" y="610624"/>
                </a:moveTo>
                <a:cubicBezTo>
                  <a:pt x="913653" y="610624"/>
                  <a:pt x="927247" y="624218"/>
                  <a:pt x="927247" y="640988"/>
                </a:cubicBezTo>
                <a:cubicBezTo>
                  <a:pt x="927247" y="657757"/>
                  <a:pt x="913653" y="671351"/>
                  <a:pt x="896883" y="671351"/>
                </a:cubicBezTo>
                <a:cubicBezTo>
                  <a:pt x="880114" y="671351"/>
                  <a:pt x="866520" y="657757"/>
                  <a:pt x="866520" y="640988"/>
                </a:cubicBezTo>
                <a:cubicBezTo>
                  <a:pt x="866520" y="624218"/>
                  <a:pt x="880114" y="610624"/>
                  <a:pt x="896883" y="610624"/>
                </a:cubicBezTo>
                <a:close/>
                <a:moveTo>
                  <a:pt x="824329" y="610624"/>
                </a:moveTo>
                <a:cubicBezTo>
                  <a:pt x="841098" y="610624"/>
                  <a:pt x="854692" y="624218"/>
                  <a:pt x="854692" y="640988"/>
                </a:cubicBezTo>
                <a:cubicBezTo>
                  <a:pt x="854692" y="657757"/>
                  <a:pt x="841098" y="671351"/>
                  <a:pt x="824329" y="671351"/>
                </a:cubicBezTo>
                <a:cubicBezTo>
                  <a:pt x="807559" y="671351"/>
                  <a:pt x="793965" y="657757"/>
                  <a:pt x="793965" y="640988"/>
                </a:cubicBezTo>
                <a:cubicBezTo>
                  <a:pt x="793965" y="624218"/>
                  <a:pt x="807559" y="610624"/>
                  <a:pt x="824329" y="610624"/>
                </a:cubicBezTo>
                <a:close/>
                <a:moveTo>
                  <a:pt x="751774" y="610624"/>
                </a:moveTo>
                <a:cubicBezTo>
                  <a:pt x="768544" y="610624"/>
                  <a:pt x="782138" y="624218"/>
                  <a:pt x="782138" y="640988"/>
                </a:cubicBezTo>
                <a:cubicBezTo>
                  <a:pt x="782138" y="657757"/>
                  <a:pt x="768544" y="671351"/>
                  <a:pt x="751774" y="671351"/>
                </a:cubicBezTo>
                <a:cubicBezTo>
                  <a:pt x="735005" y="671351"/>
                  <a:pt x="721411" y="657757"/>
                  <a:pt x="721411" y="640988"/>
                </a:cubicBezTo>
                <a:cubicBezTo>
                  <a:pt x="721411" y="624218"/>
                  <a:pt x="735005" y="610624"/>
                  <a:pt x="751774" y="610624"/>
                </a:cubicBezTo>
                <a:close/>
                <a:moveTo>
                  <a:pt x="679220" y="610624"/>
                </a:moveTo>
                <a:cubicBezTo>
                  <a:pt x="695989" y="610624"/>
                  <a:pt x="709583" y="624218"/>
                  <a:pt x="709583" y="640988"/>
                </a:cubicBezTo>
                <a:cubicBezTo>
                  <a:pt x="709583" y="657757"/>
                  <a:pt x="695989" y="671351"/>
                  <a:pt x="679220" y="671351"/>
                </a:cubicBezTo>
                <a:cubicBezTo>
                  <a:pt x="662450" y="671351"/>
                  <a:pt x="648856" y="657757"/>
                  <a:pt x="648856" y="640988"/>
                </a:cubicBezTo>
                <a:cubicBezTo>
                  <a:pt x="648856" y="624218"/>
                  <a:pt x="662450" y="610624"/>
                  <a:pt x="679220" y="610624"/>
                </a:cubicBezTo>
                <a:close/>
                <a:moveTo>
                  <a:pt x="606665" y="610624"/>
                </a:moveTo>
                <a:cubicBezTo>
                  <a:pt x="623435" y="610624"/>
                  <a:pt x="637029" y="624218"/>
                  <a:pt x="637029" y="640988"/>
                </a:cubicBezTo>
                <a:cubicBezTo>
                  <a:pt x="637029" y="657757"/>
                  <a:pt x="623435" y="671351"/>
                  <a:pt x="606665" y="671351"/>
                </a:cubicBezTo>
                <a:cubicBezTo>
                  <a:pt x="589896" y="671351"/>
                  <a:pt x="576302" y="657757"/>
                  <a:pt x="576302" y="640988"/>
                </a:cubicBezTo>
                <a:cubicBezTo>
                  <a:pt x="576302" y="624218"/>
                  <a:pt x="589896" y="610624"/>
                  <a:pt x="606665" y="610624"/>
                </a:cubicBezTo>
                <a:close/>
                <a:moveTo>
                  <a:pt x="534111" y="610624"/>
                </a:moveTo>
                <a:cubicBezTo>
                  <a:pt x="550880" y="610624"/>
                  <a:pt x="564474" y="624218"/>
                  <a:pt x="564474" y="640988"/>
                </a:cubicBezTo>
                <a:cubicBezTo>
                  <a:pt x="564474" y="657757"/>
                  <a:pt x="550880" y="671351"/>
                  <a:pt x="534111" y="671351"/>
                </a:cubicBezTo>
                <a:cubicBezTo>
                  <a:pt x="517341" y="671351"/>
                  <a:pt x="503747" y="657757"/>
                  <a:pt x="503747" y="640988"/>
                </a:cubicBezTo>
                <a:cubicBezTo>
                  <a:pt x="503747" y="624218"/>
                  <a:pt x="517341" y="610624"/>
                  <a:pt x="534111" y="610624"/>
                </a:cubicBezTo>
                <a:close/>
                <a:moveTo>
                  <a:pt x="461556" y="610624"/>
                </a:moveTo>
                <a:cubicBezTo>
                  <a:pt x="478326" y="610624"/>
                  <a:pt x="491920" y="624218"/>
                  <a:pt x="491920" y="640988"/>
                </a:cubicBezTo>
                <a:cubicBezTo>
                  <a:pt x="491920" y="657757"/>
                  <a:pt x="478326" y="671351"/>
                  <a:pt x="461556" y="671351"/>
                </a:cubicBezTo>
                <a:cubicBezTo>
                  <a:pt x="444787" y="671351"/>
                  <a:pt x="431192" y="657757"/>
                  <a:pt x="431192" y="640988"/>
                </a:cubicBezTo>
                <a:cubicBezTo>
                  <a:pt x="431192" y="624218"/>
                  <a:pt x="444787" y="610624"/>
                  <a:pt x="461556" y="610624"/>
                </a:cubicBezTo>
                <a:close/>
                <a:moveTo>
                  <a:pt x="389002" y="610624"/>
                </a:moveTo>
                <a:cubicBezTo>
                  <a:pt x="405771" y="610624"/>
                  <a:pt x="419365" y="624218"/>
                  <a:pt x="419365" y="640988"/>
                </a:cubicBezTo>
                <a:cubicBezTo>
                  <a:pt x="419365" y="657757"/>
                  <a:pt x="405771" y="671351"/>
                  <a:pt x="389002" y="671351"/>
                </a:cubicBezTo>
                <a:cubicBezTo>
                  <a:pt x="372232" y="671351"/>
                  <a:pt x="358638" y="657757"/>
                  <a:pt x="358638" y="640988"/>
                </a:cubicBezTo>
                <a:cubicBezTo>
                  <a:pt x="358638" y="624218"/>
                  <a:pt x="372232" y="610624"/>
                  <a:pt x="389002" y="610624"/>
                </a:cubicBezTo>
                <a:close/>
                <a:moveTo>
                  <a:pt x="316447" y="610624"/>
                </a:moveTo>
                <a:cubicBezTo>
                  <a:pt x="333216" y="610624"/>
                  <a:pt x="346810" y="624218"/>
                  <a:pt x="346810" y="640988"/>
                </a:cubicBezTo>
                <a:cubicBezTo>
                  <a:pt x="346810" y="657757"/>
                  <a:pt x="333216" y="671351"/>
                  <a:pt x="316447" y="671351"/>
                </a:cubicBezTo>
                <a:cubicBezTo>
                  <a:pt x="299677" y="671351"/>
                  <a:pt x="286084" y="657757"/>
                  <a:pt x="286084" y="640988"/>
                </a:cubicBezTo>
                <a:cubicBezTo>
                  <a:pt x="286084" y="624218"/>
                  <a:pt x="299677" y="610624"/>
                  <a:pt x="316447" y="610624"/>
                </a:cubicBezTo>
                <a:close/>
                <a:moveTo>
                  <a:pt x="243892" y="610624"/>
                </a:moveTo>
                <a:cubicBezTo>
                  <a:pt x="260662" y="610624"/>
                  <a:pt x="274256" y="624218"/>
                  <a:pt x="274256" y="640988"/>
                </a:cubicBezTo>
                <a:cubicBezTo>
                  <a:pt x="274256" y="657757"/>
                  <a:pt x="260662" y="671351"/>
                  <a:pt x="243892" y="671351"/>
                </a:cubicBezTo>
                <a:cubicBezTo>
                  <a:pt x="227123" y="671351"/>
                  <a:pt x="213529" y="657757"/>
                  <a:pt x="213529" y="640988"/>
                </a:cubicBezTo>
                <a:cubicBezTo>
                  <a:pt x="213529" y="624218"/>
                  <a:pt x="227123" y="610624"/>
                  <a:pt x="243892" y="610624"/>
                </a:cubicBezTo>
                <a:close/>
                <a:moveTo>
                  <a:pt x="171339" y="610624"/>
                </a:moveTo>
                <a:cubicBezTo>
                  <a:pt x="188107" y="610624"/>
                  <a:pt x="201701" y="624218"/>
                  <a:pt x="201701" y="640988"/>
                </a:cubicBezTo>
                <a:cubicBezTo>
                  <a:pt x="201701" y="657757"/>
                  <a:pt x="188107" y="671351"/>
                  <a:pt x="171339" y="671351"/>
                </a:cubicBezTo>
                <a:cubicBezTo>
                  <a:pt x="154667" y="671351"/>
                  <a:pt x="141073" y="657757"/>
                  <a:pt x="141073" y="640988"/>
                </a:cubicBezTo>
                <a:cubicBezTo>
                  <a:pt x="141073" y="624218"/>
                  <a:pt x="154667" y="610624"/>
                  <a:pt x="171339" y="610624"/>
                </a:cubicBezTo>
                <a:close/>
                <a:moveTo>
                  <a:pt x="98897" y="610624"/>
                </a:moveTo>
                <a:cubicBezTo>
                  <a:pt x="115658" y="610624"/>
                  <a:pt x="129252" y="624218"/>
                  <a:pt x="129252" y="640988"/>
                </a:cubicBezTo>
                <a:cubicBezTo>
                  <a:pt x="129252" y="657757"/>
                  <a:pt x="115658" y="671351"/>
                  <a:pt x="98897" y="671351"/>
                </a:cubicBezTo>
                <a:cubicBezTo>
                  <a:pt x="82124" y="671351"/>
                  <a:pt x="68530" y="657757"/>
                  <a:pt x="68530" y="640988"/>
                </a:cubicBezTo>
                <a:cubicBezTo>
                  <a:pt x="68530" y="624218"/>
                  <a:pt x="82124" y="610624"/>
                  <a:pt x="98897" y="610624"/>
                </a:cubicBezTo>
                <a:close/>
                <a:moveTo>
                  <a:pt x="26342" y="610624"/>
                </a:moveTo>
                <a:cubicBezTo>
                  <a:pt x="43106" y="610624"/>
                  <a:pt x="56701" y="624218"/>
                  <a:pt x="56701" y="640988"/>
                </a:cubicBezTo>
                <a:cubicBezTo>
                  <a:pt x="56701" y="657757"/>
                  <a:pt x="43106" y="671351"/>
                  <a:pt x="26342" y="671351"/>
                </a:cubicBezTo>
                <a:cubicBezTo>
                  <a:pt x="17956" y="671351"/>
                  <a:pt x="10365" y="667953"/>
                  <a:pt x="4871" y="662458"/>
                </a:cubicBezTo>
                <a:lnTo>
                  <a:pt x="0" y="650698"/>
                </a:lnTo>
                <a:lnTo>
                  <a:pt x="0" y="631277"/>
                </a:lnTo>
                <a:lnTo>
                  <a:pt x="4871" y="619517"/>
                </a:lnTo>
                <a:cubicBezTo>
                  <a:pt x="10365" y="614023"/>
                  <a:pt x="17956" y="610624"/>
                  <a:pt x="26342" y="610624"/>
                </a:cubicBezTo>
                <a:close/>
                <a:moveTo>
                  <a:pt x="1669096" y="549730"/>
                </a:moveTo>
                <a:lnTo>
                  <a:pt x="1668124" y="568994"/>
                </a:lnTo>
                <a:lnTo>
                  <a:pt x="1664620" y="560536"/>
                </a:lnTo>
                <a:close/>
                <a:moveTo>
                  <a:pt x="1622429" y="530173"/>
                </a:moveTo>
                <a:cubicBezTo>
                  <a:pt x="1639199" y="530173"/>
                  <a:pt x="1652792" y="543767"/>
                  <a:pt x="1652792" y="560536"/>
                </a:cubicBezTo>
                <a:cubicBezTo>
                  <a:pt x="1652792" y="577306"/>
                  <a:pt x="1639199" y="590900"/>
                  <a:pt x="1622429" y="590900"/>
                </a:cubicBezTo>
                <a:cubicBezTo>
                  <a:pt x="1605659" y="590900"/>
                  <a:pt x="1592066" y="577306"/>
                  <a:pt x="1592066" y="560536"/>
                </a:cubicBezTo>
                <a:cubicBezTo>
                  <a:pt x="1592066" y="543767"/>
                  <a:pt x="1605659" y="530173"/>
                  <a:pt x="1622429" y="530173"/>
                </a:cubicBezTo>
                <a:close/>
                <a:moveTo>
                  <a:pt x="1549874" y="530173"/>
                </a:moveTo>
                <a:cubicBezTo>
                  <a:pt x="1566644" y="530173"/>
                  <a:pt x="1580238" y="543767"/>
                  <a:pt x="1580238" y="560536"/>
                </a:cubicBezTo>
                <a:cubicBezTo>
                  <a:pt x="1580238" y="577306"/>
                  <a:pt x="1566644" y="590900"/>
                  <a:pt x="1549874" y="590900"/>
                </a:cubicBezTo>
                <a:cubicBezTo>
                  <a:pt x="1533105" y="590900"/>
                  <a:pt x="1519511" y="577306"/>
                  <a:pt x="1519511" y="560536"/>
                </a:cubicBezTo>
                <a:cubicBezTo>
                  <a:pt x="1519511" y="543767"/>
                  <a:pt x="1533105" y="530173"/>
                  <a:pt x="1549874" y="530173"/>
                </a:cubicBezTo>
                <a:close/>
                <a:moveTo>
                  <a:pt x="1477320" y="530173"/>
                </a:moveTo>
                <a:cubicBezTo>
                  <a:pt x="1494089" y="530173"/>
                  <a:pt x="1507683" y="543767"/>
                  <a:pt x="1507683" y="560536"/>
                </a:cubicBezTo>
                <a:cubicBezTo>
                  <a:pt x="1507683" y="577306"/>
                  <a:pt x="1494089" y="590900"/>
                  <a:pt x="1477320" y="590900"/>
                </a:cubicBezTo>
                <a:cubicBezTo>
                  <a:pt x="1460550" y="590900"/>
                  <a:pt x="1446956" y="577306"/>
                  <a:pt x="1446956" y="560536"/>
                </a:cubicBezTo>
                <a:cubicBezTo>
                  <a:pt x="1446956" y="543767"/>
                  <a:pt x="1460550" y="530173"/>
                  <a:pt x="1477320" y="530173"/>
                </a:cubicBezTo>
                <a:close/>
                <a:moveTo>
                  <a:pt x="1404765" y="530173"/>
                </a:moveTo>
                <a:cubicBezTo>
                  <a:pt x="1421535" y="530173"/>
                  <a:pt x="1435129" y="543767"/>
                  <a:pt x="1435129" y="560536"/>
                </a:cubicBezTo>
                <a:cubicBezTo>
                  <a:pt x="1435129" y="577306"/>
                  <a:pt x="1421535" y="590900"/>
                  <a:pt x="1404765" y="590900"/>
                </a:cubicBezTo>
                <a:cubicBezTo>
                  <a:pt x="1387996" y="590900"/>
                  <a:pt x="1374402" y="577306"/>
                  <a:pt x="1374402" y="560536"/>
                </a:cubicBezTo>
                <a:cubicBezTo>
                  <a:pt x="1374402" y="543767"/>
                  <a:pt x="1387996" y="530173"/>
                  <a:pt x="1404765" y="530173"/>
                </a:cubicBezTo>
                <a:close/>
                <a:moveTo>
                  <a:pt x="1332211" y="530173"/>
                </a:moveTo>
                <a:cubicBezTo>
                  <a:pt x="1348980" y="530173"/>
                  <a:pt x="1362574" y="543767"/>
                  <a:pt x="1362574" y="560536"/>
                </a:cubicBezTo>
                <a:cubicBezTo>
                  <a:pt x="1362574" y="577306"/>
                  <a:pt x="1348980" y="590900"/>
                  <a:pt x="1332211" y="590900"/>
                </a:cubicBezTo>
                <a:cubicBezTo>
                  <a:pt x="1315441" y="590900"/>
                  <a:pt x="1301847" y="577306"/>
                  <a:pt x="1301847" y="560536"/>
                </a:cubicBezTo>
                <a:cubicBezTo>
                  <a:pt x="1301847" y="543767"/>
                  <a:pt x="1315441" y="530173"/>
                  <a:pt x="1332211" y="530173"/>
                </a:cubicBezTo>
                <a:close/>
                <a:moveTo>
                  <a:pt x="1259656" y="530173"/>
                </a:moveTo>
                <a:cubicBezTo>
                  <a:pt x="1276426" y="530173"/>
                  <a:pt x="1290020" y="543767"/>
                  <a:pt x="1290020" y="560536"/>
                </a:cubicBezTo>
                <a:cubicBezTo>
                  <a:pt x="1290020" y="577306"/>
                  <a:pt x="1276426" y="590900"/>
                  <a:pt x="1259656" y="590900"/>
                </a:cubicBezTo>
                <a:cubicBezTo>
                  <a:pt x="1242887" y="590900"/>
                  <a:pt x="1229293" y="577306"/>
                  <a:pt x="1229293" y="560536"/>
                </a:cubicBezTo>
                <a:cubicBezTo>
                  <a:pt x="1229293" y="543767"/>
                  <a:pt x="1242887" y="530173"/>
                  <a:pt x="1259656" y="530173"/>
                </a:cubicBezTo>
                <a:close/>
                <a:moveTo>
                  <a:pt x="1187102" y="530173"/>
                </a:moveTo>
                <a:cubicBezTo>
                  <a:pt x="1203871" y="530173"/>
                  <a:pt x="1217465" y="543767"/>
                  <a:pt x="1217465" y="560536"/>
                </a:cubicBezTo>
                <a:cubicBezTo>
                  <a:pt x="1217465" y="577306"/>
                  <a:pt x="1203871" y="590900"/>
                  <a:pt x="1187102" y="590900"/>
                </a:cubicBezTo>
                <a:cubicBezTo>
                  <a:pt x="1170332" y="590900"/>
                  <a:pt x="1156738" y="577306"/>
                  <a:pt x="1156738" y="560536"/>
                </a:cubicBezTo>
                <a:cubicBezTo>
                  <a:pt x="1156738" y="543767"/>
                  <a:pt x="1170332" y="530173"/>
                  <a:pt x="1187102" y="530173"/>
                </a:cubicBezTo>
                <a:close/>
                <a:moveTo>
                  <a:pt x="1114547" y="530173"/>
                </a:moveTo>
                <a:cubicBezTo>
                  <a:pt x="1131317" y="530173"/>
                  <a:pt x="1144911" y="543767"/>
                  <a:pt x="1144911" y="560536"/>
                </a:cubicBezTo>
                <a:cubicBezTo>
                  <a:pt x="1144911" y="577306"/>
                  <a:pt x="1131317" y="590900"/>
                  <a:pt x="1114547" y="590900"/>
                </a:cubicBezTo>
                <a:cubicBezTo>
                  <a:pt x="1097778" y="590900"/>
                  <a:pt x="1084184" y="577306"/>
                  <a:pt x="1084184" y="560536"/>
                </a:cubicBezTo>
                <a:cubicBezTo>
                  <a:pt x="1084184" y="543767"/>
                  <a:pt x="1097778" y="530173"/>
                  <a:pt x="1114547" y="530173"/>
                </a:cubicBezTo>
                <a:close/>
                <a:moveTo>
                  <a:pt x="1041993" y="530173"/>
                </a:moveTo>
                <a:cubicBezTo>
                  <a:pt x="1058762" y="530173"/>
                  <a:pt x="1072356" y="543767"/>
                  <a:pt x="1072356" y="560536"/>
                </a:cubicBezTo>
                <a:cubicBezTo>
                  <a:pt x="1072356" y="577306"/>
                  <a:pt x="1058762" y="590900"/>
                  <a:pt x="1041993" y="590900"/>
                </a:cubicBezTo>
                <a:cubicBezTo>
                  <a:pt x="1025223" y="590900"/>
                  <a:pt x="1011629" y="577306"/>
                  <a:pt x="1011629" y="560536"/>
                </a:cubicBezTo>
                <a:cubicBezTo>
                  <a:pt x="1011629" y="543767"/>
                  <a:pt x="1025223" y="530173"/>
                  <a:pt x="1041993" y="530173"/>
                </a:cubicBezTo>
                <a:close/>
                <a:moveTo>
                  <a:pt x="969438" y="530173"/>
                </a:moveTo>
                <a:cubicBezTo>
                  <a:pt x="986208" y="530173"/>
                  <a:pt x="999801" y="543767"/>
                  <a:pt x="999801" y="560536"/>
                </a:cubicBezTo>
                <a:cubicBezTo>
                  <a:pt x="999801" y="577306"/>
                  <a:pt x="986208" y="590900"/>
                  <a:pt x="969438" y="590900"/>
                </a:cubicBezTo>
                <a:cubicBezTo>
                  <a:pt x="952669" y="590900"/>
                  <a:pt x="939075" y="577306"/>
                  <a:pt x="939075" y="560536"/>
                </a:cubicBezTo>
                <a:cubicBezTo>
                  <a:pt x="939075" y="543767"/>
                  <a:pt x="952669" y="530173"/>
                  <a:pt x="969438" y="530173"/>
                </a:cubicBezTo>
                <a:close/>
                <a:moveTo>
                  <a:pt x="896883" y="530173"/>
                </a:moveTo>
                <a:cubicBezTo>
                  <a:pt x="913653" y="530173"/>
                  <a:pt x="927247" y="543767"/>
                  <a:pt x="927247" y="560536"/>
                </a:cubicBezTo>
                <a:cubicBezTo>
                  <a:pt x="927247" y="577306"/>
                  <a:pt x="913653" y="590900"/>
                  <a:pt x="896883" y="590900"/>
                </a:cubicBezTo>
                <a:cubicBezTo>
                  <a:pt x="880114" y="590900"/>
                  <a:pt x="866520" y="577306"/>
                  <a:pt x="866520" y="560536"/>
                </a:cubicBezTo>
                <a:cubicBezTo>
                  <a:pt x="866520" y="543767"/>
                  <a:pt x="880114" y="530173"/>
                  <a:pt x="896883" y="530173"/>
                </a:cubicBezTo>
                <a:close/>
                <a:moveTo>
                  <a:pt x="824329" y="530173"/>
                </a:moveTo>
                <a:cubicBezTo>
                  <a:pt x="841098" y="530173"/>
                  <a:pt x="854692" y="543767"/>
                  <a:pt x="854692" y="560536"/>
                </a:cubicBezTo>
                <a:cubicBezTo>
                  <a:pt x="854692" y="577306"/>
                  <a:pt x="841098" y="590900"/>
                  <a:pt x="824329" y="590900"/>
                </a:cubicBezTo>
                <a:cubicBezTo>
                  <a:pt x="807559" y="590900"/>
                  <a:pt x="793965" y="577306"/>
                  <a:pt x="793965" y="560536"/>
                </a:cubicBezTo>
                <a:cubicBezTo>
                  <a:pt x="793965" y="543767"/>
                  <a:pt x="807559" y="530173"/>
                  <a:pt x="824329" y="530173"/>
                </a:cubicBezTo>
                <a:close/>
                <a:moveTo>
                  <a:pt x="751774" y="530173"/>
                </a:moveTo>
                <a:cubicBezTo>
                  <a:pt x="768544" y="530173"/>
                  <a:pt x="782138" y="543767"/>
                  <a:pt x="782138" y="560536"/>
                </a:cubicBezTo>
                <a:cubicBezTo>
                  <a:pt x="782138" y="577306"/>
                  <a:pt x="768544" y="590900"/>
                  <a:pt x="751774" y="590900"/>
                </a:cubicBezTo>
                <a:cubicBezTo>
                  <a:pt x="735005" y="590900"/>
                  <a:pt x="721411" y="577306"/>
                  <a:pt x="721411" y="560536"/>
                </a:cubicBezTo>
                <a:cubicBezTo>
                  <a:pt x="721411" y="543767"/>
                  <a:pt x="735005" y="530173"/>
                  <a:pt x="751774" y="530173"/>
                </a:cubicBezTo>
                <a:close/>
                <a:moveTo>
                  <a:pt x="679220" y="530173"/>
                </a:moveTo>
                <a:cubicBezTo>
                  <a:pt x="695989" y="530173"/>
                  <a:pt x="709583" y="543767"/>
                  <a:pt x="709583" y="560536"/>
                </a:cubicBezTo>
                <a:cubicBezTo>
                  <a:pt x="709583" y="577306"/>
                  <a:pt x="695989" y="590900"/>
                  <a:pt x="679220" y="590900"/>
                </a:cubicBezTo>
                <a:cubicBezTo>
                  <a:pt x="662450" y="590900"/>
                  <a:pt x="648856" y="577306"/>
                  <a:pt x="648856" y="560536"/>
                </a:cubicBezTo>
                <a:cubicBezTo>
                  <a:pt x="648856" y="543767"/>
                  <a:pt x="662450" y="530173"/>
                  <a:pt x="679220" y="530173"/>
                </a:cubicBezTo>
                <a:close/>
                <a:moveTo>
                  <a:pt x="606665" y="530173"/>
                </a:moveTo>
                <a:cubicBezTo>
                  <a:pt x="623435" y="530173"/>
                  <a:pt x="637029" y="543767"/>
                  <a:pt x="637029" y="560536"/>
                </a:cubicBezTo>
                <a:cubicBezTo>
                  <a:pt x="637029" y="577306"/>
                  <a:pt x="623435" y="590900"/>
                  <a:pt x="606665" y="590900"/>
                </a:cubicBezTo>
                <a:cubicBezTo>
                  <a:pt x="589896" y="590900"/>
                  <a:pt x="576302" y="577306"/>
                  <a:pt x="576302" y="560536"/>
                </a:cubicBezTo>
                <a:cubicBezTo>
                  <a:pt x="576302" y="543767"/>
                  <a:pt x="589896" y="530173"/>
                  <a:pt x="606665" y="530173"/>
                </a:cubicBezTo>
                <a:close/>
                <a:moveTo>
                  <a:pt x="534111" y="530173"/>
                </a:moveTo>
                <a:cubicBezTo>
                  <a:pt x="550880" y="530173"/>
                  <a:pt x="564474" y="543767"/>
                  <a:pt x="564474" y="560536"/>
                </a:cubicBezTo>
                <a:cubicBezTo>
                  <a:pt x="564474" y="577306"/>
                  <a:pt x="550880" y="590900"/>
                  <a:pt x="534111" y="590900"/>
                </a:cubicBezTo>
                <a:cubicBezTo>
                  <a:pt x="517341" y="590900"/>
                  <a:pt x="503747" y="577306"/>
                  <a:pt x="503747" y="560536"/>
                </a:cubicBezTo>
                <a:cubicBezTo>
                  <a:pt x="503747" y="543767"/>
                  <a:pt x="517341" y="530173"/>
                  <a:pt x="534111" y="530173"/>
                </a:cubicBezTo>
                <a:close/>
                <a:moveTo>
                  <a:pt x="461556" y="530173"/>
                </a:moveTo>
                <a:cubicBezTo>
                  <a:pt x="478326" y="530173"/>
                  <a:pt x="491920" y="543767"/>
                  <a:pt x="491920" y="560536"/>
                </a:cubicBezTo>
                <a:cubicBezTo>
                  <a:pt x="491920" y="577306"/>
                  <a:pt x="478326" y="590900"/>
                  <a:pt x="461556" y="590900"/>
                </a:cubicBezTo>
                <a:cubicBezTo>
                  <a:pt x="444787" y="590900"/>
                  <a:pt x="431192" y="577306"/>
                  <a:pt x="431192" y="560536"/>
                </a:cubicBezTo>
                <a:cubicBezTo>
                  <a:pt x="431192" y="543767"/>
                  <a:pt x="444787" y="530173"/>
                  <a:pt x="461556" y="530173"/>
                </a:cubicBezTo>
                <a:close/>
                <a:moveTo>
                  <a:pt x="389002" y="530173"/>
                </a:moveTo>
                <a:cubicBezTo>
                  <a:pt x="405771" y="530173"/>
                  <a:pt x="419365" y="543767"/>
                  <a:pt x="419365" y="560536"/>
                </a:cubicBezTo>
                <a:cubicBezTo>
                  <a:pt x="419365" y="577306"/>
                  <a:pt x="405771" y="590900"/>
                  <a:pt x="389002" y="590900"/>
                </a:cubicBezTo>
                <a:cubicBezTo>
                  <a:pt x="372232" y="590900"/>
                  <a:pt x="358638" y="577306"/>
                  <a:pt x="358638" y="560536"/>
                </a:cubicBezTo>
                <a:cubicBezTo>
                  <a:pt x="358638" y="543767"/>
                  <a:pt x="372232" y="530173"/>
                  <a:pt x="389002" y="530173"/>
                </a:cubicBezTo>
                <a:close/>
                <a:moveTo>
                  <a:pt x="316447" y="530173"/>
                </a:moveTo>
                <a:cubicBezTo>
                  <a:pt x="333216" y="530173"/>
                  <a:pt x="346810" y="543767"/>
                  <a:pt x="346810" y="560536"/>
                </a:cubicBezTo>
                <a:cubicBezTo>
                  <a:pt x="346810" y="577306"/>
                  <a:pt x="333216" y="590900"/>
                  <a:pt x="316447" y="590900"/>
                </a:cubicBezTo>
                <a:cubicBezTo>
                  <a:pt x="299677" y="590900"/>
                  <a:pt x="286084" y="577306"/>
                  <a:pt x="286084" y="560536"/>
                </a:cubicBezTo>
                <a:cubicBezTo>
                  <a:pt x="286084" y="543767"/>
                  <a:pt x="299677" y="530173"/>
                  <a:pt x="316447" y="530173"/>
                </a:cubicBezTo>
                <a:close/>
                <a:moveTo>
                  <a:pt x="243892" y="530173"/>
                </a:moveTo>
                <a:cubicBezTo>
                  <a:pt x="260662" y="530173"/>
                  <a:pt x="274256" y="543767"/>
                  <a:pt x="274256" y="560536"/>
                </a:cubicBezTo>
                <a:cubicBezTo>
                  <a:pt x="274256" y="577306"/>
                  <a:pt x="260662" y="590900"/>
                  <a:pt x="243892" y="590900"/>
                </a:cubicBezTo>
                <a:cubicBezTo>
                  <a:pt x="227123" y="590900"/>
                  <a:pt x="213529" y="577306"/>
                  <a:pt x="213529" y="560536"/>
                </a:cubicBezTo>
                <a:cubicBezTo>
                  <a:pt x="213529" y="543767"/>
                  <a:pt x="227123" y="530173"/>
                  <a:pt x="243892" y="530173"/>
                </a:cubicBezTo>
                <a:close/>
                <a:moveTo>
                  <a:pt x="171339" y="530173"/>
                </a:moveTo>
                <a:cubicBezTo>
                  <a:pt x="188107" y="530173"/>
                  <a:pt x="201701" y="543767"/>
                  <a:pt x="201701" y="560536"/>
                </a:cubicBezTo>
                <a:cubicBezTo>
                  <a:pt x="201701" y="577306"/>
                  <a:pt x="188107" y="590900"/>
                  <a:pt x="171339" y="590900"/>
                </a:cubicBezTo>
                <a:cubicBezTo>
                  <a:pt x="154673" y="590900"/>
                  <a:pt x="141079" y="577306"/>
                  <a:pt x="141079" y="560536"/>
                </a:cubicBezTo>
                <a:cubicBezTo>
                  <a:pt x="141079" y="543767"/>
                  <a:pt x="154673" y="530173"/>
                  <a:pt x="171339" y="530173"/>
                </a:cubicBezTo>
                <a:close/>
                <a:moveTo>
                  <a:pt x="98904" y="530173"/>
                </a:moveTo>
                <a:cubicBezTo>
                  <a:pt x="115664" y="530173"/>
                  <a:pt x="129258" y="543767"/>
                  <a:pt x="129258" y="560536"/>
                </a:cubicBezTo>
                <a:cubicBezTo>
                  <a:pt x="129258" y="577306"/>
                  <a:pt x="115664" y="590900"/>
                  <a:pt x="98904" y="590900"/>
                </a:cubicBezTo>
                <a:cubicBezTo>
                  <a:pt x="82130" y="590900"/>
                  <a:pt x="68536" y="577306"/>
                  <a:pt x="68536" y="560536"/>
                </a:cubicBezTo>
                <a:cubicBezTo>
                  <a:pt x="68536" y="543767"/>
                  <a:pt x="82130" y="530173"/>
                  <a:pt x="98904" y="530173"/>
                </a:cubicBezTo>
                <a:close/>
                <a:moveTo>
                  <a:pt x="26349" y="530173"/>
                </a:moveTo>
                <a:cubicBezTo>
                  <a:pt x="43112" y="530173"/>
                  <a:pt x="56707" y="543767"/>
                  <a:pt x="56707" y="560536"/>
                </a:cubicBezTo>
                <a:cubicBezTo>
                  <a:pt x="56707" y="577306"/>
                  <a:pt x="43112" y="590900"/>
                  <a:pt x="26349" y="590900"/>
                </a:cubicBezTo>
                <a:cubicBezTo>
                  <a:pt x="17963" y="590900"/>
                  <a:pt x="10372" y="587502"/>
                  <a:pt x="4877" y="582007"/>
                </a:cubicBezTo>
                <a:lnTo>
                  <a:pt x="0" y="570232"/>
                </a:lnTo>
                <a:lnTo>
                  <a:pt x="0" y="550840"/>
                </a:lnTo>
                <a:lnTo>
                  <a:pt x="4877" y="539066"/>
                </a:lnTo>
                <a:cubicBezTo>
                  <a:pt x="10372" y="533572"/>
                  <a:pt x="17963" y="530173"/>
                  <a:pt x="26349" y="530173"/>
                </a:cubicBezTo>
                <a:close/>
                <a:moveTo>
                  <a:pt x="1673704" y="458486"/>
                </a:moveTo>
                <a:lnTo>
                  <a:pt x="1671744" y="497284"/>
                </a:lnTo>
                <a:lnTo>
                  <a:pt x="1664620" y="480084"/>
                </a:lnTo>
                <a:cubicBezTo>
                  <a:pt x="1664620" y="471700"/>
                  <a:pt x="1668019" y="464109"/>
                  <a:pt x="1673514" y="458614"/>
                </a:cubicBezTo>
                <a:close/>
                <a:moveTo>
                  <a:pt x="1622429" y="449721"/>
                </a:moveTo>
                <a:cubicBezTo>
                  <a:pt x="1639199" y="449721"/>
                  <a:pt x="1652792" y="463315"/>
                  <a:pt x="1652792" y="480084"/>
                </a:cubicBezTo>
                <a:cubicBezTo>
                  <a:pt x="1652792" y="496854"/>
                  <a:pt x="1639199" y="510448"/>
                  <a:pt x="1622429" y="510448"/>
                </a:cubicBezTo>
                <a:cubicBezTo>
                  <a:pt x="1605659" y="510448"/>
                  <a:pt x="1592066" y="496854"/>
                  <a:pt x="1592066" y="480084"/>
                </a:cubicBezTo>
                <a:cubicBezTo>
                  <a:pt x="1592066" y="463315"/>
                  <a:pt x="1605659" y="449721"/>
                  <a:pt x="1622429" y="449721"/>
                </a:cubicBezTo>
                <a:close/>
                <a:moveTo>
                  <a:pt x="1549874" y="449721"/>
                </a:moveTo>
                <a:cubicBezTo>
                  <a:pt x="1566644" y="449721"/>
                  <a:pt x="1580238" y="463315"/>
                  <a:pt x="1580238" y="480084"/>
                </a:cubicBezTo>
                <a:cubicBezTo>
                  <a:pt x="1580238" y="496854"/>
                  <a:pt x="1566644" y="510448"/>
                  <a:pt x="1549874" y="510448"/>
                </a:cubicBezTo>
                <a:cubicBezTo>
                  <a:pt x="1533105" y="510448"/>
                  <a:pt x="1519511" y="496854"/>
                  <a:pt x="1519511" y="480084"/>
                </a:cubicBezTo>
                <a:cubicBezTo>
                  <a:pt x="1519511" y="463315"/>
                  <a:pt x="1533105" y="449721"/>
                  <a:pt x="1549874" y="449721"/>
                </a:cubicBezTo>
                <a:close/>
                <a:moveTo>
                  <a:pt x="1477320" y="449721"/>
                </a:moveTo>
                <a:cubicBezTo>
                  <a:pt x="1494089" y="449721"/>
                  <a:pt x="1507683" y="463315"/>
                  <a:pt x="1507683" y="480084"/>
                </a:cubicBezTo>
                <a:cubicBezTo>
                  <a:pt x="1507683" y="496854"/>
                  <a:pt x="1494089" y="510448"/>
                  <a:pt x="1477320" y="510448"/>
                </a:cubicBezTo>
                <a:cubicBezTo>
                  <a:pt x="1460550" y="510448"/>
                  <a:pt x="1446956" y="496854"/>
                  <a:pt x="1446956" y="480084"/>
                </a:cubicBezTo>
                <a:cubicBezTo>
                  <a:pt x="1446956" y="463315"/>
                  <a:pt x="1460550" y="449721"/>
                  <a:pt x="1477320" y="449721"/>
                </a:cubicBezTo>
                <a:close/>
                <a:moveTo>
                  <a:pt x="1404765" y="449721"/>
                </a:moveTo>
                <a:cubicBezTo>
                  <a:pt x="1421535" y="449721"/>
                  <a:pt x="1435129" y="463315"/>
                  <a:pt x="1435129" y="480084"/>
                </a:cubicBezTo>
                <a:cubicBezTo>
                  <a:pt x="1435129" y="496854"/>
                  <a:pt x="1421535" y="510448"/>
                  <a:pt x="1404765" y="510448"/>
                </a:cubicBezTo>
                <a:cubicBezTo>
                  <a:pt x="1387996" y="510448"/>
                  <a:pt x="1374402" y="496854"/>
                  <a:pt x="1374402" y="480084"/>
                </a:cubicBezTo>
                <a:cubicBezTo>
                  <a:pt x="1374402" y="463315"/>
                  <a:pt x="1387996" y="449721"/>
                  <a:pt x="1404765" y="449721"/>
                </a:cubicBezTo>
                <a:close/>
                <a:moveTo>
                  <a:pt x="1332211" y="449721"/>
                </a:moveTo>
                <a:cubicBezTo>
                  <a:pt x="1348980" y="449721"/>
                  <a:pt x="1362574" y="463315"/>
                  <a:pt x="1362574" y="480084"/>
                </a:cubicBezTo>
                <a:cubicBezTo>
                  <a:pt x="1362574" y="496854"/>
                  <a:pt x="1348980" y="510448"/>
                  <a:pt x="1332211" y="510448"/>
                </a:cubicBezTo>
                <a:cubicBezTo>
                  <a:pt x="1315441" y="510448"/>
                  <a:pt x="1301847" y="496854"/>
                  <a:pt x="1301847" y="480084"/>
                </a:cubicBezTo>
                <a:cubicBezTo>
                  <a:pt x="1301847" y="463315"/>
                  <a:pt x="1315441" y="449721"/>
                  <a:pt x="1332211" y="449721"/>
                </a:cubicBezTo>
                <a:close/>
                <a:moveTo>
                  <a:pt x="1259656" y="449721"/>
                </a:moveTo>
                <a:cubicBezTo>
                  <a:pt x="1276426" y="449721"/>
                  <a:pt x="1290020" y="463315"/>
                  <a:pt x="1290020" y="480084"/>
                </a:cubicBezTo>
                <a:cubicBezTo>
                  <a:pt x="1290020" y="496854"/>
                  <a:pt x="1276426" y="510448"/>
                  <a:pt x="1259656" y="510448"/>
                </a:cubicBezTo>
                <a:cubicBezTo>
                  <a:pt x="1242887" y="510448"/>
                  <a:pt x="1229293" y="496854"/>
                  <a:pt x="1229293" y="480084"/>
                </a:cubicBezTo>
                <a:cubicBezTo>
                  <a:pt x="1229293" y="463315"/>
                  <a:pt x="1242887" y="449721"/>
                  <a:pt x="1259656" y="449721"/>
                </a:cubicBezTo>
                <a:close/>
                <a:moveTo>
                  <a:pt x="1187102" y="449721"/>
                </a:moveTo>
                <a:cubicBezTo>
                  <a:pt x="1203871" y="449721"/>
                  <a:pt x="1217465" y="463315"/>
                  <a:pt x="1217465" y="480084"/>
                </a:cubicBezTo>
                <a:cubicBezTo>
                  <a:pt x="1217465" y="496854"/>
                  <a:pt x="1203871" y="510448"/>
                  <a:pt x="1187102" y="510448"/>
                </a:cubicBezTo>
                <a:cubicBezTo>
                  <a:pt x="1170332" y="510448"/>
                  <a:pt x="1156738" y="496854"/>
                  <a:pt x="1156738" y="480084"/>
                </a:cubicBezTo>
                <a:cubicBezTo>
                  <a:pt x="1156738" y="463315"/>
                  <a:pt x="1170332" y="449721"/>
                  <a:pt x="1187102" y="449721"/>
                </a:cubicBezTo>
                <a:close/>
                <a:moveTo>
                  <a:pt x="1114547" y="449721"/>
                </a:moveTo>
                <a:cubicBezTo>
                  <a:pt x="1131317" y="449721"/>
                  <a:pt x="1144911" y="463315"/>
                  <a:pt x="1144911" y="480084"/>
                </a:cubicBezTo>
                <a:cubicBezTo>
                  <a:pt x="1144911" y="496854"/>
                  <a:pt x="1131317" y="510448"/>
                  <a:pt x="1114547" y="510448"/>
                </a:cubicBezTo>
                <a:cubicBezTo>
                  <a:pt x="1097778" y="510448"/>
                  <a:pt x="1084184" y="496854"/>
                  <a:pt x="1084184" y="480084"/>
                </a:cubicBezTo>
                <a:cubicBezTo>
                  <a:pt x="1084184" y="463315"/>
                  <a:pt x="1097778" y="449721"/>
                  <a:pt x="1114547" y="449721"/>
                </a:cubicBezTo>
                <a:close/>
                <a:moveTo>
                  <a:pt x="1041993" y="449721"/>
                </a:moveTo>
                <a:cubicBezTo>
                  <a:pt x="1058762" y="449721"/>
                  <a:pt x="1072356" y="463315"/>
                  <a:pt x="1072356" y="480084"/>
                </a:cubicBezTo>
                <a:cubicBezTo>
                  <a:pt x="1072356" y="496854"/>
                  <a:pt x="1058762" y="510448"/>
                  <a:pt x="1041993" y="510448"/>
                </a:cubicBezTo>
                <a:cubicBezTo>
                  <a:pt x="1025223" y="510448"/>
                  <a:pt x="1011629" y="496854"/>
                  <a:pt x="1011629" y="480084"/>
                </a:cubicBezTo>
                <a:cubicBezTo>
                  <a:pt x="1011629" y="463315"/>
                  <a:pt x="1025223" y="449721"/>
                  <a:pt x="1041993" y="449721"/>
                </a:cubicBezTo>
                <a:close/>
                <a:moveTo>
                  <a:pt x="969438" y="449721"/>
                </a:moveTo>
                <a:cubicBezTo>
                  <a:pt x="986208" y="449721"/>
                  <a:pt x="999801" y="463315"/>
                  <a:pt x="999801" y="480084"/>
                </a:cubicBezTo>
                <a:cubicBezTo>
                  <a:pt x="999801" y="496854"/>
                  <a:pt x="986208" y="510448"/>
                  <a:pt x="969438" y="510448"/>
                </a:cubicBezTo>
                <a:cubicBezTo>
                  <a:pt x="952669" y="510448"/>
                  <a:pt x="939075" y="496854"/>
                  <a:pt x="939075" y="480084"/>
                </a:cubicBezTo>
                <a:cubicBezTo>
                  <a:pt x="939075" y="463315"/>
                  <a:pt x="952669" y="449721"/>
                  <a:pt x="969438" y="449721"/>
                </a:cubicBezTo>
                <a:close/>
                <a:moveTo>
                  <a:pt x="896883" y="449721"/>
                </a:moveTo>
                <a:cubicBezTo>
                  <a:pt x="913653" y="449721"/>
                  <a:pt x="927247" y="463315"/>
                  <a:pt x="927247" y="480084"/>
                </a:cubicBezTo>
                <a:cubicBezTo>
                  <a:pt x="927247" y="496854"/>
                  <a:pt x="913653" y="510448"/>
                  <a:pt x="896883" y="510448"/>
                </a:cubicBezTo>
                <a:cubicBezTo>
                  <a:pt x="880114" y="510448"/>
                  <a:pt x="866520" y="496854"/>
                  <a:pt x="866520" y="480084"/>
                </a:cubicBezTo>
                <a:cubicBezTo>
                  <a:pt x="866520" y="463315"/>
                  <a:pt x="880114" y="449721"/>
                  <a:pt x="896883" y="449721"/>
                </a:cubicBezTo>
                <a:close/>
                <a:moveTo>
                  <a:pt x="824329" y="449721"/>
                </a:moveTo>
                <a:cubicBezTo>
                  <a:pt x="841098" y="449721"/>
                  <a:pt x="854692" y="463315"/>
                  <a:pt x="854692" y="480084"/>
                </a:cubicBezTo>
                <a:cubicBezTo>
                  <a:pt x="854692" y="496854"/>
                  <a:pt x="841098" y="510448"/>
                  <a:pt x="824329" y="510448"/>
                </a:cubicBezTo>
                <a:cubicBezTo>
                  <a:pt x="807559" y="510448"/>
                  <a:pt x="793965" y="496854"/>
                  <a:pt x="793965" y="480084"/>
                </a:cubicBezTo>
                <a:cubicBezTo>
                  <a:pt x="793965" y="463315"/>
                  <a:pt x="807559" y="449721"/>
                  <a:pt x="824329" y="449721"/>
                </a:cubicBezTo>
                <a:close/>
                <a:moveTo>
                  <a:pt x="751774" y="449721"/>
                </a:moveTo>
                <a:cubicBezTo>
                  <a:pt x="768544" y="449721"/>
                  <a:pt x="782138" y="463315"/>
                  <a:pt x="782138" y="480084"/>
                </a:cubicBezTo>
                <a:cubicBezTo>
                  <a:pt x="782138" y="496854"/>
                  <a:pt x="768544" y="510448"/>
                  <a:pt x="751774" y="510448"/>
                </a:cubicBezTo>
                <a:cubicBezTo>
                  <a:pt x="735005" y="510448"/>
                  <a:pt x="721411" y="496854"/>
                  <a:pt x="721411" y="480084"/>
                </a:cubicBezTo>
                <a:cubicBezTo>
                  <a:pt x="721411" y="463315"/>
                  <a:pt x="735005" y="449721"/>
                  <a:pt x="751774" y="449721"/>
                </a:cubicBezTo>
                <a:close/>
                <a:moveTo>
                  <a:pt x="679220" y="449721"/>
                </a:moveTo>
                <a:cubicBezTo>
                  <a:pt x="695989" y="449721"/>
                  <a:pt x="709583" y="463315"/>
                  <a:pt x="709583" y="480084"/>
                </a:cubicBezTo>
                <a:cubicBezTo>
                  <a:pt x="709583" y="496854"/>
                  <a:pt x="695989" y="510448"/>
                  <a:pt x="679220" y="510448"/>
                </a:cubicBezTo>
                <a:cubicBezTo>
                  <a:pt x="662450" y="510448"/>
                  <a:pt x="648856" y="496854"/>
                  <a:pt x="648856" y="480084"/>
                </a:cubicBezTo>
                <a:cubicBezTo>
                  <a:pt x="648856" y="463315"/>
                  <a:pt x="662450" y="449721"/>
                  <a:pt x="679220" y="449721"/>
                </a:cubicBezTo>
                <a:close/>
                <a:moveTo>
                  <a:pt x="606665" y="449721"/>
                </a:moveTo>
                <a:cubicBezTo>
                  <a:pt x="623435" y="449721"/>
                  <a:pt x="637029" y="463315"/>
                  <a:pt x="637029" y="480084"/>
                </a:cubicBezTo>
                <a:cubicBezTo>
                  <a:pt x="637029" y="496854"/>
                  <a:pt x="623435" y="510448"/>
                  <a:pt x="606665" y="510448"/>
                </a:cubicBezTo>
                <a:cubicBezTo>
                  <a:pt x="589896" y="510448"/>
                  <a:pt x="576302" y="496854"/>
                  <a:pt x="576302" y="480084"/>
                </a:cubicBezTo>
                <a:cubicBezTo>
                  <a:pt x="576302" y="463315"/>
                  <a:pt x="589896" y="449721"/>
                  <a:pt x="606665" y="449721"/>
                </a:cubicBezTo>
                <a:close/>
                <a:moveTo>
                  <a:pt x="534111" y="449721"/>
                </a:moveTo>
                <a:cubicBezTo>
                  <a:pt x="550880" y="449721"/>
                  <a:pt x="564474" y="463315"/>
                  <a:pt x="564474" y="480084"/>
                </a:cubicBezTo>
                <a:cubicBezTo>
                  <a:pt x="564474" y="496854"/>
                  <a:pt x="550880" y="510448"/>
                  <a:pt x="534111" y="510448"/>
                </a:cubicBezTo>
                <a:cubicBezTo>
                  <a:pt x="517341" y="510448"/>
                  <a:pt x="503747" y="496854"/>
                  <a:pt x="503747" y="480084"/>
                </a:cubicBezTo>
                <a:cubicBezTo>
                  <a:pt x="503747" y="463315"/>
                  <a:pt x="517341" y="449721"/>
                  <a:pt x="534111" y="449721"/>
                </a:cubicBezTo>
                <a:close/>
                <a:moveTo>
                  <a:pt x="461556" y="449721"/>
                </a:moveTo>
                <a:cubicBezTo>
                  <a:pt x="478326" y="449721"/>
                  <a:pt x="491920" y="463315"/>
                  <a:pt x="491920" y="480084"/>
                </a:cubicBezTo>
                <a:cubicBezTo>
                  <a:pt x="491920" y="496854"/>
                  <a:pt x="478326" y="510448"/>
                  <a:pt x="461556" y="510448"/>
                </a:cubicBezTo>
                <a:cubicBezTo>
                  <a:pt x="444787" y="510448"/>
                  <a:pt x="431192" y="496854"/>
                  <a:pt x="431192" y="480084"/>
                </a:cubicBezTo>
                <a:cubicBezTo>
                  <a:pt x="431192" y="463315"/>
                  <a:pt x="444787" y="449721"/>
                  <a:pt x="461556" y="449721"/>
                </a:cubicBezTo>
                <a:close/>
                <a:moveTo>
                  <a:pt x="389002" y="449721"/>
                </a:moveTo>
                <a:cubicBezTo>
                  <a:pt x="405771" y="449721"/>
                  <a:pt x="419365" y="463315"/>
                  <a:pt x="419365" y="480084"/>
                </a:cubicBezTo>
                <a:cubicBezTo>
                  <a:pt x="419365" y="496854"/>
                  <a:pt x="405771" y="510448"/>
                  <a:pt x="389002" y="510448"/>
                </a:cubicBezTo>
                <a:cubicBezTo>
                  <a:pt x="372232" y="510448"/>
                  <a:pt x="358638" y="496854"/>
                  <a:pt x="358638" y="480084"/>
                </a:cubicBezTo>
                <a:cubicBezTo>
                  <a:pt x="358638" y="463315"/>
                  <a:pt x="372232" y="449721"/>
                  <a:pt x="389002" y="449721"/>
                </a:cubicBezTo>
                <a:close/>
                <a:moveTo>
                  <a:pt x="316447" y="449721"/>
                </a:moveTo>
                <a:cubicBezTo>
                  <a:pt x="333216" y="449721"/>
                  <a:pt x="346810" y="463315"/>
                  <a:pt x="346810" y="480084"/>
                </a:cubicBezTo>
                <a:cubicBezTo>
                  <a:pt x="346810" y="496854"/>
                  <a:pt x="333216" y="510448"/>
                  <a:pt x="316447" y="510448"/>
                </a:cubicBezTo>
                <a:cubicBezTo>
                  <a:pt x="299677" y="510448"/>
                  <a:pt x="286084" y="496854"/>
                  <a:pt x="286084" y="480084"/>
                </a:cubicBezTo>
                <a:cubicBezTo>
                  <a:pt x="286084" y="463315"/>
                  <a:pt x="299677" y="449721"/>
                  <a:pt x="316447" y="449721"/>
                </a:cubicBezTo>
                <a:close/>
                <a:moveTo>
                  <a:pt x="243892" y="449721"/>
                </a:moveTo>
                <a:cubicBezTo>
                  <a:pt x="260662" y="449721"/>
                  <a:pt x="274256" y="463315"/>
                  <a:pt x="274256" y="480084"/>
                </a:cubicBezTo>
                <a:cubicBezTo>
                  <a:pt x="274256" y="496854"/>
                  <a:pt x="260662" y="510448"/>
                  <a:pt x="243892" y="510448"/>
                </a:cubicBezTo>
                <a:cubicBezTo>
                  <a:pt x="227123" y="510448"/>
                  <a:pt x="213529" y="496854"/>
                  <a:pt x="213529" y="480084"/>
                </a:cubicBezTo>
                <a:cubicBezTo>
                  <a:pt x="213529" y="463315"/>
                  <a:pt x="227123" y="449721"/>
                  <a:pt x="243892" y="449721"/>
                </a:cubicBezTo>
                <a:close/>
                <a:moveTo>
                  <a:pt x="171339" y="449721"/>
                </a:moveTo>
                <a:cubicBezTo>
                  <a:pt x="188107" y="449721"/>
                  <a:pt x="201701" y="463315"/>
                  <a:pt x="201701" y="480084"/>
                </a:cubicBezTo>
                <a:cubicBezTo>
                  <a:pt x="201701" y="496854"/>
                  <a:pt x="188107" y="510448"/>
                  <a:pt x="171339" y="510448"/>
                </a:cubicBezTo>
                <a:cubicBezTo>
                  <a:pt x="154679" y="510448"/>
                  <a:pt x="141085" y="496854"/>
                  <a:pt x="141085" y="480084"/>
                </a:cubicBezTo>
                <a:cubicBezTo>
                  <a:pt x="141085" y="463315"/>
                  <a:pt x="154679" y="449721"/>
                  <a:pt x="171339" y="449721"/>
                </a:cubicBezTo>
                <a:close/>
                <a:moveTo>
                  <a:pt x="98910" y="449721"/>
                </a:moveTo>
                <a:cubicBezTo>
                  <a:pt x="115670" y="449721"/>
                  <a:pt x="129264" y="463315"/>
                  <a:pt x="129264" y="480084"/>
                </a:cubicBezTo>
                <a:cubicBezTo>
                  <a:pt x="129264" y="496854"/>
                  <a:pt x="115670" y="510448"/>
                  <a:pt x="98910" y="510448"/>
                </a:cubicBezTo>
                <a:cubicBezTo>
                  <a:pt x="82136" y="510448"/>
                  <a:pt x="68542" y="496854"/>
                  <a:pt x="68542" y="480084"/>
                </a:cubicBezTo>
                <a:cubicBezTo>
                  <a:pt x="68542" y="463315"/>
                  <a:pt x="82136" y="449721"/>
                  <a:pt x="98910" y="449721"/>
                </a:cubicBezTo>
                <a:close/>
                <a:moveTo>
                  <a:pt x="26355" y="449721"/>
                </a:moveTo>
                <a:cubicBezTo>
                  <a:pt x="43118" y="449721"/>
                  <a:pt x="56713" y="463315"/>
                  <a:pt x="56713" y="480084"/>
                </a:cubicBezTo>
                <a:cubicBezTo>
                  <a:pt x="56713" y="496854"/>
                  <a:pt x="43118" y="510448"/>
                  <a:pt x="26355" y="510448"/>
                </a:cubicBezTo>
                <a:cubicBezTo>
                  <a:pt x="17970" y="510448"/>
                  <a:pt x="10379" y="507050"/>
                  <a:pt x="4884" y="501555"/>
                </a:cubicBezTo>
                <a:lnTo>
                  <a:pt x="0" y="489763"/>
                </a:lnTo>
                <a:lnTo>
                  <a:pt x="0" y="470405"/>
                </a:lnTo>
                <a:lnTo>
                  <a:pt x="4884" y="458614"/>
                </a:lnTo>
                <a:cubicBezTo>
                  <a:pt x="10379" y="453120"/>
                  <a:pt x="17970" y="449721"/>
                  <a:pt x="26355" y="449721"/>
                </a:cubicBezTo>
                <a:close/>
                <a:moveTo>
                  <a:pt x="1673066" y="379245"/>
                </a:moveTo>
                <a:lnTo>
                  <a:pt x="1675237" y="422266"/>
                </a:lnTo>
                <a:lnTo>
                  <a:pt x="1673514" y="421103"/>
                </a:lnTo>
                <a:cubicBezTo>
                  <a:pt x="1668019" y="415609"/>
                  <a:pt x="1664620" y="408017"/>
                  <a:pt x="1664620" y="399633"/>
                </a:cubicBezTo>
                <a:close/>
                <a:moveTo>
                  <a:pt x="1622429" y="369269"/>
                </a:moveTo>
                <a:cubicBezTo>
                  <a:pt x="1639199" y="369269"/>
                  <a:pt x="1652792" y="382864"/>
                  <a:pt x="1652792" y="399633"/>
                </a:cubicBezTo>
                <a:cubicBezTo>
                  <a:pt x="1652792" y="416402"/>
                  <a:pt x="1639199" y="429997"/>
                  <a:pt x="1622429" y="429997"/>
                </a:cubicBezTo>
                <a:cubicBezTo>
                  <a:pt x="1605659" y="429997"/>
                  <a:pt x="1592066" y="416402"/>
                  <a:pt x="1592066" y="399633"/>
                </a:cubicBezTo>
                <a:cubicBezTo>
                  <a:pt x="1592066" y="382864"/>
                  <a:pt x="1605659" y="369269"/>
                  <a:pt x="1622429" y="369269"/>
                </a:cubicBezTo>
                <a:close/>
                <a:moveTo>
                  <a:pt x="1549874" y="369269"/>
                </a:moveTo>
                <a:cubicBezTo>
                  <a:pt x="1566644" y="369269"/>
                  <a:pt x="1580238" y="382864"/>
                  <a:pt x="1580238" y="399633"/>
                </a:cubicBezTo>
                <a:cubicBezTo>
                  <a:pt x="1580238" y="416402"/>
                  <a:pt x="1566644" y="429997"/>
                  <a:pt x="1549874" y="429997"/>
                </a:cubicBezTo>
                <a:cubicBezTo>
                  <a:pt x="1533105" y="429997"/>
                  <a:pt x="1519511" y="416402"/>
                  <a:pt x="1519511" y="399633"/>
                </a:cubicBezTo>
                <a:cubicBezTo>
                  <a:pt x="1519511" y="382864"/>
                  <a:pt x="1533105" y="369269"/>
                  <a:pt x="1549874" y="369269"/>
                </a:cubicBezTo>
                <a:close/>
                <a:moveTo>
                  <a:pt x="1477320" y="369269"/>
                </a:moveTo>
                <a:cubicBezTo>
                  <a:pt x="1494089" y="369269"/>
                  <a:pt x="1507683" y="382864"/>
                  <a:pt x="1507683" y="399633"/>
                </a:cubicBezTo>
                <a:cubicBezTo>
                  <a:pt x="1507683" y="416402"/>
                  <a:pt x="1494089" y="429997"/>
                  <a:pt x="1477320" y="429997"/>
                </a:cubicBezTo>
                <a:cubicBezTo>
                  <a:pt x="1460550" y="429997"/>
                  <a:pt x="1446956" y="416402"/>
                  <a:pt x="1446956" y="399633"/>
                </a:cubicBezTo>
                <a:cubicBezTo>
                  <a:pt x="1446956" y="382864"/>
                  <a:pt x="1460550" y="369269"/>
                  <a:pt x="1477320" y="369269"/>
                </a:cubicBezTo>
                <a:close/>
                <a:moveTo>
                  <a:pt x="1404765" y="369269"/>
                </a:moveTo>
                <a:cubicBezTo>
                  <a:pt x="1421535" y="369269"/>
                  <a:pt x="1435129" y="382864"/>
                  <a:pt x="1435129" y="399633"/>
                </a:cubicBezTo>
                <a:cubicBezTo>
                  <a:pt x="1435129" y="416402"/>
                  <a:pt x="1421535" y="429997"/>
                  <a:pt x="1404765" y="429997"/>
                </a:cubicBezTo>
                <a:cubicBezTo>
                  <a:pt x="1387996" y="429997"/>
                  <a:pt x="1374402" y="416402"/>
                  <a:pt x="1374402" y="399633"/>
                </a:cubicBezTo>
                <a:cubicBezTo>
                  <a:pt x="1374402" y="382864"/>
                  <a:pt x="1387996" y="369269"/>
                  <a:pt x="1404765" y="369269"/>
                </a:cubicBezTo>
                <a:close/>
                <a:moveTo>
                  <a:pt x="1332211" y="369269"/>
                </a:moveTo>
                <a:cubicBezTo>
                  <a:pt x="1348980" y="369269"/>
                  <a:pt x="1362574" y="382864"/>
                  <a:pt x="1362574" y="399633"/>
                </a:cubicBezTo>
                <a:cubicBezTo>
                  <a:pt x="1362574" y="416402"/>
                  <a:pt x="1348980" y="429997"/>
                  <a:pt x="1332211" y="429997"/>
                </a:cubicBezTo>
                <a:cubicBezTo>
                  <a:pt x="1315441" y="429997"/>
                  <a:pt x="1301847" y="416402"/>
                  <a:pt x="1301847" y="399633"/>
                </a:cubicBezTo>
                <a:cubicBezTo>
                  <a:pt x="1301847" y="382864"/>
                  <a:pt x="1315441" y="369269"/>
                  <a:pt x="1332211" y="369269"/>
                </a:cubicBezTo>
                <a:close/>
                <a:moveTo>
                  <a:pt x="1259656" y="369269"/>
                </a:moveTo>
                <a:cubicBezTo>
                  <a:pt x="1276426" y="369269"/>
                  <a:pt x="1290020" y="382864"/>
                  <a:pt x="1290020" y="399633"/>
                </a:cubicBezTo>
                <a:cubicBezTo>
                  <a:pt x="1290020" y="416402"/>
                  <a:pt x="1276426" y="429997"/>
                  <a:pt x="1259656" y="429997"/>
                </a:cubicBezTo>
                <a:cubicBezTo>
                  <a:pt x="1242887" y="429997"/>
                  <a:pt x="1229293" y="416402"/>
                  <a:pt x="1229293" y="399633"/>
                </a:cubicBezTo>
                <a:cubicBezTo>
                  <a:pt x="1229293" y="382864"/>
                  <a:pt x="1242887" y="369269"/>
                  <a:pt x="1259656" y="369269"/>
                </a:cubicBezTo>
                <a:close/>
                <a:moveTo>
                  <a:pt x="1187102" y="369269"/>
                </a:moveTo>
                <a:cubicBezTo>
                  <a:pt x="1203871" y="369269"/>
                  <a:pt x="1217465" y="382864"/>
                  <a:pt x="1217465" y="399633"/>
                </a:cubicBezTo>
                <a:cubicBezTo>
                  <a:pt x="1217465" y="416402"/>
                  <a:pt x="1203871" y="429997"/>
                  <a:pt x="1187102" y="429997"/>
                </a:cubicBezTo>
                <a:cubicBezTo>
                  <a:pt x="1170332" y="429997"/>
                  <a:pt x="1156738" y="416402"/>
                  <a:pt x="1156738" y="399633"/>
                </a:cubicBezTo>
                <a:cubicBezTo>
                  <a:pt x="1156738" y="382864"/>
                  <a:pt x="1170332" y="369269"/>
                  <a:pt x="1187102" y="369269"/>
                </a:cubicBezTo>
                <a:close/>
                <a:moveTo>
                  <a:pt x="1114547" y="369269"/>
                </a:moveTo>
                <a:cubicBezTo>
                  <a:pt x="1131317" y="369269"/>
                  <a:pt x="1144911" y="382864"/>
                  <a:pt x="1144911" y="399633"/>
                </a:cubicBezTo>
                <a:cubicBezTo>
                  <a:pt x="1144911" y="416402"/>
                  <a:pt x="1131317" y="429997"/>
                  <a:pt x="1114547" y="429997"/>
                </a:cubicBezTo>
                <a:cubicBezTo>
                  <a:pt x="1097778" y="429997"/>
                  <a:pt x="1084184" y="416402"/>
                  <a:pt x="1084184" y="399633"/>
                </a:cubicBezTo>
                <a:cubicBezTo>
                  <a:pt x="1084184" y="382864"/>
                  <a:pt x="1097778" y="369269"/>
                  <a:pt x="1114547" y="369269"/>
                </a:cubicBezTo>
                <a:close/>
                <a:moveTo>
                  <a:pt x="1041993" y="369269"/>
                </a:moveTo>
                <a:cubicBezTo>
                  <a:pt x="1058762" y="369269"/>
                  <a:pt x="1072356" y="382864"/>
                  <a:pt x="1072356" y="399633"/>
                </a:cubicBezTo>
                <a:cubicBezTo>
                  <a:pt x="1072356" y="416402"/>
                  <a:pt x="1058762" y="429997"/>
                  <a:pt x="1041993" y="429997"/>
                </a:cubicBezTo>
                <a:cubicBezTo>
                  <a:pt x="1025223" y="429997"/>
                  <a:pt x="1011629" y="416402"/>
                  <a:pt x="1011629" y="399633"/>
                </a:cubicBezTo>
                <a:cubicBezTo>
                  <a:pt x="1011629" y="382864"/>
                  <a:pt x="1025223" y="369269"/>
                  <a:pt x="1041993" y="369269"/>
                </a:cubicBezTo>
                <a:close/>
                <a:moveTo>
                  <a:pt x="969438" y="369269"/>
                </a:moveTo>
                <a:cubicBezTo>
                  <a:pt x="986208" y="369269"/>
                  <a:pt x="999801" y="382864"/>
                  <a:pt x="999801" y="399633"/>
                </a:cubicBezTo>
                <a:cubicBezTo>
                  <a:pt x="999801" y="416402"/>
                  <a:pt x="986208" y="429997"/>
                  <a:pt x="969438" y="429997"/>
                </a:cubicBezTo>
                <a:cubicBezTo>
                  <a:pt x="952669" y="429997"/>
                  <a:pt x="939075" y="416402"/>
                  <a:pt x="939075" y="399633"/>
                </a:cubicBezTo>
                <a:cubicBezTo>
                  <a:pt x="939075" y="382864"/>
                  <a:pt x="952669" y="369269"/>
                  <a:pt x="969438" y="369269"/>
                </a:cubicBezTo>
                <a:close/>
                <a:moveTo>
                  <a:pt x="896883" y="369269"/>
                </a:moveTo>
                <a:cubicBezTo>
                  <a:pt x="913653" y="369269"/>
                  <a:pt x="927247" y="382864"/>
                  <a:pt x="927247" y="399633"/>
                </a:cubicBezTo>
                <a:cubicBezTo>
                  <a:pt x="927247" y="416402"/>
                  <a:pt x="913653" y="429997"/>
                  <a:pt x="896883" y="429997"/>
                </a:cubicBezTo>
                <a:cubicBezTo>
                  <a:pt x="880114" y="429997"/>
                  <a:pt x="866520" y="416402"/>
                  <a:pt x="866520" y="399633"/>
                </a:cubicBezTo>
                <a:cubicBezTo>
                  <a:pt x="866520" y="382864"/>
                  <a:pt x="880114" y="369269"/>
                  <a:pt x="896883" y="369269"/>
                </a:cubicBezTo>
                <a:close/>
                <a:moveTo>
                  <a:pt x="824329" y="369269"/>
                </a:moveTo>
                <a:cubicBezTo>
                  <a:pt x="841098" y="369269"/>
                  <a:pt x="854692" y="382864"/>
                  <a:pt x="854692" y="399633"/>
                </a:cubicBezTo>
                <a:cubicBezTo>
                  <a:pt x="854692" y="416402"/>
                  <a:pt x="841098" y="429997"/>
                  <a:pt x="824329" y="429997"/>
                </a:cubicBezTo>
                <a:cubicBezTo>
                  <a:pt x="807559" y="429997"/>
                  <a:pt x="793965" y="416402"/>
                  <a:pt x="793965" y="399633"/>
                </a:cubicBezTo>
                <a:cubicBezTo>
                  <a:pt x="793965" y="382864"/>
                  <a:pt x="807559" y="369269"/>
                  <a:pt x="824329" y="369269"/>
                </a:cubicBezTo>
                <a:close/>
                <a:moveTo>
                  <a:pt x="751774" y="369269"/>
                </a:moveTo>
                <a:cubicBezTo>
                  <a:pt x="768544" y="369269"/>
                  <a:pt x="782138" y="382864"/>
                  <a:pt x="782138" y="399633"/>
                </a:cubicBezTo>
                <a:cubicBezTo>
                  <a:pt x="782138" y="416402"/>
                  <a:pt x="768544" y="429997"/>
                  <a:pt x="751774" y="429997"/>
                </a:cubicBezTo>
                <a:cubicBezTo>
                  <a:pt x="735005" y="429997"/>
                  <a:pt x="721411" y="416402"/>
                  <a:pt x="721411" y="399633"/>
                </a:cubicBezTo>
                <a:cubicBezTo>
                  <a:pt x="721411" y="382864"/>
                  <a:pt x="735005" y="369269"/>
                  <a:pt x="751774" y="369269"/>
                </a:cubicBezTo>
                <a:close/>
                <a:moveTo>
                  <a:pt x="679220" y="369269"/>
                </a:moveTo>
                <a:cubicBezTo>
                  <a:pt x="695989" y="369269"/>
                  <a:pt x="709583" y="382864"/>
                  <a:pt x="709583" y="399633"/>
                </a:cubicBezTo>
                <a:cubicBezTo>
                  <a:pt x="709583" y="416402"/>
                  <a:pt x="695989" y="429997"/>
                  <a:pt x="679220" y="429997"/>
                </a:cubicBezTo>
                <a:cubicBezTo>
                  <a:pt x="662450" y="429997"/>
                  <a:pt x="648856" y="416402"/>
                  <a:pt x="648856" y="399633"/>
                </a:cubicBezTo>
                <a:cubicBezTo>
                  <a:pt x="648856" y="382864"/>
                  <a:pt x="662450" y="369269"/>
                  <a:pt x="679220" y="369269"/>
                </a:cubicBezTo>
                <a:close/>
                <a:moveTo>
                  <a:pt x="606665" y="369269"/>
                </a:moveTo>
                <a:cubicBezTo>
                  <a:pt x="623435" y="369269"/>
                  <a:pt x="637029" y="382864"/>
                  <a:pt x="637029" y="399633"/>
                </a:cubicBezTo>
                <a:cubicBezTo>
                  <a:pt x="637029" y="416402"/>
                  <a:pt x="623435" y="429997"/>
                  <a:pt x="606665" y="429997"/>
                </a:cubicBezTo>
                <a:cubicBezTo>
                  <a:pt x="589896" y="429997"/>
                  <a:pt x="576302" y="416402"/>
                  <a:pt x="576302" y="399633"/>
                </a:cubicBezTo>
                <a:cubicBezTo>
                  <a:pt x="576302" y="382864"/>
                  <a:pt x="589896" y="369269"/>
                  <a:pt x="606665" y="369269"/>
                </a:cubicBezTo>
                <a:close/>
                <a:moveTo>
                  <a:pt x="534111" y="369269"/>
                </a:moveTo>
                <a:cubicBezTo>
                  <a:pt x="550880" y="369269"/>
                  <a:pt x="564474" y="382864"/>
                  <a:pt x="564474" y="399633"/>
                </a:cubicBezTo>
                <a:cubicBezTo>
                  <a:pt x="564474" y="416402"/>
                  <a:pt x="550880" y="429997"/>
                  <a:pt x="534111" y="429997"/>
                </a:cubicBezTo>
                <a:cubicBezTo>
                  <a:pt x="517341" y="429997"/>
                  <a:pt x="503747" y="416402"/>
                  <a:pt x="503747" y="399633"/>
                </a:cubicBezTo>
                <a:cubicBezTo>
                  <a:pt x="503747" y="382864"/>
                  <a:pt x="517341" y="369269"/>
                  <a:pt x="534111" y="369269"/>
                </a:cubicBezTo>
                <a:close/>
                <a:moveTo>
                  <a:pt x="461556" y="369269"/>
                </a:moveTo>
                <a:cubicBezTo>
                  <a:pt x="478326" y="369269"/>
                  <a:pt x="491920" y="382864"/>
                  <a:pt x="491920" y="399633"/>
                </a:cubicBezTo>
                <a:cubicBezTo>
                  <a:pt x="491920" y="416402"/>
                  <a:pt x="478326" y="429997"/>
                  <a:pt x="461556" y="429997"/>
                </a:cubicBezTo>
                <a:cubicBezTo>
                  <a:pt x="444787" y="429997"/>
                  <a:pt x="431192" y="416402"/>
                  <a:pt x="431192" y="399633"/>
                </a:cubicBezTo>
                <a:cubicBezTo>
                  <a:pt x="431192" y="382864"/>
                  <a:pt x="444787" y="369269"/>
                  <a:pt x="461556" y="369269"/>
                </a:cubicBezTo>
                <a:close/>
                <a:moveTo>
                  <a:pt x="389002" y="369269"/>
                </a:moveTo>
                <a:cubicBezTo>
                  <a:pt x="405771" y="369269"/>
                  <a:pt x="419365" y="382864"/>
                  <a:pt x="419365" y="399633"/>
                </a:cubicBezTo>
                <a:cubicBezTo>
                  <a:pt x="419365" y="416402"/>
                  <a:pt x="405771" y="429997"/>
                  <a:pt x="389002" y="429997"/>
                </a:cubicBezTo>
                <a:cubicBezTo>
                  <a:pt x="372232" y="429997"/>
                  <a:pt x="358638" y="416402"/>
                  <a:pt x="358638" y="399633"/>
                </a:cubicBezTo>
                <a:cubicBezTo>
                  <a:pt x="358638" y="382864"/>
                  <a:pt x="372232" y="369269"/>
                  <a:pt x="389002" y="369269"/>
                </a:cubicBezTo>
                <a:close/>
                <a:moveTo>
                  <a:pt x="316447" y="369269"/>
                </a:moveTo>
                <a:cubicBezTo>
                  <a:pt x="333216" y="369269"/>
                  <a:pt x="346810" y="382864"/>
                  <a:pt x="346810" y="399633"/>
                </a:cubicBezTo>
                <a:cubicBezTo>
                  <a:pt x="346810" y="416402"/>
                  <a:pt x="333216" y="429997"/>
                  <a:pt x="316447" y="429997"/>
                </a:cubicBezTo>
                <a:cubicBezTo>
                  <a:pt x="299677" y="429997"/>
                  <a:pt x="286084" y="416402"/>
                  <a:pt x="286084" y="399633"/>
                </a:cubicBezTo>
                <a:cubicBezTo>
                  <a:pt x="286084" y="382864"/>
                  <a:pt x="299677" y="369269"/>
                  <a:pt x="316447" y="369269"/>
                </a:cubicBezTo>
                <a:close/>
                <a:moveTo>
                  <a:pt x="243892" y="369269"/>
                </a:moveTo>
                <a:cubicBezTo>
                  <a:pt x="260662" y="369269"/>
                  <a:pt x="274256" y="382864"/>
                  <a:pt x="274256" y="399633"/>
                </a:cubicBezTo>
                <a:cubicBezTo>
                  <a:pt x="274256" y="416402"/>
                  <a:pt x="260662" y="429997"/>
                  <a:pt x="243892" y="429997"/>
                </a:cubicBezTo>
                <a:cubicBezTo>
                  <a:pt x="227123" y="429997"/>
                  <a:pt x="213529" y="416402"/>
                  <a:pt x="213529" y="399633"/>
                </a:cubicBezTo>
                <a:cubicBezTo>
                  <a:pt x="213529" y="382864"/>
                  <a:pt x="227123" y="369269"/>
                  <a:pt x="243892" y="369269"/>
                </a:cubicBezTo>
                <a:close/>
                <a:moveTo>
                  <a:pt x="171339" y="369269"/>
                </a:moveTo>
                <a:cubicBezTo>
                  <a:pt x="188107" y="369269"/>
                  <a:pt x="201701" y="382864"/>
                  <a:pt x="201701" y="399633"/>
                </a:cubicBezTo>
                <a:cubicBezTo>
                  <a:pt x="201701" y="416402"/>
                  <a:pt x="188107" y="429997"/>
                  <a:pt x="171339" y="429997"/>
                </a:cubicBezTo>
                <a:cubicBezTo>
                  <a:pt x="154685" y="429997"/>
                  <a:pt x="141090" y="416402"/>
                  <a:pt x="141090" y="399633"/>
                </a:cubicBezTo>
                <a:cubicBezTo>
                  <a:pt x="141090" y="382864"/>
                  <a:pt x="154685" y="369269"/>
                  <a:pt x="171339" y="369269"/>
                </a:cubicBezTo>
                <a:close/>
                <a:moveTo>
                  <a:pt x="98917" y="369269"/>
                </a:moveTo>
                <a:cubicBezTo>
                  <a:pt x="115677" y="369269"/>
                  <a:pt x="129270" y="382864"/>
                  <a:pt x="129270" y="399633"/>
                </a:cubicBezTo>
                <a:cubicBezTo>
                  <a:pt x="129270" y="416402"/>
                  <a:pt x="115677" y="429997"/>
                  <a:pt x="98917" y="429997"/>
                </a:cubicBezTo>
                <a:cubicBezTo>
                  <a:pt x="82143" y="429997"/>
                  <a:pt x="68549" y="416402"/>
                  <a:pt x="68549" y="399633"/>
                </a:cubicBezTo>
                <a:cubicBezTo>
                  <a:pt x="68549" y="382864"/>
                  <a:pt x="82143" y="369269"/>
                  <a:pt x="98917" y="369269"/>
                </a:cubicBezTo>
                <a:close/>
                <a:moveTo>
                  <a:pt x="26362" y="369269"/>
                </a:moveTo>
                <a:cubicBezTo>
                  <a:pt x="43124" y="369269"/>
                  <a:pt x="56719" y="382864"/>
                  <a:pt x="56719" y="399633"/>
                </a:cubicBezTo>
                <a:cubicBezTo>
                  <a:pt x="56719" y="416402"/>
                  <a:pt x="43124" y="429997"/>
                  <a:pt x="26362" y="429997"/>
                </a:cubicBezTo>
                <a:cubicBezTo>
                  <a:pt x="17976" y="429997"/>
                  <a:pt x="10385" y="426598"/>
                  <a:pt x="4890" y="421103"/>
                </a:cubicBezTo>
                <a:lnTo>
                  <a:pt x="0" y="409299"/>
                </a:lnTo>
                <a:lnTo>
                  <a:pt x="0" y="389967"/>
                </a:lnTo>
                <a:lnTo>
                  <a:pt x="4890" y="378163"/>
                </a:lnTo>
                <a:cubicBezTo>
                  <a:pt x="10385" y="372668"/>
                  <a:pt x="17976" y="369269"/>
                  <a:pt x="26362" y="369269"/>
                </a:cubicBezTo>
                <a:close/>
                <a:moveTo>
                  <a:pt x="1669444" y="307535"/>
                </a:moveTo>
                <a:lnTo>
                  <a:pt x="1670784" y="334061"/>
                </a:lnTo>
                <a:lnTo>
                  <a:pt x="1664620" y="319181"/>
                </a:lnTo>
                <a:close/>
                <a:moveTo>
                  <a:pt x="1622429" y="288818"/>
                </a:moveTo>
                <a:cubicBezTo>
                  <a:pt x="1639199" y="288818"/>
                  <a:pt x="1652792" y="302412"/>
                  <a:pt x="1652792" y="319181"/>
                </a:cubicBezTo>
                <a:cubicBezTo>
                  <a:pt x="1652792" y="335950"/>
                  <a:pt x="1639199" y="349545"/>
                  <a:pt x="1622429" y="349545"/>
                </a:cubicBezTo>
                <a:cubicBezTo>
                  <a:pt x="1605659" y="349545"/>
                  <a:pt x="1592066" y="335950"/>
                  <a:pt x="1592066" y="319181"/>
                </a:cubicBezTo>
                <a:cubicBezTo>
                  <a:pt x="1592066" y="302412"/>
                  <a:pt x="1605659" y="288818"/>
                  <a:pt x="1622429" y="288818"/>
                </a:cubicBezTo>
                <a:close/>
                <a:moveTo>
                  <a:pt x="1549874" y="288818"/>
                </a:moveTo>
                <a:cubicBezTo>
                  <a:pt x="1566644" y="288818"/>
                  <a:pt x="1580238" y="302412"/>
                  <a:pt x="1580238" y="319181"/>
                </a:cubicBezTo>
                <a:cubicBezTo>
                  <a:pt x="1580238" y="335950"/>
                  <a:pt x="1566644" y="349545"/>
                  <a:pt x="1549874" y="349545"/>
                </a:cubicBezTo>
                <a:cubicBezTo>
                  <a:pt x="1533105" y="349545"/>
                  <a:pt x="1519511" y="335950"/>
                  <a:pt x="1519511" y="319181"/>
                </a:cubicBezTo>
                <a:cubicBezTo>
                  <a:pt x="1519511" y="302412"/>
                  <a:pt x="1533105" y="288818"/>
                  <a:pt x="1549874" y="288818"/>
                </a:cubicBezTo>
                <a:close/>
                <a:moveTo>
                  <a:pt x="1477320" y="288818"/>
                </a:moveTo>
                <a:cubicBezTo>
                  <a:pt x="1494089" y="288818"/>
                  <a:pt x="1507683" y="302412"/>
                  <a:pt x="1507683" y="319181"/>
                </a:cubicBezTo>
                <a:cubicBezTo>
                  <a:pt x="1507683" y="335950"/>
                  <a:pt x="1494089" y="349545"/>
                  <a:pt x="1477320" y="349545"/>
                </a:cubicBezTo>
                <a:cubicBezTo>
                  <a:pt x="1460550" y="349545"/>
                  <a:pt x="1446956" y="335950"/>
                  <a:pt x="1446956" y="319181"/>
                </a:cubicBezTo>
                <a:cubicBezTo>
                  <a:pt x="1446956" y="302412"/>
                  <a:pt x="1460550" y="288818"/>
                  <a:pt x="1477320" y="288818"/>
                </a:cubicBezTo>
                <a:close/>
                <a:moveTo>
                  <a:pt x="1404765" y="288818"/>
                </a:moveTo>
                <a:cubicBezTo>
                  <a:pt x="1421535" y="288818"/>
                  <a:pt x="1435129" y="302412"/>
                  <a:pt x="1435129" y="319181"/>
                </a:cubicBezTo>
                <a:cubicBezTo>
                  <a:pt x="1435129" y="335950"/>
                  <a:pt x="1421535" y="349545"/>
                  <a:pt x="1404765" y="349545"/>
                </a:cubicBezTo>
                <a:cubicBezTo>
                  <a:pt x="1387996" y="349545"/>
                  <a:pt x="1374402" y="335950"/>
                  <a:pt x="1374402" y="319181"/>
                </a:cubicBezTo>
                <a:cubicBezTo>
                  <a:pt x="1374402" y="302412"/>
                  <a:pt x="1387996" y="288818"/>
                  <a:pt x="1404765" y="288818"/>
                </a:cubicBezTo>
                <a:close/>
                <a:moveTo>
                  <a:pt x="1332211" y="288818"/>
                </a:moveTo>
                <a:cubicBezTo>
                  <a:pt x="1348980" y="288818"/>
                  <a:pt x="1362574" y="302412"/>
                  <a:pt x="1362574" y="319181"/>
                </a:cubicBezTo>
                <a:cubicBezTo>
                  <a:pt x="1362574" y="335950"/>
                  <a:pt x="1348980" y="349545"/>
                  <a:pt x="1332211" y="349545"/>
                </a:cubicBezTo>
                <a:cubicBezTo>
                  <a:pt x="1315441" y="349545"/>
                  <a:pt x="1301847" y="335950"/>
                  <a:pt x="1301847" y="319181"/>
                </a:cubicBezTo>
                <a:cubicBezTo>
                  <a:pt x="1301847" y="302412"/>
                  <a:pt x="1315441" y="288818"/>
                  <a:pt x="1332211" y="288818"/>
                </a:cubicBezTo>
                <a:close/>
                <a:moveTo>
                  <a:pt x="1259656" y="288818"/>
                </a:moveTo>
                <a:cubicBezTo>
                  <a:pt x="1276426" y="288818"/>
                  <a:pt x="1290020" y="302412"/>
                  <a:pt x="1290020" y="319181"/>
                </a:cubicBezTo>
                <a:cubicBezTo>
                  <a:pt x="1290020" y="335950"/>
                  <a:pt x="1276426" y="349545"/>
                  <a:pt x="1259656" y="349545"/>
                </a:cubicBezTo>
                <a:cubicBezTo>
                  <a:pt x="1242887" y="349545"/>
                  <a:pt x="1229293" y="335950"/>
                  <a:pt x="1229293" y="319181"/>
                </a:cubicBezTo>
                <a:cubicBezTo>
                  <a:pt x="1229293" y="302412"/>
                  <a:pt x="1242887" y="288818"/>
                  <a:pt x="1259656" y="288818"/>
                </a:cubicBezTo>
                <a:close/>
                <a:moveTo>
                  <a:pt x="1187102" y="288818"/>
                </a:moveTo>
                <a:cubicBezTo>
                  <a:pt x="1203871" y="288818"/>
                  <a:pt x="1217465" y="302412"/>
                  <a:pt x="1217465" y="319181"/>
                </a:cubicBezTo>
                <a:cubicBezTo>
                  <a:pt x="1217465" y="335950"/>
                  <a:pt x="1203871" y="349545"/>
                  <a:pt x="1187102" y="349545"/>
                </a:cubicBezTo>
                <a:cubicBezTo>
                  <a:pt x="1170332" y="349545"/>
                  <a:pt x="1156738" y="335950"/>
                  <a:pt x="1156738" y="319181"/>
                </a:cubicBezTo>
                <a:cubicBezTo>
                  <a:pt x="1156738" y="302412"/>
                  <a:pt x="1170332" y="288818"/>
                  <a:pt x="1187102" y="288818"/>
                </a:cubicBezTo>
                <a:close/>
                <a:moveTo>
                  <a:pt x="1114547" y="288818"/>
                </a:moveTo>
                <a:cubicBezTo>
                  <a:pt x="1131317" y="288818"/>
                  <a:pt x="1144911" y="302412"/>
                  <a:pt x="1144911" y="319181"/>
                </a:cubicBezTo>
                <a:cubicBezTo>
                  <a:pt x="1144911" y="335950"/>
                  <a:pt x="1131317" y="349545"/>
                  <a:pt x="1114547" y="349545"/>
                </a:cubicBezTo>
                <a:cubicBezTo>
                  <a:pt x="1097778" y="349545"/>
                  <a:pt x="1084184" y="335950"/>
                  <a:pt x="1084184" y="319181"/>
                </a:cubicBezTo>
                <a:cubicBezTo>
                  <a:pt x="1084184" y="302412"/>
                  <a:pt x="1097778" y="288818"/>
                  <a:pt x="1114547" y="288818"/>
                </a:cubicBezTo>
                <a:close/>
                <a:moveTo>
                  <a:pt x="1041993" y="288818"/>
                </a:moveTo>
                <a:cubicBezTo>
                  <a:pt x="1058762" y="288818"/>
                  <a:pt x="1072356" y="302412"/>
                  <a:pt x="1072356" y="319181"/>
                </a:cubicBezTo>
                <a:cubicBezTo>
                  <a:pt x="1072356" y="335950"/>
                  <a:pt x="1058762" y="349545"/>
                  <a:pt x="1041993" y="349545"/>
                </a:cubicBezTo>
                <a:cubicBezTo>
                  <a:pt x="1025223" y="349545"/>
                  <a:pt x="1011629" y="335950"/>
                  <a:pt x="1011629" y="319181"/>
                </a:cubicBezTo>
                <a:cubicBezTo>
                  <a:pt x="1011629" y="302412"/>
                  <a:pt x="1025223" y="288818"/>
                  <a:pt x="1041993" y="288818"/>
                </a:cubicBezTo>
                <a:close/>
                <a:moveTo>
                  <a:pt x="969438" y="288818"/>
                </a:moveTo>
                <a:cubicBezTo>
                  <a:pt x="986208" y="288818"/>
                  <a:pt x="999801" y="302412"/>
                  <a:pt x="999801" y="319181"/>
                </a:cubicBezTo>
                <a:cubicBezTo>
                  <a:pt x="999801" y="335950"/>
                  <a:pt x="986208" y="349545"/>
                  <a:pt x="969438" y="349545"/>
                </a:cubicBezTo>
                <a:cubicBezTo>
                  <a:pt x="952669" y="349545"/>
                  <a:pt x="939075" y="335950"/>
                  <a:pt x="939075" y="319181"/>
                </a:cubicBezTo>
                <a:cubicBezTo>
                  <a:pt x="939075" y="302412"/>
                  <a:pt x="952669" y="288818"/>
                  <a:pt x="969438" y="288818"/>
                </a:cubicBezTo>
                <a:close/>
                <a:moveTo>
                  <a:pt x="896883" y="288818"/>
                </a:moveTo>
                <a:cubicBezTo>
                  <a:pt x="913653" y="288818"/>
                  <a:pt x="927247" y="302412"/>
                  <a:pt x="927247" y="319181"/>
                </a:cubicBezTo>
                <a:cubicBezTo>
                  <a:pt x="927247" y="335950"/>
                  <a:pt x="913653" y="349545"/>
                  <a:pt x="896883" y="349545"/>
                </a:cubicBezTo>
                <a:cubicBezTo>
                  <a:pt x="880114" y="349545"/>
                  <a:pt x="866520" y="335950"/>
                  <a:pt x="866520" y="319181"/>
                </a:cubicBezTo>
                <a:cubicBezTo>
                  <a:pt x="866520" y="302412"/>
                  <a:pt x="880114" y="288818"/>
                  <a:pt x="896883" y="288818"/>
                </a:cubicBezTo>
                <a:close/>
                <a:moveTo>
                  <a:pt x="824329" y="288818"/>
                </a:moveTo>
                <a:cubicBezTo>
                  <a:pt x="841098" y="288818"/>
                  <a:pt x="854692" y="302412"/>
                  <a:pt x="854692" y="319181"/>
                </a:cubicBezTo>
                <a:cubicBezTo>
                  <a:pt x="854692" y="335950"/>
                  <a:pt x="841098" y="349545"/>
                  <a:pt x="824329" y="349545"/>
                </a:cubicBezTo>
                <a:cubicBezTo>
                  <a:pt x="807559" y="349545"/>
                  <a:pt x="793965" y="335950"/>
                  <a:pt x="793965" y="319181"/>
                </a:cubicBezTo>
                <a:cubicBezTo>
                  <a:pt x="793965" y="302412"/>
                  <a:pt x="807559" y="288818"/>
                  <a:pt x="824329" y="288818"/>
                </a:cubicBezTo>
                <a:close/>
                <a:moveTo>
                  <a:pt x="751774" y="288818"/>
                </a:moveTo>
                <a:cubicBezTo>
                  <a:pt x="768544" y="288818"/>
                  <a:pt x="782138" y="302412"/>
                  <a:pt x="782138" y="319181"/>
                </a:cubicBezTo>
                <a:cubicBezTo>
                  <a:pt x="782138" y="335950"/>
                  <a:pt x="768544" y="349545"/>
                  <a:pt x="751774" y="349545"/>
                </a:cubicBezTo>
                <a:cubicBezTo>
                  <a:pt x="735005" y="349545"/>
                  <a:pt x="721411" y="335950"/>
                  <a:pt x="721411" y="319181"/>
                </a:cubicBezTo>
                <a:cubicBezTo>
                  <a:pt x="721411" y="302412"/>
                  <a:pt x="735005" y="288818"/>
                  <a:pt x="751774" y="288818"/>
                </a:cubicBezTo>
                <a:close/>
                <a:moveTo>
                  <a:pt x="679220" y="288818"/>
                </a:moveTo>
                <a:cubicBezTo>
                  <a:pt x="695989" y="288818"/>
                  <a:pt x="709583" y="302412"/>
                  <a:pt x="709583" y="319181"/>
                </a:cubicBezTo>
                <a:cubicBezTo>
                  <a:pt x="709583" y="335950"/>
                  <a:pt x="695989" y="349545"/>
                  <a:pt x="679220" y="349545"/>
                </a:cubicBezTo>
                <a:cubicBezTo>
                  <a:pt x="662450" y="349545"/>
                  <a:pt x="648856" y="335950"/>
                  <a:pt x="648856" y="319181"/>
                </a:cubicBezTo>
                <a:cubicBezTo>
                  <a:pt x="648856" y="302412"/>
                  <a:pt x="662450" y="288818"/>
                  <a:pt x="679220" y="288818"/>
                </a:cubicBezTo>
                <a:close/>
                <a:moveTo>
                  <a:pt x="606665" y="288818"/>
                </a:moveTo>
                <a:cubicBezTo>
                  <a:pt x="623435" y="288818"/>
                  <a:pt x="637029" y="302412"/>
                  <a:pt x="637029" y="319181"/>
                </a:cubicBezTo>
                <a:cubicBezTo>
                  <a:pt x="637029" y="335950"/>
                  <a:pt x="623435" y="349545"/>
                  <a:pt x="606665" y="349545"/>
                </a:cubicBezTo>
                <a:cubicBezTo>
                  <a:pt x="589896" y="349545"/>
                  <a:pt x="576302" y="335950"/>
                  <a:pt x="576302" y="319181"/>
                </a:cubicBezTo>
                <a:cubicBezTo>
                  <a:pt x="576302" y="302412"/>
                  <a:pt x="589896" y="288818"/>
                  <a:pt x="606665" y="288818"/>
                </a:cubicBezTo>
                <a:close/>
                <a:moveTo>
                  <a:pt x="534111" y="288818"/>
                </a:moveTo>
                <a:cubicBezTo>
                  <a:pt x="550880" y="288818"/>
                  <a:pt x="564474" y="302412"/>
                  <a:pt x="564474" y="319181"/>
                </a:cubicBezTo>
                <a:cubicBezTo>
                  <a:pt x="564474" y="335950"/>
                  <a:pt x="550880" y="349545"/>
                  <a:pt x="534111" y="349545"/>
                </a:cubicBezTo>
                <a:cubicBezTo>
                  <a:pt x="517341" y="349545"/>
                  <a:pt x="503747" y="335950"/>
                  <a:pt x="503747" y="319181"/>
                </a:cubicBezTo>
                <a:cubicBezTo>
                  <a:pt x="503747" y="302412"/>
                  <a:pt x="517341" y="288818"/>
                  <a:pt x="534111" y="288818"/>
                </a:cubicBezTo>
                <a:close/>
                <a:moveTo>
                  <a:pt x="461556" y="288818"/>
                </a:moveTo>
                <a:cubicBezTo>
                  <a:pt x="478326" y="288818"/>
                  <a:pt x="491920" y="302412"/>
                  <a:pt x="491920" y="319181"/>
                </a:cubicBezTo>
                <a:cubicBezTo>
                  <a:pt x="491920" y="335950"/>
                  <a:pt x="478326" y="349545"/>
                  <a:pt x="461556" y="349545"/>
                </a:cubicBezTo>
                <a:cubicBezTo>
                  <a:pt x="444787" y="349545"/>
                  <a:pt x="431192" y="335950"/>
                  <a:pt x="431192" y="319181"/>
                </a:cubicBezTo>
                <a:cubicBezTo>
                  <a:pt x="431192" y="302412"/>
                  <a:pt x="444787" y="288818"/>
                  <a:pt x="461556" y="288818"/>
                </a:cubicBezTo>
                <a:close/>
                <a:moveTo>
                  <a:pt x="389002" y="288818"/>
                </a:moveTo>
                <a:cubicBezTo>
                  <a:pt x="405771" y="288818"/>
                  <a:pt x="419365" y="302412"/>
                  <a:pt x="419365" y="319181"/>
                </a:cubicBezTo>
                <a:cubicBezTo>
                  <a:pt x="419365" y="335950"/>
                  <a:pt x="405771" y="349545"/>
                  <a:pt x="389002" y="349545"/>
                </a:cubicBezTo>
                <a:cubicBezTo>
                  <a:pt x="372232" y="349545"/>
                  <a:pt x="358638" y="335950"/>
                  <a:pt x="358638" y="319181"/>
                </a:cubicBezTo>
                <a:cubicBezTo>
                  <a:pt x="358638" y="302412"/>
                  <a:pt x="372232" y="288818"/>
                  <a:pt x="389002" y="288818"/>
                </a:cubicBezTo>
                <a:close/>
                <a:moveTo>
                  <a:pt x="316447" y="288818"/>
                </a:moveTo>
                <a:cubicBezTo>
                  <a:pt x="333216" y="288818"/>
                  <a:pt x="346810" y="302412"/>
                  <a:pt x="346810" y="319181"/>
                </a:cubicBezTo>
                <a:cubicBezTo>
                  <a:pt x="346810" y="335950"/>
                  <a:pt x="333216" y="349545"/>
                  <a:pt x="316447" y="349545"/>
                </a:cubicBezTo>
                <a:cubicBezTo>
                  <a:pt x="299677" y="349545"/>
                  <a:pt x="286084" y="335950"/>
                  <a:pt x="286084" y="319181"/>
                </a:cubicBezTo>
                <a:cubicBezTo>
                  <a:pt x="286084" y="302412"/>
                  <a:pt x="299677" y="288818"/>
                  <a:pt x="316447" y="288818"/>
                </a:cubicBezTo>
                <a:close/>
                <a:moveTo>
                  <a:pt x="243892" y="288818"/>
                </a:moveTo>
                <a:cubicBezTo>
                  <a:pt x="260662" y="288818"/>
                  <a:pt x="274256" y="302412"/>
                  <a:pt x="274256" y="319181"/>
                </a:cubicBezTo>
                <a:cubicBezTo>
                  <a:pt x="274256" y="335950"/>
                  <a:pt x="260662" y="349545"/>
                  <a:pt x="243892" y="349545"/>
                </a:cubicBezTo>
                <a:cubicBezTo>
                  <a:pt x="227123" y="349545"/>
                  <a:pt x="213529" y="335950"/>
                  <a:pt x="213529" y="319181"/>
                </a:cubicBezTo>
                <a:cubicBezTo>
                  <a:pt x="213529" y="302412"/>
                  <a:pt x="227123" y="288818"/>
                  <a:pt x="243892" y="288818"/>
                </a:cubicBezTo>
                <a:close/>
                <a:moveTo>
                  <a:pt x="171339" y="288818"/>
                </a:moveTo>
                <a:cubicBezTo>
                  <a:pt x="188107" y="288818"/>
                  <a:pt x="201701" y="302412"/>
                  <a:pt x="201701" y="319181"/>
                </a:cubicBezTo>
                <a:cubicBezTo>
                  <a:pt x="201701" y="335950"/>
                  <a:pt x="188107" y="349545"/>
                  <a:pt x="171339" y="349545"/>
                </a:cubicBezTo>
                <a:cubicBezTo>
                  <a:pt x="154691" y="349545"/>
                  <a:pt x="141096" y="335950"/>
                  <a:pt x="141096" y="319181"/>
                </a:cubicBezTo>
                <a:cubicBezTo>
                  <a:pt x="141096" y="302412"/>
                  <a:pt x="154691" y="288818"/>
                  <a:pt x="171339" y="288818"/>
                </a:cubicBezTo>
                <a:close/>
                <a:moveTo>
                  <a:pt x="98923" y="288818"/>
                </a:moveTo>
                <a:cubicBezTo>
                  <a:pt x="115682" y="288818"/>
                  <a:pt x="129276" y="302412"/>
                  <a:pt x="129276" y="319181"/>
                </a:cubicBezTo>
                <a:cubicBezTo>
                  <a:pt x="129276" y="335950"/>
                  <a:pt x="115682" y="349545"/>
                  <a:pt x="98923" y="349545"/>
                </a:cubicBezTo>
                <a:cubicBezTo>
                  <a:pt x="82149" y="349545"/>
                  <a:pt x="68554" y="335950"/>
                  <a:pt x="68554" y="319181"/>
                </a:cubicBezTo>
                <a:cubicBezTo>
                  <a:pt x="68554" y="302412"/>
                  <a:pt x="82149" y="288818"/>
                  <a:pt x="98923" y="288818"/>
                </a:cubicBezTo>
                <a:close/>
                <a:moveTo>
                  <a:pt x="26368" y="288818"/>
                </a:moveTo>
                <a:cubicBezTo>
                  <a:pt x="43131" y="288818"/>
                  <a:pt x="56725" y="302412"/>
                  <a:pt x="56725" y="319181"/>
                </a:cubicBezTo>
                <a:cubicBezTo>
                  <a:pt x="56725" y="335950"/>
                  <a:pt x="43131" y="349545"/>
                  <a:pt x="26368" y="349545"/>
                </a:cubicBezTo>
                <a:cubicBezTo>
                  <a:pt x="17983" y="349545"/>
                  <a:pt x="10391" y="346146"/>
                  <a:pt x="4896" y="340651"/>
                </a:cubicBezTo>
                <a:lnTo>
                  <a:pt x="0" y="328831"/>
                </a:lnTo>
                <a:lnTo>
                  <a:pt x="0" y="309532"/>
                </a:lnTo>
                <a:lnTo>
                  <a:pt x="4896" y="297711"/>
                </a:lnTo>
                <a:cubicBezTo>
                  <a:pt x="10391" y="292217"/>
                  <a:pt x="17983" y="288818"/>
                  <a:pt x="26368" y="288818"/>
                </a:cubicBezTo>
                <a:close/>
                <a:moveTo>
                  <a:pt x="1622429" y="208366"/>
                </a:moveTo>
                <a:cubicBezTo>
                  <a:pt x="1639199" y="208366"/>
                  <a:pt x="1652792" y="221960"/>
                  <a:pt x="1652792" y="238729"/>
                </a:cubicBezTo>
                <a:cubicBezTo>
                  <a:pt x="1652792" y="255499"/>
                  <a:pt x="1639199" y="269093"/>
                  <a:pt x="1622429" y="269093"/>
                </a:cubicBezTo>
                <a:cubicBezTo>
                  <a:pt x="1605659" y="269093"/>
                  <a:pt x="1592066" y="255499"/>
                  <a:pt x="1592066" y="238729"/>
                </a:cubicBezTo>
                <a:cubicBezTo>
                  <a:pt x="1592066" y="221960"/>
                  <a:pt x="1605659" y="208366"/>
                  <a:pt x="1622429" y="208366"/>
                </a:cubicBezTo>
                <a:close/>
                <a:moveTo>
                  <a:pt x="1549874" y="208366"/>
                </a:moveTo>
                <a:cubicBezTo>
                  <a:pt x="1566644" y="208366"/>
                  <a:pt x="1580238" y="221960"/>
                  <a:pt x="1580238" y="238729"/>
                </a:cubicBezTo>
                <a:cubicBezTo>
                  <a:pt x="1580238" y="255499"/>
                  <a:pt x="1566644" y="269093"/>
                  <a:pt x="1549874" y="269093"/>
                </a:cubicBezTo>
                <a:cubicBezTo>
                  <a:pt x="1533105" y="269093"/>
                  <a:pt x="1519511" y="255499"/>
                  <a:pt x="1519511" y="238729"/>
                </a:cubicBezTo>
                <a:cubicBezTo>
                  <a:pt x="1519511" y="221960"/>
                  <a:pt x="1533105" y="208366"/>
                  <a:pt x="1549874" y="208366"/>
                </a:cubicBezTo>
                <a:close/>
                <a:moveTo>
                  <a:pt x="1477320" y="208366"/>
                </a:moveTo>
                <a:cubicBezTo>
                  <a:pt x="1494089" y="208366"/>
                  <a:pt x="1507683" y="221960"/>
                  <a:pt x="1507683" y="238729"/>
                </a:cubicBezTo>
                <a:cubicBezTo>
                  <a:pt x="1507683" y="255499"/>
                  <a:pt x="1494089" y="269093"/>
                  <a:pt x="1477320" y="269093"/>
                </a:cubicBezTo>
                <a:cubicBezTo>
                  <a:pt x="1460550" y="269093"/>
                  <a:pt x="1446956" y="255499"/>
                  <a:pt x="1446956" y="238729"/>
                </a:cubicBezTo>
                <a:cubicBezTo>
                  <a:pt x="1446956" y="221960"/>
                  <a:pt x="1460550" y="208366"/>
                  <a:pt x="1477320" y="208366"/>
                </a:cubicBezTo>
                <a:close/>
                <a:moveTo>
                  <a:pt x="1404765" y="208366"/>
                </a:moveTo>
                <a:cubicBezTo>
                  <a:pt x="1421535" y="208366"/>
                  <a:pt x="1435129" y="221960"/>
                  <a:pt x="1435129" y="238729"/>
                </a:cubicBezTo>
                <a:cubicBezTo>
                  <a:pt x="1435129" y="255499"/>
                  <a:pt x="1421535" y="269093"/>
                  <a:pt x="1404765" y="269093"/>
                </a:cubicBezTo>
                <a:cubicBezTo>
                  <a:pt x="1387996" y="269093"/>
                  <a:pt x="1374402" y="255499"/>
                  <a:pt x="1374402" y="238729"/>
                </a:cubicBezTo>
                <a:cubicBezTo>
                  <a:pt x="1374402" y="221960"/>
                  <a:pt x="1387996" y="208366"/>
                  <a:pt x="1404765" y="208366"/>
                </a:cubicBezTo>
                <a:close/>
                <a:moveTo>
                  <a:pt x="1332211" y="208366"/>
                </a:moveTo>
                <a:cubicBezTo>
                  <a:pt x="1348980" y="208366"/>
                  <a:pt x="1362574" y="221960"/>
                  <a:pt x="1362574" y="238729"/>
                </a:cubicBezTo>
                <a:cubicBezTo>
                  <a:pt x="1362574" y="255499"/>
                  <a:pt x="1348980" y="269093"/>
                  <a:pt x="1332211" y="269093"/>
                </a:cubicBezTo>
                <a:cubicBezTo>
                  <a:pt x="1315441" y="269093"/>
                  <a:pt x="1301847" y="255499"/>
                  <a:pt x="1301847" y="238729"/>
                </a:cubicBezTo>
                <a:cubicBezTo>
                  <a:pt x="1301847" y="221960"/>
                  <a:pt x="1315441" y="208366"/>
                  <a:pt x="1332211" y="208366"/>
                </a:cubicBezTo>
                <a:close/>
                <a:moveTo>
                  <a:pt x="1259656" y="208366"/>
                </a:moveTo>
                <a:cubicBezTo>
                  <a:pt x="1276426" y="208366"/>
                  <a:pt x="1290020" y="221960"/>
                  <a:pt x="1290020" y="238729"/>
                </a:cubicBezTo>
                <a:cubicBezTo>
                  <a:pt x="1290020" y="255499"/>
                  <a:pt x="1276426" y="269093"/>
                  <a:pt x="1259656" y="269093"/>
                </a:cubicBezTo>
                <a:cubicBezTo>
                  <a:pt x="1242887" y="269093"/>
                  <a:pt x="1229293" y="255499"/>
                  <a:pt x="1229293" y="238729"/>
                </a:cubicBezTo>
                <a:cubicBezTo>
                  <a:pt x="1229293" y="221960"/>
                  <a:pt x="1242887" y="208366"/>
                  <a:pt x="1259656" y="208366"/>
                </a:cubicBezTo>
                <a:close/>
                <a:moveTo>
                  <a:pt x="1187102" y="208366"/>
                </a:moveTo>
                <a:cubicBezTo>
                  <a:pt x="1203871" y="208366"/>
                  <a:pt x="1217465" y="221960"/>
                  <a:pt x="1217465" y="238729"/>
                </a:cubicBezTo>
                <a:cubicBezTo>
                  <a:pt x="1217465" y="255499"/>
                  <a:pt x="1203871" y="269093"/>
                  <a:pt x="1187102" y="269093"/>
                </a:cubicBezTo>
                <a:cubicBezTo>
                  <a:pt x="1170332" y="269093"/>
                  <a:pt x="1156738" y="255499"/>
                  <a:pt x="1156738" y="238729"/>
                </a:cubicBezTo>
                <a:cubicBezTo>
                  <a:pt x="1156738" y="221960"/>
                  <a:pt x="1170332" y="208366"/>
                  <a:pt x="1187102" y="208366"/>
                </a:cubicBezTo>
                <a:close/>
                <a:moveTo>
                  <a:pt x="1114547" y="208366"/>
                </a:moveTo>
                <a:cubicBezTo>
                  <a:pt x="1131317" y="208366"/>
                  <a:pt x="1144911" y="221960"/>
                  <a:pt x="1144911" y="238729"/>
                </a:cubicBezTo>
                <a:cubicBezTo>
                  <a:pt x="1144911" y="255499"/>
                  <a:pt x="1131317" y="269093"/>
                  <a:pt x="1114547" y="269093"/>
                </a:cubicBezTo>
                <a:cubicBezTo>
                  <a:pt x="1097778" y="269093"/>
                  <a:pt x="1084184" y="255499"/>
                  <a:pt x="1084184" y="238729"/>
                </a:cubicBezTo>
                <a:cubicBezTo>
                  <a:pt x="1084184" y="221960"/>
                  <a:pt x="1097778" y="208366"/>
                  <a:pt x="1114547" y="208366"/>
                </a:cubicBezTo>
                <a:close/>
                <a:moveTo>
                  <a:pt x="1041993" y="208366"/>
                </a:moveTo>
                <a:cubicBezTo>
                  <a:pt x="1058762" y="208366"/>
                  <a:pt x="1072356" y="221960"/>
                  <a:pt x="1072356" y="238729"/>
                </a:cubicBezTo>
                <a:cubicBezTo>
                  <a:pt x="1072356" y="255499"/>
                  <a:pt x="1058762" y="269093"/>
                  <a:pt x="1041993" y="269093"/>
                </a:cubicBezTo>
                <a:cubicBezTo>
                  <a:pt x="1025223" y="269093"/>
                  <a:pt x="1011629" y="255499"/>
                  <a:pt x="1011629" y="238729"/>
                </a:cubicBezTo>
                <a:cubicBezTo>
                  <a:pt x="1011629" y="221960"/>
                  <a:pt x="1025223" y="208366"/>
                  <a:pt x="1041993" y="208366"/>
                </a:cubicBezTo>
                <a:close/>
                <a:moveTo>
                  <a:pt x="969438" y="208366"/>
                </a:moveTo>
                <a:cubicBezTo>
                  <a:pt x="986208" y="208366"/>
                  <a:pt x="999801" y="221960"/>
                  <a:pt x="999801" y="238729"/>
                </a:cubicBezTo>
                <a:cubicBezTo>
                  <a:pt x="999801" y="255499"/>
                  <a:pt x="986208" y="269093"/>
                  <a:pt x="969438" y="269093"/>
                </a:cubicBezTo>
                <a:cubicBezTo>
                  <a:pt x="952669" y="269093"/>
                  <a:pt x="939075" y="255499"/>
                  <a:pt x="939075" y="238729"/>
                </a:cubicBezTo>
                <a:cubicBezTo>
                  <a:pt x="939075" y="221960"/>
                  <a:pt x="952669" y="208366"/>
                  <a:pt x="969438" y="208366"/>
                </a:cubicBezTo>
                <a:close/>
                <a:moveTo>
                  <a:pt x="896883" y="208366"/>
                </a:moveTo>
                <a:cubicBezTo>
                  <a:pt x="913653" y="208366"/>
                  <a:pt x="927247" y="221960"/>
                  <a:pt x="927247" y="238729"/>
                </a:cubicBezTo>
                <a:cubicBezTo>
                  <a:pt x="927247" y="255499"/>
                  <a:pt x="913653" y="269093"/>
                  <a:pt x="896883" y="269093"/>
                </a:cubicBezTo>
                <a:cubicBezTo>
                  <a:pt x="880114" y="269093"/>
                  <a:pt x="866520" y="255499"/>
                  <a:pt x="866520" y="238729"/>
                </a:cubicBezTo>
                <a:cubicBezTo>
                  <a:pt x="866520" y="221960"/>
                  <a:pt x="880114" y="208366"/>
                  <a:pt x="896883" y="208366"/>
                </a:cubicBezTo>
                <a:close/>
                <a:moveTo>
                  <a:pt x="824329" y="208366"/>
                </a:moveTo>
                <a:cubicBezTo>
                  <a:pt x="841098" y="208366"/>
                  <a:pt x="854692" y="221960"/>
                  <a:pt x="854692" y="238729"/>
                </a:cubicBezTo>
                <a:cubicBezTo>
                  <a:pt x="854692" y="255499"/>
                  <a:pt x="841098" y="269093"/>
                  <a:pt x="824329" y="269093"/>
                </a:cubicBezTo>
                <a:cubicBezTo>
                  <a:pt x="807559" y="269093"/>
                  <a:pt x="793965" y="255499"/>
                  <a:pt x="793965" y="238729"/>
                </a:cubicBezTo>
                <a:cubicBezTo>
                  <a:pt x="793965" y="221960"/>
                  <a:pt x="807559" y="208366"/>
                  <a:pt x="824329" y="208366"/>
                </a:cubicBezTo>
                <a:close/>
                <a:moveTo>
                  <a:pt x="751774" y="208366"/>
                </a:moveTo>
                <a:cubicBezTo>
                  <a:pt x="768544" y="208366"/>
                  <a:pt x="782138" y="221960"/>
                  <a:pt x="782138" y="238729"/>
                </a:cubicBezTo>
                <a:cubicBezTo>
                  <a:pt x="782138" y="255499"/>
                  <a:pt x="768544" y="269093"/>
                  <a:pt x="751774" y="269093"/>
                </a:cubicBezTo>
                <a:cubicBezTo>
                  <a:pt x="735005" y="269093"/>
                  <a:pt x="721411" y="255499"/>
                  <a:pt x="721411" y="238729"/>
                </a:cubicBezTo>
                <a:cubicBezTo>
                  <a:pt x="721411" y="221960"/>
                  <a:pt x="735005" y="208366"/>
                  <a:pt x="751774" y="208366"/>
                </a:cubicBezTo>
                <a:close/>
                <a:moveTo>
                  <a:pt x="679220" y="208366"/>
                </a:moveTo>
                <a:cubicBezTo>
                  <a:pt x="695989" y="208366"/>
                  <a:pt x="709583" y="221960"/>
                  <a:pt x="709583" y="238729"/>
                </a:cubicBezTo>
                <a:cubicBezTo>
                  <a:pt x="709583" y="255499"/>
                  <a:pt x="695989" y="269093"/>
                  <a:pt x="679220" y="269093"/>
                </a:cubicBezTo>
                <a:cubicBezTo>
                  <a:pt x="662450" y="269093"/>
                  <a:pt x="648856" y="255499"/>
                  <a:pt x="648856" y="238729"/>
                </a:cubicBezTo>
                <a:cubicBezTo>
                  <a:pt x="648856" y="221960"/>
                  <a:pt x="662450" y="208366"/>
                  <a:pt x="679220" y="208366"/>
                </a:cubicBezTo>
                <a:close/>
                <a:moveTo>
                  <a:pt x="606665" y="208366"/>
                </a:moveTo>
                <a:cubicBezTo>
                  <a:pt x="623435" y="208366"/>
                  <a:pt x="637029" y="221960"/>
                  <a:pt x="637029" y="238729"/>
                </a:cubicBezTo>
                <a:cubicBezTo>
                  <a:pt x="637029" y="255499"/>
                  <a:pt x="623435" y="269093"/>
                  <a:pt x="606665" y="269093"/>
                </a:cubicBezTo>
                <a:cubicBezTo>
                  <a:pt x="589896" y="269093"/>
                  <a:pt x="576302" y="255499"/>
                  <a:pt x="576302" y="238729"/>
                </a:cubicBezTo>
                <a:cubicBezTo>
                  <a:pt x="576302" y="221960"/>
                  <a:pt x="589896" y="208366"/>
                  <a:pt x="606665" y="208366"/>
                </a:cubicBezTo>
                <a:close/>
                <a:moveTo>
                  <a:pt x="534111" y="208366"/>
                </a:moveTo>
                <a:cubicBezTo>
                  <a:pt x="550880" y="208366"/>
                  <a:pt x="564474" y="221960"/>
                  <a:pt x="564474" y="238729"/>
                </a:cubicBezTo>
                <a:cubicBezTo>
                  <a:pt x="564474" y="255499"/>
                  <a:pt x="550880" y="269093"/>
                  <a:pt x="534111" y="269093"/>
                </a:cubicBezTo>
                <a:cubicBezTo>
                  <a:pt x="517341" y="269093"/>
                  <a:pt x="503747" y="255499"/>
                  <a:pt x="503747" y="238729"/>
                </a:cubicBezTo>
                <a:cubicBezTo>
                  <a:pt x="503747" y="221960"/>
                  <a:pt x="517341" y="208366"/>
                  <a:pt x="534111" y="208366"/>
                </a:cubicBezTo>
                <a:close/>
                <a:moveTo>
                  <a:pt x="461556" y="208366"/>
                </a:moveTo>
                <a:cubicBezTo>
                  <a:pt x="478326" y="208366"/>
                  <a:pt x="491920" y="221960"/>
                  <a:pt x="491920" y="238729"/>
                </a:cubicBezTo>
                <a:cubicBezTo>
                  <a:pt x="491920" y="255499"/>
                  <a:pt x="478326" y="269093"/>
                  <a:pt x="461556" y="269093"/>
                </a:cubicBezTo>
                <a:cubicBezTo>
                  <a:pt x="444787" y="269093"/>
                  <a:pt x="431192" y="255499"/>
                  <a:pt x="431192" y="238729"/>
                </a:cubicBezTo>
                <a:cubicBezTo>
                  <a:pt x="431192" y="221960"/>
                  <a:pt x="444787" y="208366"/>
                  <a:pt x="461556" y="208366"/>
                </a:cubicBezTo>
                <a:close/>
                <a:moveTo>
                  <a:pt x="389002" y="208366"/>
                </a:moveTo>
                <a:cubicBezTo>
                  <a:pt x="405771" y="208366"/>
                  <a:pt x="419365" y="221960"/>
                  <a:pt x="419365" y="238729"/>
                </a:cubicBezTo>
                <a:cubicBezTo>
                  <a:pt x="419365" y="255499"/>
                  <a:pt x="405771" y="269093"/>
                  <a:pt x="389002" y="269093"/>
                </a:cubicBezTo>
                <a:cubicBezTo>
                  <a:pt x="372232" y="269093"/>
                  <a:pt x="358638" y="255499"/>
                  <a:pt x="358638" y="238729"/>
                </a:cubicBezTo>
                <a:cubicBezTo>
                  <a:pt x="358638" y="221960"/>
                  <a:pt x="372232" y="208366"/>
                  <a:pt x="389002" y="208366"/>
                </a:cubicBezTo>
                <a:close/>
                <a:moveTo>
                  <a:pt x="316447" y="208366"/>
                </a:moveTo>
                <a:cubicBezTo>
                  <a:pt x="333216" y="208366"/>
                  <a:pt x="346810" y="221960"/>
                  <a:pt x="346810" y="238729"/>
                </a:cubicBezTo>
                <a:cubicBezTo>
                  <a:pt x="346810" y="255499"/>
                  <a:pt x="333216" y="269093"/>
                  <a:pt x="316447" y="269093"/>
                </a:cubicBezTo>
                <a:cubicBezTo>
                  <a:pt x="299677" y="269093"/>
                  <a:pt x="286084" y="255499"/>
                  <a:pt x="286084" y="238729"/>
                </a:cubicBezTo>
                <a:cubicBezTo>
                  <a:pt x="286084" y="221960"/>
                  <a:pt x="299677" y="208366"/>
                  <a:pt x="316447" y="208366"/>
                </a:cubicBezTo>
                <a:close/>
                <a:moveTo>
                  <a:pt x="243892" y="208366"/>
                </a:moveTo>
                <a:cubicBezTo>
                  <a:pt x="260662" y="208366"/>
                  <a:pt x="274256" y="221960"/>
                  <a:pt x="274256" y="238729"/>
                </a:cubicBezTo>
                <a:cubicBezTo>
                  <a:pt x="274256" y="255499"/>
                  <a:pt x="260662" y="269093"/>
                  <a:pt x="243892" y="269093"/>
                </a:cubicBezTo>
                <a:cubicBezTo>
                  <a:pt x="227123" y="269093"/>
                  <a:pt x="213529" y="255499"/>
                  <a:pt x="213529" y="238729"/>
                </a:cubicBezTo>
                <a:cubicBezTo>
                  <a:pt x="213529" y="221960"/>
                  <a:pt x="227123" y="208366"/>
                  <a:pt x="243892" y="208366"/>
                </a:cubicBezTo>
                <a:close/>
                <a:moveTo>
                  <a:pt x="171339" y="208366"/>
                </a:moveTo>
                <a:cubicBezTo>
                  <a:pt x="188107" y="208366"/>
                  <a:pt x="201701" y="221960"/>
                  <a:pt x="201701" y="238729"/>
                </a:cubicBezTo>
                <a:cubicBezTo>
                  <a:pt x="201701" y="255499"/>
                  <a:pt x="188107" y="269093"/>
                  <a:pt x="171339" y="269093"/>
                </a:cubicBezTo>
                <a:cubicBezTo>
                  <a:pt x="154697" y="269093"/>
                  <a:pt x="141102" y="255499"/>
                  <a:pt x="141102" y="238729"/>
                </a:cubicBezTo>
                <a:cubicBezTo>
                  <a:pt x="141102" y="221960"/>
                  <a:pt x="154697" y="208366"/>
                  <a:pt x="171339" y="208366"/>
                </a:cubicBezTo>
                <a:close/>
                <a:moveTo>
                  <a:pt x="98929" y="208366"/>
                </a:moveTo>
                <a:cubicBezTo>
                  <a:pt x="115688" y="208366"/>
                  <a:pt x="129282" y="221960"/>
                  <a:pt x="129282" y="238729"/>
                </a:cubicBezTo>
                <a:cubicBezTo>
                  <a:pt x="129282" y="255499"/>
                  <a:pt x="115688" y="269093"/>
                  <a:pt x="98929" y="269093"/>
                </a:cubicBezTo>
                <a:cubicBezTo>
                  <a:pt x="82155" y="269093"/>
                  <a:pt x="68561" y="255499"/>
                  <a:pt x="68561" y="238729"/>
                </a:cubicBezTo>
                <a:cubicBezTo>
                  <a:pt x="68561" y="221960"/>
                  <a:pt x="82155" y="208366"/>
                  <a:pt x="98929" y="208366"/>
                </a:cubicBezTo>
                <a:close/>
                <a:moveTo>
                  <a:pt x="26375" y="208366"/>
                </a:moveTo>
                <a:cubicBezTo>
                  <a:pt x="43137" y="208366"/>
                  <a:pt x="56732" y="221960"/>
                  <a:pt x="56732" y="238729"/>
                </a:cubicBezTo>
                <a:cubicBezTo>
                  <a:pt x="56732" y="255499"/>
                  <a:pt x="43137" y="269093"/>
                  <a:pt x="26375" y="269093"/>
                </a:cubicBezTo>
                <a:cubicBezTo>
                  <a:pt x="17989" y="269093"/>
                  <a:pt x="10398" y="265695"/>
                  <a:pt x="4903" y="260200"/>
                </a:cubicBezTo>
                <a:lnTo>
                  <a:pt x="0" y="248364"/>
                </a:lnTo>
                <a:lnTo>
                  <a:pt x="0" y="229094"/>
                </a:lnTo>
                <a:lnTo>
                  <a:pt x="4903" y="217259"/>
                </a:lnTo>
                <a:cubicBezTo>
                  <a:pt x="10398" y="211765"/>
                  <a:pt x="17989" y="208366"/>
                  <a:pt x="26375" y="208366"/>
                </a:cubicBezTo>
                <a:close/>
                <a:moveTo>
                  <a:pt x="1622429" y="127914"/>
                </a:moveTo>
                <a:cubicBezTo>
                  <a:pt x="1630814" y="127914"/>
                  <a:pt x="1638404" y="131313"/>
                  <a:pt x="1643899" y="136808"/>
                </a:cubicBezTo>
                <a:lnTo>
                  <a:pt x="1648931" y="148957"/>
                </a:lnTo>
                <a:lnTo>
                  <a:pt x="1651011" y="162579"/>
                </a:lnTo>
                <a:lnTo>
                  <a:pt x="1643899" y="179748"/>
                </a:lnTo>
                <a:cubicBezTo>
                  <a:pt x="1638404" y="185243"/>
                  <a:pt x="1630814" y="188641"/>
                  <a:pt x="1622429" y="188641"/>
                </a:cubicBezTo>
                <a:cubicBezTo>
                  <a:pt x="1605659" y="188641"/>
                  <a:pt x="1592066" y="175047"/>
                  <a:pt x="1592066" y="158278"/>
                </a:cubicBezTo>
                <a:cubicBezTo>
                  <a:pt x="1592066" y="141508"/>
                  <a:pt x="1605659" y="127914"/>
                  <a:pt x="1622429" y="127914"/>
                </a:cubicBezTo>
                <a:close/>
                <a:moveTo>
                  <a:pt x="1549874" y="127914"/>
                </a:moveTo>
                <a:cubicBezTo>
                  <a:pt x="1566644" y="127914"/>
                  <a:pt x="1580238" y="141508"/>
                  <a:pt x="1580238" y="158278"/>
                </a:cubicBezTo>
                <a:cubicBezTo>
                  <a:pt x="1580238" y="175047"/>
                  <a:pt x="1566644" y="188641"/>
                  <a:pt x="1549874" y="188641"/>
                </a:cubicBezTo>
                <a:cubicBezTo>
                  <a:pt x="1533105" y="188641"/>
                  <a:pt x="1519511" y="175047"/>
                  <a:pt x="1519511" y="158278"/>
                </a:cubicBezTo>
                <a:cubicBezTo>
                  <a:pt x="1519511" y="141508"/>
                  <a:pt x="1533105" y="127914"/>
                  <a:pt x="1549874" y="127914"/>
                </a:cubicBezTo>
                <a:close/>
                <a:moveTo>
                  <a:pt x="1477320" y="127914"/>
                </a:moveTo>
                <a:cubicBezTo>
                  <a:pt x="1494089" y="127914"/>
                  <a:pt x="1507683" y="141508"/>
                  <a:pt x="1507683" y="158278"/>
                </a:cubicBezTo>
                <a:cubicBezTo>
                  <a:pt x="1507683" y="175047"/>
                  <a:pt x="1494089" y="188641"/>
                  <a:pt x="1477320" y="188641"/>
                </a:cubicBezTo>
                <a:cubicBezTo>
                  <a:pt x="1460550" y="188641"/>
                  <a:pt x="1446956" y="175047"/>
                  <a:pt x="1446956" y="158278"/>
                </a:cubicBezTo>
                <a:cubicBezTo>
                  <a:pt x="1446956" y="141508"/>
                  <a:pt x="1460550" y="127914"/>
                  <a:pt x="1477320" y="127914"/>
                </a:cubicBezTo>
                <a:close/>
                <a:moveTo>
                  <a:pt x="1404765" y="127914"/>
                </a:moveTo>
                <a:cubicBezTo>
                  <a:pt x="1421535" y="127914"/>
                  <a:pt x="1435129" y="141508"/>
                  <a:pt x="1435129" y="158278"/>
                </a:cubicBezTo>
                <a:cubicBezTo>
                  <a:pt x="1435129" y="175047"/>
                  <a:pt x="1421535" y="188641"/>
                  <a:pt x="1404765" y="188641"/>
                </a:cubicBezTo>
                <a:cubicBezTo>
                  <a:pt x="1387996" y="188641"/>
                  <a:pt x="1374402" y="175047"/>
                  <a:pt x="1374402" y="158278"/>
                </a:cubicBezTo>
                <a:cubicBezTo>
                  <a:pt x="1374402" y="141508"/>
                  <a:pt x="1387996" y="127914"/>
                  <a:pt x="1404765" y="127914"/>
                </a:cubicBezTo>
                <a:close/>
                <a:moveTo>
                  <a:pt x="1332211" y="127914"/>
                </a:moveTo>
                <a:cubicBezTo>
                  <a:pt x="1348980" y="127914"/>
                  <a:pt x="1362574" y="141508"/>
                  <a:pt x="1362574" y="158278"/>
                </a:cubicBezTo>
                <a:cubicBezTo>
                  <a:pt x="1362574" y="175047"/>
                  <a:pt x="1348980" y="188641"/>
                  <a:pt x="1332211" y="188641"/>
                </a:cubicBezTo>
                <a:cubicBezTo>
                  <a:pt x="1315441" y="188641"/>
                  <a:pt x="1301847" y="175047"/>
                  <a:pt x="1301847" y="158278"/>
                </a:cubicBezTo>
                <a:cubicBezTo>
                  <a:pt x="1301847" y="141508"/>
                  <a:pt x="1315441" y="127914"/>
                  <a:pt x="1332211" y="127914"/>
                </a:cubicBezTo>
                <a:close/>
                <a:moveTo>
                  <a:pt x="1259656" y="127914"/>
                </a:moveTo>
                <a:cubicBezTo>
                  <a:pt x="1276426" y="127914"/>
                  <a:pt x="1290020" y="141508"/>
                  <a:pt x="1290020" y="158278"/>
                </a:cubicBezTo>
                <a:cubicBezTo>
                  <a:pt x="1290020" y="175047"/>
                  <a:pt x="1276426" y="188641"/>
                  <a:pt x="1259656" y="188641"/>
                </a:cubicBezTo>
                <a:cubicBezTo>
                  <a:pt x="1242887" y="188641"/>
                  <a:pt x="1229293" y="175047"/>
                  <a:pt x="1229293" y="158278"/>
                </a:cubicBezTo>
                <a:cubicBezTo>
                  <a:pt x="1229293" y="141508"/>
                  <a:pt x="1242887" y="127914"/>
                  <a:pt x="1259656" y="127914"/>
                </a:cubicBezTo>
                <a:close/>
                <a:moveTo>
                  <a:pt x="1187102" y="127914"/>
                </a:moveTo>
                <a:cubicBezTo>
                  <a:pt x="1203871" y="127914"/>
                  <a:pt x="1217465" y="141508"/>
                  <a:pt x="1217465" y="158278"/>
                </a:cubicBezTo>
                <a:cubicBezTo>
                  <a:pt x="1217465" y="175047"/>
                  <a:pt x="1203871" y="188641"/>
                  <a:pt x="1187102" y="188641"/>
                </a:cubicBezTo>
                <a:cubicBezTo>
                  <a:pt x="1170332" y="188641"/>
                  <a:pt x="1156738" y="175047"/>
                  <a:pt x="1156738" y="158278"/>
                </a:cubicBezTo>
                <a:cubicBezTo>
                  <a:pt x="1156738" y="141508"/>
                  <a:pt x="1170332" y="127914"/>
                  <a:pt x="1187102" y="127914"/>
                </a:cubicBezTo>
                <a:close/>
                <a:moveTo>
                  <a:pt x="1114547" y="127914"/>
                </a:moveTo>
                <a:cubicBezTo>
                  <a:pt x="1131317" y="127914"/>
                  <a:pt x="1144911" y="141508"/>
                  <a:pt x="1144911" y="158278"/>
                </a:cubicBezTo>
                <a:cubicBezTo>
                  <a:pt x="1144911" y="175047"/>
                  <a:pt x="1131317" y="188641"/>
                  <a:pt x="1114547" y="188641"/>
                </a:cubicBezTo>
                <a:cubicBezTo>
                  <a:pt x="1097778" y="188641"/>
                  <a:pt x="1084184" y="175047"/>
                  <a:pt x="1084184" y="158278"/>
                </a:cubicBezTo>
                <a:cubicBezTo>
                  <a:pt x="1084184" y="141508"/>
                  <a:pt x="1097778" y="127914"/>
                  <a:pt x="1114547" y="127914"/>
                </a:cubicBezTo>
                <a:close/>
                <a:moveTo>
                  <a:pt x="1041993" y="127914"/>
                </a:moveTo>
                <a:cubicBezTo>
                  <a:pt x="1058762" y="127914"/>
                  <a:pt x="1072356" y="141508"/>
                  <a:pt x="1072356" y="158278"/>
                </a:cubicBezTo>
                <a:cubicBezTo>
                  <a:pt x="1072356" y="175047"/>
                  <a:pt x="1058762" y="188641"/>
                  <a:pt x="1041993" y="188641"/>
                </a:cubicBezTo>
                <a:cubicBezTo>
                  <a:pt x="1025223" y="188641"/>
                  <a:pt x="1011629" y="175047"/>
                  <a:pt x="1011629" y="158278"/>
                </a:cubicBezTo>
                <a:cubicBezTo>
                  <a:pt x="1011629" y="141508"/>
                  <a:pt x="1025223" y="127914"/>
                  <a:pt x="1041993" y="127914"/>
                </a:cubicBezTo>
                <a:close/>
                <a:moveTo>
                  <a:pt x="969438" y="127914"/>
                </a:moveTo>
                <a:cubicBezTo>
                  <a:pt x="986208" y="127914"/>
                  <a:pt x="999801" y="141508"/>
                  <a:pt x="999801" y="158278"/>
                </a:cubicBezTo>
                <a:cubicBezTo>
                  <a:pt x="999801" y="175047"/>
                  <a:pt x="986208" y="188641"/>
                  <a:pt x="969438" y="188641"/>
                </a:cubicBezTo>
                <a:cubicBezTo>
                  <a:pt x="952669" y="188641"/>
                  <a:pt x="939075" y="175047"/>
                  <a:pt x="939075" y="158278"/>
                </a:cubicBezTo>
                <a:cubicBezTo>
                  <a:pt x="939075" y="141508"/>
                  <a:pt x="952669" y="127914"/>
                  <a:pt x="969438" y="127914"/>
                </a:cubicBezTo>
                <a:close/>
                <a:moveTo>
                  <a:pt x="896883" y="127914"/>
                </a:moveTo>
                <a:cubicBezTo>
                  <a:pt x="913653" y="127914"/>
                  <a:pt x="927247" y="141508"/>
                  <a:pt x="927247" y="158278"/>
                </a:cubicBezTo>
                <a:cubicBezTo>
                  <a:pt x="927247" y="175047"/>
                  <a:pt x="913653" y="188641"/>
                  <a:pt x="896883" y="188641"/>
                </a:cubicBezTo>
                <a:cubicBezTo>
                  <a:pt x="880114" y="188641"/>
                  <a:pt x="866520" y="175047"/>
                  <a:pt x="866520" y="158278"/>
                </a:cubicBezTo>
                <a:cubicBezTo>
                  <a:pt x="866520" y="141508"/>
                  <a:pt x="880114" y="127914"/>
                  <a:pt x="896883" y="127914"/>
                </a:cubicBezTo>
                <a:close/>
                <a:moveTo>
                  <a:pt x="824329" y="127914"/>
                </a:moveTo>
                <a:cubicBezTo>
                  <a:pt x="841098" y="127914"/>
                  <a:pt x="854692" y="141508"/>
                  <a:pt x="854692" y="158278"/>
                </a:cubicBezTo>
                <a:cubicBezTo>
                  <a:pt x="854692" y="175047"/>
                  <a:pt x="841098" y="188641"/>
                  <a:pt x="824329" y="188641"/>
                </a:cubicBezTo>
                <a:cubicBezTo>
                  <a:pt x="807559" y="188641"/>
                  <a:pt x="793965" y="175047"/>
                  <a:pt x="793965" y="158278"/>
                </a:cubicBezTo>
                <a:cubicBezTo>
                  <a:pt x="793965" y="141508"/>
                  <a:pt x="807559" y="127914"/>
                  <a:pt x="824329" y="127914"/>
                </a:cubicBezTo>
                <a:close/>
                <a:moveTo>
                  <a:pt x="751774" y="127914"/>
                </a:moveTo>
                <a:cubicBezTo>
                  <a:pt x="768544" y="127914"/>
                  <a:pt x="782138" y="141508"/>
                  <a:pt x="782138" y="158278"/>
                </a:cubicBezTo>
                <a:cubicBezTo>
                  <a:pt x="782138" y="175047"/>
                  <a:pt x="768544" y="188641"/>
                  <a:pt x="751774" y="188641"/>
                </a:cubicBezTo>
                <a:cubicBezTo>
                  <a:pt x="735005" y="188641"/>
                  <a:pt x="721411" y="175047"/>
                  <a:pt x="721411" y="158278"/>
                </a:cubicBezTo>
                <a:cubicBezTo>
                  <a:pt x="721411" y="141508"/>
                  <a:pt x="735005" y="127914"/>
                  <a:pt x="751774" y="127914"/>
                </a:cubicBezTo>
                <a:close/>
                <a:moveTo>
                  <a:pt x="679220" y="127914"/>
                </a:moveTo>
                <a:cubicBezTo>
                  <a:pt x="695989" y="127914"/>
                  <a:pt x="709583" y="141508"/>
                  <a:pt x="709583" y="158278"/>
                </a:cubicBezTo>
                <a:cubicBezTo>
                  <a:pt x="709583" y="175047"/>
                  <a:pt x="695989" y="188641"/>
                  <a:pt x="679220" y="188641"/>
                </a:cubicBezTo>
                <a:cubicBezTo>
                  <a:pt x="662450" y="188641"/>
                  <a:pt x="648856" y="175047"/>
                  <a:pt x="648856" y="158278"/>
                </a:cubicBezTo>
                <a:cubicBezTo>
                  <a:pt x="648856" y="141508"/>
                  <a:pt x="662450" y="127914"/>
                  <a:pt x="679220" y="127914"/>
                </a:cubicBezTo>
                <a:close/>
                <a:moveTo>
                  <a:pt x="606665" y="127914"/>
                </a:moveTo>
                <a:cubicBezTo>
                  <a:pt x="623435" y="127914"/>
                  <a:pt x="637029" y="141508"/>
                  <a:pt x="637029" y="158278"/>
                </a:cubicBezTo>
                <a:cubicBezTo>
                  <a:pt x="637029" y="175047"/>
                  <a:pt x="623435" y="188641"/>
                  <a:pt x="606665" y="188641"/>
                </a:cubicBezTo>
                <a:cubicBezTo>
                  <a:pt x="589896" y="188641"/>
                  <a:pt x="576302" y="175047"/>
                  <a:pt x="576302" y="158278"/>
                </a:cubicBezTo>
                <a:cubicBezTo>
                  <a:pt x="576302" y="141508"/>
                  <a:pt x="589896" y="127914"/>
                  <a:pt x="606665" y="127914"/>
                </a:cubicBezTo>
                <a:close/>
                <a:moveTo>
                  <a:pt x="534111" y="127914"/>
                </a:moveTo>
                <a:cubicBezTo>
                  <a:pt x="550880" y="127914"/>
                  <a:pt x="564474" y="141508"/>
                  <a:pt x="564474" y="158278"/>
                </a:cubicBezTo>
                <a:cubicBezTo>
                  <a:pt x="564474" y="175047"/>
                  <a:pt x="550880" y="188641"/>
                  <a:pt x="534111" y="188641"/>
                </a:cubicBezTo>
                <a:cubicBezTo>
                  <a:pt x="517341" y="188641"/>
                  <a:pt x="503747" y="175047"/>
                  <a:pt x="503747" y="158278"/>
                </a:cubicBezTo>
                <a:cubicBezTo>
                  <a:pt x="503747" y="141508"/>
                  <a:pt x="517341" y="127914"/>
                  <a:pt x="534111" y="127914"/>
                </a:cubicBezTo>
                <a:close/>
                <a:moveTo>
                  <a:pt x="461556" y="127914"/>
                </a:moveTo>
                <a:cubicBezTo>
                  <a:pt x="478326" y="127914"/>
                  <a:pt x="491920" y="141508"/>
                  <a:pt x="491920" y="158278"/>
                </a:cubicBezTo>
                <a:cubicBezTo>
                  <a:pt x="491920" y="175047"/>
                  <a:pt x="478326" y="188641"/>
                  <a:pt x="461556" y="188641"/>
                </a:cubicBezTo>
                <a:cubicBezTo>
                  <a:pt x="444787" y="188641"/>
                  <a:pt x="431192" y="175047"/>
                  <a:pt x="431192" y="158278"/>
                </a:cubicBezTo>
                <a:cubicBezTo>
                  <a:pt x="431192" y="141508"/>
                  <a:pt x="444787" y="127914"/>
                  <a:pt x="461556" y="127914"/>
                </a:cubicBezTo>
                <a:close/>
                <a:moveTo>
                  <a:pt x="389002" y="127914"/>
                </a:moveTo>
                <a:cubicBezTo>
                  <a:pt x="405771" y="127914"/>
                  <a:pt x="419365" y="141508"/>
                  <a:pt x="419365" y="158278"/>
                </a:cubicBezTo>
                <a:cubicBezTo>
                  <a:pt x="419365" y="175047"/>
                  <a:pt x="405771" y="188641"/>
                  <a:pt x="389002" y="188641"/>
                </a:cubicBezTo>
                <a:cubicBezTo>
                  <a:pt x="372232" y="188641"/>
                  <a:pt x="358638" y="175047"/>
                  <a:pt x="358638" y="158278"/>
                </a:cubicBezTo>
                <a:cubicBezTo>
                  <a:pt x="358638" y="141508"/>
                  <a:pt x="372232" y="127914"/>
                  <a:pt x="389002" y="127914"/>
                </a:cubicBezTo>
                <a:close/>
                <a:moveTo>
                  <a:pt x="316447" y="127914"/>
                </a:moveTo>
                <a:cubicBezTo>
                  <a:pt x="333216" y="127914"/>
                  <a:pt x="346810" y="141508"/>
                  <a:pt x="346810" y="158278"/>
                </a:cubicBezTo>
                <a:cubicBezTo>
                  <a:pt x="346810" y="175047"/>
                  <a:pt x="333216" y="188641"/>
                  <a:pt x="316447" y="188641"/>
                </a:cubicBezTo>
                <a:cubicBezTo>
                  <a:pt x="299677" y="188641"/>
                  <a:pt x="286084" y="175047"/>
                  <a:pt x="286084" y="158278"/>
                </a:cubicBezTo>
                <a:cubicBezTo>
                  <a:pt x="286084" y="141508"/>
                  <a:pt x="299677" y="127914"/>
                  <a:pt x="316447" y="127914"/>
                </a:cubicBezTo>
                <a:close/>
                <a:moveTo>
                  <a:pt x="243892" y="127914"/>
                </a:moveTo>
                <a:cubicBezTo>
                  <a:pt x="260662" y="127914"/>
                  <a:pt x="274256" y="141508"/>
                  <a:pt x="274256" y="158278"/>
                </a:cubicBezTo>
                <a:cubicBezTo>
                  <a:pt x="274256" y="175047"/>
                  <a:pt x="260662" y="188641"/>
                  <a:pt x="243892" y="188641"/>
                </a:cubicBezTo>
                <a:cubicBezTo>
                  <a:pt x="227123" y="188641"/>
                  <a:pt x="213529" y="175047"/>
                  <a:pt x="213529" y="158278"/>
                </a:cubicBezTo>
                <a:cubicBezTo>
                  <a:pt x="213529" y="141508"/>
                  <a:pt x="227123" y="127914"/>
                  <a:pt x="243892" y="127914"/>
                </a:cubicBezTo>
                <a:close/>
                <a:moveTo>
                  <a:pt x="171339" y="127914"/>
                </a:moveTo>
                <a:cubicBezTo>
                  <a:pt x="188107" y="127914"/>
                  <a:pt x="201701" y="141508"/>
                  <a:pt x="201701" y="158278"/>
                </a:cubicBezTo>
                <a:cubicBezTo>
                  <a:pt x="201701" y="175047"/>
                  <a:pt x="188107" y="188641"/>
                  <a:pt x="171339" y="188641"/>
                </a:cubicBezTo>
                <a:cubicBezTo>
                  <a:pt x="154702" y="188641"/>
                  <a:pt x="141108" y="175047"/>
                  <a:pt x="141108" y="158278"/>
                </a:cubicBezTo>
                <a:cubicBezTo>
                  <a:pt x="141108" y="141508"/>
                  <a:pt x="154702" y="127914"/>
                  <a:pt x="171339" y="127914"/>
                </a:cubicBezTo>
                <a:close/>
                <a:moveTo>
                  <a:pt x="98936" y="127914"/>
                </a:moveTo>
                <a:cubicBezTo>
                  <a:pt x="115695" y="127914"/>
                  <a:pt x="129288" y="141508"/>
                  <a:pt x="129288" y="158278"/>
                </a:cubicBezTo>
                <a:cubicBezTo>
                  <a:pt x="129288" y="175047"/>
                  <a:pt x="115695" y="188641"/>
                  <a:pt x="98936" y="188641"/>
                </a:cubicBezTo>
                <a:cubicBezTo>
                  <a:pt x="82162" y="188641"/>
                  <a:pt x="68567" y="175047"/>
                  <a:pt x="68567" y="158278"/>
                </a:cubicBezTo>
                <a:cubicBezTo>
                  <a:pt x="68567" y="141508"/>
                  <a:pt x="82162" y="127914"/>
                  <a:pt x="98936" y="127914"/>
                </a:cubicBezTo>
                <a:close/>
                <a:moveTo>
                  <a:pt x="26381" y="127914"/>
                </a:moveTo>
                <a:cubicBezTo>
                  <a:pt x="43143" y="127914"/>
                  <a:pt x="56738" y="141508"/>
                  <a:pt x="56738" y="158278"/>
                </a:cubicBezTo>
                <a:cubicBezTo>
                  <a:pt x="56738" y="175047"/>
                  <a:pt x="43143" y="188641"/>
                  <a:pt x="26381" y="188641"/>
                </a:cubicBezTo>
                <a:cubicBezTo>
                  <a:pt x="17995" y="188641"/>
                  <a:pt x="10404" y="185243"/>
                  <a:pt x="4909" y="179748"/>
                </a:cubicBezTo>
                <a:lnTo>
                  <a:pt x="0" y="167898"/>
                </a:lnTo>
                <a:lnTo>
                  <a:pt x="0" y="148658"/>
                </a:lnTo>
                <a:lnTo>
                  <a:pt x="4909" y="136807"/>
                </a:lnTo>
                <a:cubicBezTo>
                  <a:pt x="10404" y="131313"/>
                  <a:pt x="17995" y="127914"/>
                  <a:pt x="26381" y="127914"/>
                </a:cubicBezTo>
                <a:close/>
                <a:moveTo>
                  <a:pt x="1622429" y="47462"/>
                </a:moveTo>
                <a:lnTo>
                  <a:pt x="1625821" y="48147"/>
                </a:lnTo>
                <a:lnTo>
                  <a:pt x="1639701" y="102127"/>
                </a:lnTo>
                <a:lnTo>
                  <a:pt x="1634248" y="105804"/>
                </a:lnTo>
                <a:cubicBezTo>
                  <a:pt x="1630615" y="107340"/>
                  <a:pt x="1626621" y="108189"/>
                  <a:pt x="1622429" y="108189"/>
                </a:cubicBezTo>
                <a:cubicBezTo>
                  <a:pt x="1605659" y="108189"/>
                  <a:pt x="1592066" y="94595"/>
                  <a:pt x="1592066" y="77826"/>
                </a:cubicBezTo>
                <a:cubicBezTo>
                  <a:pt x="1592066" y="61056"/>
                  <a:pt x="1605659" y="47462"/>
                  <a:pt x="1622429" y="47462"/>
                </a:cubicBezTo>
                <a:close/>
                <a:moveTo>
                  <a:pt x="1549874" y="47462"/>
                </a:moveTo>
                <a:cubicBezTo>
                  <a:pt x="1566644" y="47462"/>
                  <a:pt x="1580238" y="61056"/>
                  <a:pt x="1580238" y="77826"/>
                </a:cubicBezTo>
                <a:cubicBezTo>
                  <a:pt x="1580238" y="94595"/>
                  <a:pt x="1566644" y="108189"/>
                  <a:pt x="1549874" y="108189"/>
                </a:cubicBezTo>
                <a:cubicBezTo>
                  <a:pt x="1533105" y="108189"/>
                  <a:pt x="1519511" y="94595"/>
                  <a:pt x="1519511" y="77826"/>
                </a:cubicBezTo>
                <a:cubicBezTo>
                  <a:pt x="1519511" y="61056"/>
                  <a:pt x="1533105" y="47462"/>
                  <a:pt x="1549874" y="47462"/>
                </a:cubicBezTo>
                <a:close/>
                <a:moveTo>
                  <a:pt x="1477320" y="47462"/>
                </a:moveTo>
                <a:cubicBezTo>
                  <a:pt x="1494089" y="47462"/>
                  <a:pt x="1507683" y="61056"/>
                  <a:pt x="1507683" y="77826"/>
                </a:cubicBezTo>
                <a:cubicBezTo>
                  <a:pt x="1507683" y="94595"/>
                  <a:pt x="1494089" y="108189"/>
                  <a:pt x="1477320" y="108189"/>
                </a:cubicBezTo>
                <a:cubicBezTo>
                  <a:pt x="1460550" y="108189"/>
                  <a:pt x="1446956" y="94595"/>
                  <a:pt x="1446956" y="77826"/>
                </a:cubicBezTo>
                <a:cubicBezTo>
                  <a:pt x="1446956" y="61056"/>
                  <a:pt x="1460550" y="47462"/>
                  <a:pt x="1477320" y="47462"/>
                </a:cubicBezTo>
                <a:close/>
                <a:moveTo>
                  <a:pt x="1404765" y="47462"/>
                </a:moveTo>
                <a:cubicBezTo>
                  <a:pt x="1421535" y="47462"/>
                  <a:pt x="1435129" y="61056"/>
                  <a:pt x="1435129" y="77826"/>
                </a:cubicBezTo>
                <a:cubicBezTo>
                  <a:pt x="1435129" y="94595"/>
                  <a:pt x="1421535" y="108189"/>
                  <a:pt x="1404765" y="108189"/>
                </a:cubicBezTo>
                <a:cubicBezTo>
                  <a:pt x="1387996" y="108189"/>
                  <a:pt x="1374402" y="94595"/>
                  <a:pt x="1374402" y="77826"/>
                </a:cubicBezTo>
                <a:cubicBezTo>
                  <a:pt x="1374402" y="61056"/>
                  <a:pt x="1387996" y="47462"/>
                  <a:pt x="1404765" y="47462"/>
                </a:cubicBezTo>
                <a:close/>
                <a:moveTo>
                  <a:pt x="1332211" y="47462"/>
                </a:moveTo>
                <a:cubicBezTo>
                  <a:pt x="1348980" y="47462"/>
                  <a:pt x="1362574" y="61056"/>
                  <a:pt x="1362574" y="77826"/>
                </a:cubicBezTo>
                <a:cubicBezTo>
                  <a:pt x="1362574" y="94595"/>
                  <a:pt x="1348980" y="108189"/>
                  <a:pt x="1332211" y="108189"/>
                </a:cubicBezTo>
                <a:cubicBezTo>
                  <a:pt x="1315441" y="108189"/>
                  <a:pt x="1301847" y="94595"/>
                  <a:pt x="1301847" y="77826"/>
                </a:cubicBezTo>
                <a:cubicBezTo>
                  <a:pt x="1301847" y="61056"/>
                  <a:pt x="1315441" y="47462"/>
                  <a:pt x="1332211" y="47462"/>
                </a:cubicBezTo>
                <a:close/>
                <a:moveTo>
                  <a:pt x="1259656" y="47462"/>
                </a:moveTo>
                <a:cubicBezTo>
                  <a:pt x="1276426" y="47462"/>
                  <a:pt x="1290020" y="61056"/>
                  <a:pt x="1290020" y="77826"/>
                </a:cubicBezTo>
                <a:cubicBezTo>
                  <a:pt x="1290020" y="94595"/>
                  <a:pt x="1276426" y="108189"/>
                  <a:pt x="1259656" y="108189"/>
                </a:cubicBezTo>
                <a:cubicBezTo>
                  <a:pt x="1242887" y="108189"/>
                  <a:pt x="1229293" y="94595"/>
                  <a:pt x="1229293" y="77826"/>
                </a:cubicBezTo>
                <a:cubicBezTo>
                  <a:pt x="1229293" y="61056"/>
                  <a:pt x="1242887" y="47462"/>
                  <a:pt x="1259656" y="47462"/>
                </a:cubicBezTo>
                <a:close/>
                <a:moveTo>
                  <a:pt x="1187102" y="47462"/>
                </a:moveTo>
                <a:cubicBezTo>
                  <a:pt x="1203871" y="47462"/>
                  <a:pt x="1217465" y="61056"/>
                  <a:pt x="1217465" y="77826"/>
                </a:cubicBezTo>
                <a:cubicBezTo>
                  <a:pt x="1217465" y="94595"/>
                  <a:pt x="1203871" y="108189"/>
                  <a:pt x="1187102" y="108189"/>
                </a:cubicBezTo>
                <a:cubicBezTo>
                  <a:pt x="1170332" y="108189"/>
                  <a:pt x="1156738" y="94595"/>
                  <a:pt x="1156738" y="77826"/>
                </a:cubicBezTo>
                <a:cubicBezTo>
                  <a:pt x="1156738" y="61056"/>
                  <a:pt x="1170332" y="47462"/>
                  <a:pt x="1187102" y="47462"/>
                </a:cubicBezTo>
                <a:close/>
                <a:moveTo>
                  <a:pt x="1114547" y="47462"/>
                </a:moveTo>
                <a:cubicBezTo>
                  <a:pt x="1131317" y="47462"/>
                  <a:pt x="1144911" y="61056"/>
                  <a:pt x="1144911" y="77826"/>
                </a:cubicBezTo>
                <a:cubicBezTo>
                  <a:pt x="1144911" y="94595"/>
                  <a:pt x="1131317" y="108189"/>
                  <a:pt x="1114547" y="108189"/>
                </a:cubicBezTo>
                <a:cubicBezTo>
                  <a:pt x="1097778" y="108189"/>
                  <a:pt x="1084184" y="94595"/>
                  <a:pt x="1084184" y="77826"/>
                </a:cubicBezTo>
                <a:cubicBezTo>
                  <a:pt x="1084184" y="61056"/>
                  <a:pt x="1097778" y="47462"/>
                  <a:pt x="1114547" y="47462"/>
                </a:cubicBezTo>
                <a:close/>
                <a:moveTo>
                  <a:pt x="1041993" y="47462"/>
                </a:moveTo>
                <a:cubicBezTo>
                  <a:pt x="1058762" y="47462"/>
                  <a:pt x="1072356" y="61056"/>
                  <a:pt x="1072356" y="77826"/>
                </a:cubicBezTo>
                <a:cubicBezTo>
                  <a:pt x="1072356" y="94595"/>
                  <a:pt x="1058762" y="108189"/>
                  <a:pt x="1041993" y="108189"/>
                </a:cubicBezTo>
                <a:cubicBezTo>
                  <a:pt x="1025223" y="108189"/>
                  <a:pt x="1011629" y="94595"/>
                  <a:pt x="1011629" y="77826"/>
                </a:cubicBezTo>
                <a:cubicBezTo>
                  <a:pt x="1011629" y="61056"/>
                  <a:pt x="1025223" y="47462"/>
                  <a:pt x="1041993" y="47462"/>
                </a:cubicBezTo>
                <a:close/>
                <a:moveTo>
                  <a:pt x="969438" y="47462"/>
                </a:moveTo>
                <a:cubicBezTo>
                  <a:pt x="986208" y="47462"/>
                  <a:pt x="999801" y="61056"/>
                  <a:pt x="999801" y="77826"/>
                </a:cubicBezTo>
                <a:cubicBezTo>
                  <a:pt x="999801" y="94595"/>
                  <a:pt x="986208" y="108189"/>
                  <a:pt x="969438" y="108189"/>
                </a:cubicBezTo>
                <a:cubicBezTo>
                  <a:pt x="952669" y="108189"/>
                  <a:pt x="939075" y="94595"/>
                  <a:pt x="939075" y="77826"/>
                </a:cubicBezTo>
                <a:cubicBezTo>
                  <a:pt x="939075" y="61056"/>
                  <a:pt x="952669" y="47462"/>
                  <a:pt x="969438" y="47462"/>
                </a:cubicBezTo>
                <a:close/>
                <a:moveTo>
                  <a:pt x="896883" y="47462"/>
                </a:moveTo>
                <a:cubicBezTo>
                  <a:pt x="913653" y="47462"/>
                  <a:pt x="927247" y="61056"/>
                  <a:pt x="927247" y="77826"/>
                </a:cubicBezTo>
                <a:cubicBezTo>
                  <a:pt x="927247" y="94595"/>
                  <a:pt x="913653" y="108189"/>
                  <a:pt x="896883" y="108189"/>
                </a:cubicBezTo>
                <a:cubicBezTo>
                  <a:pt x="880114" y="108189"/>
                  <a:pt x="866520" y="94595"/>
                  <a:pt x="866520" y="77826"/>
                </a:cubicBezTo>
                <a:cubicBezTo>
                  <a:pt x="866520" y="61056"/>
                  <a:pt x="880114" y="47462"/>
                  <a:pt x="896883" y="47462"/>
                </a:cubicBezTo>
                <a:close/>
                <a:moveTo>
                  <a:pt x="824329" y="47462"/>
                </a:moveTo>
                <a:cubicBezTo>
                  <a:pt x="841098" y="47462"/>
                  <a:pt x="854692" y="61056"/>
                  <a:pt x="854692" y="77826"/>
                </a:cubicBezTo>
                <a:cubicBezTo>
                  <a:pt x="854692" y="94595"/>
                  <a:pt x="841098" y="108189"/>
                  <a:pt x="824329" y="108189"/>
                </a:cubicBezTo>
                <a:cubicBezTo>
                  <a:pt x="807559" y="108189"/>
                  <a:pt x="793965" y="94595"/>
                  <a:pt x="793965" y="77826"/>
                </a:cubicBezTo>
                <a:cubicBezTo>
                  <a:pt x="793965" y="61056"/>
                  <a:pt x="807559" y="47462"/>
                  <a:pt x="824329" y="47462"/>
                </a:cubicBezTo>
                <a:close/>
                <a:moveTo>
                  <a:pt x="751774" y="47462"/>
                </a:moveTo>
                <a:cubicBezTo>
                  <a:pt x="768544" y="47462"/>
                  <a:pt x="782138" y="61056"/>
                  <a:pt x="782138" y="77826"/>
                </a:cubicBezTo>
                <a:cubicBezTo>
                  <a:pt x="782138" y="94595"/>
                  <a:pt x="768544" y="108189"/>
                  <a:pt x="751774" y="108189"/>
                </a:cubicBezTo>
                <a:cubicBezTo>
                  <a:pt x="735005" y="108189"/>
                  <a:pt x="721411" y="94595"/>
                  <a:pt x="721411" y="77826"/>
                </a:cubicBezTo>
                <a:cubicBezTo>
                  <a:pt x="721411" y="61056"/>
                  <a:pt x="735005" y="47462"/>
                  <a:pt x="751774" y="47462"/>
                </a:cubicBezTo>
                <a:close/>
                <a:moveTo>
                  <a:pt x="679220" y="47462"/>
                </a:moveTo>
                <a:cubicBezTo>
                  <a:pt x="695989" y="47462"/>
                  <a:pt x="709583" y="61056"/>
                  <a:pt x="709583" y="77826"/>
                </a:cubicBezTo>
                <a:cubicBezTo>
                  <a:pt x="709583" y="94595"/>
                  <a:pt x="695989" y="108189"/>
                  <a:pt x="679220" y="108189"/>
                </a:cubicBezTo>
                <a:cubicBezTo>
                  <a:pt x="662450" y="108189"/>
                  <a:pt x="648856" y="94595"/>
                  <a:pt x="648856" y="77826"/>
                </a:cubicBezTo>
                <a:cubicBezTo>
                  <a:pt x="648856" y="61056"/>
                  <a:pt x="662450" y="47462"/>
                  <a:pt x="679220" y="47462"/>
                </a:cubicBezTo>
                <a:close/>
                <a:moveTo>
                  <a:pt x="606665" y="47462"/>
                </a:moveTo>
                <a:cubicBezTo>
                  <a:pt x="623435" y="47462"/>
                  <a:pt x="637029" y="61056"/>
                  <a:pt x="637029" y="77826"/>
                </a:cubicBezTo>
                <a:cubicBezTo>
                  <a:pt x="637029" y="94595"/>
                  <a:pt x="623435" y="108189"/>
                  <a:pt x="606665" y="108189"/>
                </a:cubicBezTo>
                <a:cubicBezTo>
                  <a:pt x="589896" y="108189"/>
                  <a:pt x="576302" y="94595"/>
                  <a:pt x="576302" y="77826"/>
                </a:cubicBezTo>
                <a:cubicBezTo>
                  <a:pt x="576302" y="61056"/>
                  <a:pt x="589896" y="47462"/>
                  <a:pt x="606665" y="47462"/>
                </a:cubicBezTo>
                <a:close/>
                <a:moveTo>
                  <a:pt x="534111" y="47462"/>
                </a:moveTo>
                <a:cubicBezTo>
                  <a:pt x="550880" y="47462"/>
                  <a:pt x="564474" y="61056"/>
                  <a:pt x="564474" y="77826"/>
                </a:cubicBezTo>
                <a:cubicBezTo>
                  <a:pt x="564474" y="94595"/>
                  <a:pt x="550880" y="108189"/>
                  <a:pt x="534111" y="108189"/>
                </a:cubicBezTo>
                <a:cubicBezTo>
                  <a:pt x="517341" y="108189"/>
                  <a:pt x="503747" y="94595"/>
                  <a:pt x="503747" y="77826"/>
                </a:cubicBezTo>
                <a:cubicBezTo>
                  <a:pt x="503747" y="61056"/>
                  <a:pt x="517341" y="47462"/>
                  <a:pt x="534111" y="47462"/>
                </a:cubicBezTo>
                <a:close/>
                <a:moveTo>
                  <a:pt x="461556" y="47462"/>
                </a:moveTo>
                <a:cubicBezTo>
                  <a:pt x="478326" y="47462"/>
                  <a:pt x="491920" y="61056"/>
                  <a:pt x="491920" y="77826"/>
                </a:cubicBezTo>
                <a:cubicBezTo>
                  <a:pt x="491920" y="94595"/>
                  <a:pt x="478326" y="108189"/>
                  <a:pt x="461556" y="108189"/>
                </a:cubicBezTo>
                <a:cubicBezTo>
                  <a:pt x="444787" y="108189"/>
                  <a:pt x="431192" y="94595"/>
                  <a:pt x="431192" y="77826"/>
                </a:cubicBezTo>
                <a:cubicBezTo>
                  <a:pt x="431192" y="61056"/>
                  <a:pt x="444787" y="47462"/>
                  <a:pt x="461556" y="47462"/>
                </a:cubicBezTo>
                <a:close/>
                <a:moveTo>
                  <a:pt x="389002" y="47462"/>
                </a:moveTo>
                <a:cubicBezTo>
                  <a:pt x="405771" y="47462"/>
                  <a:pt x="419365" y="61056"/>
                  <a:pt x="419365" y="77826"/>
                </a:cubicBezTo>
                <a:cubicBezTo>
                  <a:pt x="419365" y="94595"/>
                  <a:pt x="405771" y="108189"/>
                  <a:pt x="389002" y="108189"/>
                </a:cubicBezTo>
                <a:cubicBezTo>
                  <a:pt x="372232" y="108189"/>
                  <a:pt x="358638" y="94595"/>
                  <a:pt x="358638" y="77826"/>
                </a:cubicBezTo>
                <a:cubicBezTo>
                  <a:pt x="358638" y="61056"/>
                  <a:pt x="372232" y="47462"/>
                  <a:pt x="389002" y="47462"/>
                </a:cubicBezTo>
                <a:close/>
                <a:moveTo>
                  <a:pt x="316447" y="47462"/>
                </a:moveTo>
                <a:cubicBezTo>
                  <a:pt x="333216" y="47462"/>
                  <a:pt x="346810" y="61056"/>
                  <a:pt x="346810" y="77826"/>
                </a:cubicBezTo>
                <a:cubicBezTo>
                  <a:pt x="346810" y="94595"/>
                  <a:pt x="333216" y="108189"/>
                  <a:pt x="316447" y="108189"/>
                </a:cubicBezTo>
                <a:cubicBezTo>
                  <a:pt x="299677" y="108189"/>
                  <a:pt x="286084" y="94595"/>
                  <a:pt x="286084" y="77826"/>
                </a:cubicBezTo>
                <a:cubicBezTo>
                  <a:pt x="286084" y="61056"/>
                  <a:pt x="299677" y="47462"/>
                  <a:pt x="316447" y="47462"/>
                </a:cubicBezTo>
                <a:close/>
                <a:moveTo>
                  <a:pt x="243892" y="47462"/>
                </a:moveTo>
                <a:cubicBezTo>
                  <a:pt x="260662" y="47462"/>
                  <a:pt x="274256" y="61056"/>
                  <a:pt x="274256" y="77826"/>
                </a:cubicBezTo>
                <a:cubicBezTo>
                  <a:pt x="274256" y="94595"/>
                  <a:pt x="260662" y="108189"/>
                  <a:pt x="243892" y="108189"/>
                </a:cubicBezTo>
                <a:cubicBezTo>
                  <a:pt x="227123" y="108189"/>
                  <a:pt x="213529" y="94595"/>
                  <a:pt x="213529" y="77826"/>
                </a:cubicBezTo>
                <a:cubicBezTo>
                  <a:pt x="213529" y="61056"/>
                  <a:pt x="227123" y="47462"/>
                  <a:pt x="243892" y="47462"/>
                </a:cubicBezTo>
                <a:close/>
                <a:moveTo>
                  <a:pt x="171339" y="47462"/>
                </a:moveTo>
                <a:cubicBezTo>
                  <a:pt x="188107" y="47462"/>
                  <a:pt x="201701" y="61056"/>
                  <a:pt x="201701" y="77826"/>
                </a:cubicBezTo>
                <a:cubicBezTo>
                  <a:pt x="201701" y="94595"/>
                  <a:pt x="188107" y="108189"/>
                  <a:pt x="171339" y="108189"/>
                </a:cubicBezTo>
                <a:cubicBezTo>
                  <a:pt x="154708" y="108189"/>
                  <a:pt x="141113" y="94595"/>
                  <a:pt x="141113" y="77826"/>
                </a:cubicBezTo>
                <a:cubicBezTo>
                  <a:pt x="141113" y="61056"/>
                  <a:pt x="154708" y="47462"/>
                  <a:pt x="171339" y="47462"/>
                </a:cubicBezTo>
                <a:close/>
                <a:moveTo>
                  <a:pt x="98942" y="47462"/>
                </a:moveTo>
                <a:cubicBezTo>
                  <a:pt x="115700" y="47462"/>
                  <a:pt x="129294" y="61056"/>
                  <a:pt x="129294" y="77826"/>
                </a:cubicBezTo>
                <a:cubicBezTo>
                  <a:pt x="129294" y="94595"/>
                  <a:pt x="115700" y="108189"/>
                  <a:pt x="98942" y="108189"/>
                </a:cubicBezTo>
                <a:cubicBezTo>
                  <a:pt x="82168" y="108189"/>
                  <a:pt x="68573" y="94595"/>
                  <a:pt x="68573" y="77826"/>
                </a:cubicBezTo>
                <a:cubicBezTo>
                  <a:pt x="68573" y="61056"/>
                  <a:pt x="82168" y="47462"/>
                  <a:pt x="98942" y="47462"/>
                </a:cubicBezTo>
                <a:close/>
                <a:moveTo>
                  <a:pt x="26388" y="47462"/>
                </a:moveTo>
                <a:cubicBezTo>
                  <a:pt x="43149" y="47462"/>
                  <a:pt x="56744" y="61056"/>
                  <a:pt x="56744" y="77826"/>
                </a:cubicBezTo>
                <a:cubicBezTo>
                  <a:pt x="56744" y="94595"/>
                  <a:pt x="43149" y="108189"/>
                  <a:pt x="26388" y="108189"/>
                </a:cubicBezTo>
                <a:cubicBezTo>
                  <a:pt x="18002" y="108189"/>
                  <a:pt x="10410" y="104791"/>
                  <a:pt x="4916" y="99296"/>
                </a:cubicBezTo>
                <a:lnTo>
                  <a:pt x="0" y="87429"/>
                </a:lnTo>
                <a:lnTo>
                  <a:pt x="0" y="68222"/>
                </a:lnTo>
                <a:lnTo>
                  <a:pt x="4916" y="56355"/>
                </a:lnTo>
                <a:cubicBezTo>
                  <a:pt x="10410" y="50861"/>
                  <a:pt x="18002" y="47462"/>
                  <a:pt x="26388" y="47462"/>
                </a:cubicBezTo>
                <a:close/>
                <a:moveTo>
                  <a:pt x="1592868" y="0"/>
                </a:moveTo>
                <a:lnTo>
                  <a:pt x="1613441" y="0"/>
                </a:lnTo>
                <a:lnTo>
                  <a:pt x="1620472" y="27343"/>
                </a:lnTo>
                <a:lnTo>
                  <a:pt x="1610610" y="25352"/>
                </a:lnTo>
                <a:cubicBezTo>
                  <a:pt x="1605161" y="23047"/>
                  <a:pt x="1600525" y="19197"/>
                  <a:pt x="1597251" y="14351"/>
                </a:cubicBezTo>
                <a:close/>
                <a:moveTo>
                  <a:pt x="1520598" y="0"/>
                </a:moveTo>
                <a:lnTo>
                  <a:pt x="1579150" y="0"/>
                </a:lnTo>
                <a:lnTo>
                  <a:pt x="1571345" y="18844"/>
                </a:lnTo>
                <a:cubicBezTo>
                  <a:pt x="1565850" y="24339"/>
                  <a:pt x="1558259" y="27738"/>
                  <a:pt x="1549874" y="27738"/>
                </a:cubicBezTo>
                <a:cubicBezTo>
                  <a:pt x="1541490" y="27738"/>
                  <a:pt x="1533899" y="24339"/>
                  <a:pt x="1528404" y="18844"/>
                </a:cubicBezTo>
                <a:close/>
                <a:moveTo>
                  <a:pt x="1448044" y="0"/>
                </a:moveTo>
                <a:lnTo>
                  <a:pt x="1506596" y="0"/>
                </a:lnTo>
                <a:lnTo>
                  <a:pt x="1498790" y="18844"/>
                </a:lnTo>
                <a:cubicBezTo>
                  <a:pt x="1493295" y="24339"/>
                  <a:pt x="1485705" y="27738"/>
                  <a:pt x="1477320" y="27738"/>
                </a:cubicBezTo>
                <a:cubicBezTo>
                  <a:pt x="1468935" y="27738"/>
                  <a:pt x="1461344" y="24339"/>
                  <a:pt x="1455850" y="18844"/>
                </a:cubicBezTo>
                <a:close/>
                <a:moveTo>
                  <a:pt x="1375489" y="0"/>
                </a:moveTo>
                <a:lnTo>
                  <a:pt x="1434041" y="0"/>
                </a:lnTo>
                <a:lnTo>
                  <a:pt x="1426236" y="18844"/>
                </a:lnTo>
                <a:cubicBezTo>
                  <a:pt x="1420741" y="24339"/>
                  <a:pt x="1413150" y="27738"/>
                  <a:pt x="1404765" y="27738"/>
                </a:cubicBezTo>
                <a:cubicBezTo>
                  <a:pt x="1396381" y="27738"/>
                  <a:pt x="1388790" y="24339"/>
                  <a:pt x="1383295" y="18844"/>
                </a:cubicBezTo>
                <a:close/>
                <a:moveTo>
                  <a:pt x="1302935" y="0"/>
                </a:moveTo>
                <a:lnTo>
                  <a:pt x="1361486" y="0"/>
                </a:lnTo>
                <a:lnTo>
                  <a:pt x="1353681" y="18844"/>
                </a:lnTo>
                <a:cubicBezTo>
                  <a:pt x="1348186" y="24339"/>
                  <a:pt x="1340596" y="27738"/>
                  <a:pt x="1332211" y="27738"/>
                </a:cubicBezTo>
                <a:cubicBezTo>
                  <a:pt x="1323826" y="27738"/>
                  <a:pt x="1316235" y="24339"/>
                  <a:pt x="1310740" y="18844"/>
                </a:cubicBezTo>
                <a:close/>
                <a:moveTo>
                  <a:pt x="1230380" y="0"/>
                </a:moveTo>
                <a:lnTo>
                  <a:pt x="1288932" y="0"/>
                </a:lnTo>
                <a:lnTo>
                  <a:pt x="1281126" y="18844"/>
                </a:lnTo>
                <a:cubicBezTo>
                  <a:pt x="1275632" y="24339"/>
                  <a:pt x="1268041" y="27738"/>
                  <a:pt x="1259656" y="27738"/>
                </a:cubicBezTo>
                <a:cubicBezTo>
                  <a:pt x="1251271" y="27738"/>
                  <a:pt x="1243680" y="24339"/>
                  <a:pt x="1238186" y="18844"/>
                </a:cubicBezTo>
                <a:close/>
                <a:moveTo>
                  <a:pt x="1157826" y="0"/>
                </a:moveTo>
                <a:lnTo>
                  <a:pt x="1216377" y="0"/>
                </a:lnTo>
                <a:lnTo>
                  <a:pt x="1208572" y="18844"/>
                </a:lnTo>
                <a:cubicBezTo>
                  <a:pt x="1203077" y="24339"/>
                  <a:pt x="1195486" y="27738"/>
                  <a:pt x="1187102" y="27738"/>
                </a:cubicBezTo>
                <a:cubicBezTo>
                  <a:pt x="1178717" y="27738"/>
                  <a:pt x="1171126" y="24339"/>
                  <a:pt x="1165631" y="18844"/>
                </a:cubicBezTo>
                <a:close/>
                <a:moveTo>
                  <a:pt x="1085271" y="0"/>
                </a:moveTo>
                <a:lnTo>
                  <a:pt x="1143823" y="0"/>
                </a:lnTo>
                <a:lnTo>
                  <a:pt x="1136017" y="18844"/>
                </a:lnTo>
                <a:cubicBezTo>
                  <a:pt x="1130523" y="24339"/>
                  <a:pt x="1122932" y="27738"/>
                  <a:pt x="1114547" y="27738"/>
                </a:cubicBezTo>
                <a:cubicBezTo>
                  <a:pt x="1106162" y="27738"/>
                  <a:pt x="1098571" y="24339"/>
                  <a:pt x="1093077" y="18844"/>
                </a:cubicBezTo>
                <a:close/>
                <a:moveTo>
                  <a:pt x="1012717" y="0"/>
                </a:moveTo>
                <a:lnTo>
                  <a:pt x="1071268" y="0"/>
                </a:lnTo>
                <a:lnTo>
                  <a:pt x="1063463" y="18844"/>
                </a:lnTo>
                <a:cubicBezTo>
                  <a:pt x="1057968" y="24339"/>
                  <a:pt x="1050377" y="27738"/>
                  <a:pt x="1041993" y="27738"/>
                </a:cubicBezTo>
                <a:cubicBezTo>
                  <a:pt x="1033608" y="27738"/>
                  <a:pt x="1026017" y="24339"/>
                  <a:pt x="1020522" y="18844"/>
                </a:cubicBezTo>
                <a:close/>
                <a:moveTo>
                  <a:pt x="940162" y="0"/>
                </a:moveTo>
                <a:lnTo>
                  <a:pt x="998714" y="0"/>
                </a:lnTo>
                <a:lnTo>
                  <a:pt x="990908" y="18844"/>
                </a:lnTo>
                <a:cubicBezTo>
                  <a:pt x="985414" y="24339"/>
                  <a:pt x="977823" y="27738"/>
                  <a:pt x="969438" y="27738"/>
                </a:cubicBezTo>
                <a:cubicBezTo>
                  <a:pt x="961053" y="27738"/>
                  <a:pt x="953462" y="24339"/>
                  <a:pt x="947968" y="18844"/>
                </a:cubicBezTo>
                <a:close/>
                <a:moveTo>
                  <a:pt x="867607" y="0"/>
                </a:moveTo>
                <a:lnTo>
                  <a:pt x="926159" y="0"/>
                </a:lnTo>
                <a:lnTo>
                  <a:pt x="918354" y="18844"/>
                </a:lnTo>
                <a:cubicBezTo>
                  <a:pt x="912859" y="24339"/>
                  <a:pt x="905268" y="27738"/>
                  <a:pt x="896883" y="27738"/>
                </a:cubicBezTo>
                <a:cubicBezTo>
                  <a:pt x="888499" y="27738"/>
                  <a:pt x="880908" y="24339"/>
                  <a:pt x="875413" y="18844"/>
                </a:cubicBezTo>
                <a:close/>
                <a:moveTo>
                  <a:pt x="795053" y="0"/>
                </a:moveTo>
                <a:lnTo>
                  <a:pt x="853605" y="0"/>
                </a:lnTo>
                <a:lnTo>
                  <a:pt x="845799" y="18844"/>
                </a:lnTo>
                <a:cubicBezTo>
                  <a:pt x="840304" y="24339"/>
                  <a:pt x="832714" y="27738"/>
                  <a:pt x="824329" y="27738"/>
                </a:cubicBezTo>
                <a:cubicBezTo>
                  <a:pt x="815944" y="27738"/>
                  <a:pt x="808353" y="24339"/>
                  <a:pt x="802858" y="18844"/>
                </a:cubicBezTo>
                <a:close/>
                <a:moveTo>
                  <a:pt x="722498" y="0"/>
                </a:moveTo>
                <a:lnTo>
                  <a:pt x="781050" y="0"/>
                </a:lnTo>
                <a:lnTo>
                  <a:pt x="773245" y="18844"/>
                </a:lnTo>
                <a:cubicBezTo>
                  <a:pt x="767750" y="24339"/>
                  <a:pt x="760159" y="27738"/>
                  <a:pt x="751774" y="27738"/>
                </a:cubicBezTo>
                <a:cubicBezTo>
                  <a:pt x="743390" y="27738"/>
                  <a:pt x="735799" y="24339"/>
                  <a:pt x="730304" y="18844"/>
                </a:cubicBezTo>
                <a:close/>
                <a:moveTo>
                  <a:pt x="649944" y="0"/>
                </a:moveTo>
                <a:lnTo>
                  <a:pt x="708496" y="0"/>
                </a:lnTo>
                <a:lnTo>
                  <a:pt x="700690" y="18844"/>
                </a:lnTo>
                <a:cubicBezTo>
                  <a:pt x="695195" y="24339"/>
                  <a:pt x="687604" y="27738"/>
                  <a:pt x="679220" y="27738"/>
                </a:cubicBezTo>
                <a:cubicBezTo>
                  <a:pt x="670835" y="27738"/>
                  <a:pt x="663244" y="24339"/>
                  <a:pt x="657749" y="18844"/>
                </a:cubicBezTo>
                <a:close/>
                <a:moveTo>
                  <a:pt x="577389" y="0"/>
                </a:moveTo>
                <a:lnTo>
                  <a:pt x="635941" y="0"/>
                </a:lnTo>
                <a:lnTo>
                  <a:pt x="628135" y="18844"/>
                </a:lnTo>
                <a:cubicBezTo>
                  <a:pt x="622641" y="24339"/>
                  <a:pt x="615050" y="27738"/>
                  <a:pt x="606665" y="27738"/>
                </a:cubicBezTo>
                <a:cubicBezTo>
                  <a:pt x="598280" y="27738"/>
                  <a:pt x="590690" y="24339"/>
                  <a:pt x="585195" y="18844"/>
                </a:cubicBezTo>
                <a:close/>
                <a:moveTo>
                  <a:pt x="504835" y="0"/>
                </a:moveTo>
                <a:lnTo>
                  <a:pt x="563386" y="0"/>
                </a:lnTo>
                <a:lnTo>
                  <a:pt x="555581" y="18844"/>
                </a:lnTo>
                <a:cubicBezTo>
                  <a:pt x="550086" y="24339"/>
                  <a:pt x="542495" y="27738"/>
                  <a:pt x="534111" y="27738"/>
                </a:cubicBezTo>
                <a:cubicBezTo>
                  <a:pt x="525726" y="27738"/>
                  <a:pt x="518135" y="24339"/>
                  <a:pt x="512640" y="18844"/>
                </a:cubicBezTo>
                <a:close/>
                <a:moveTo>
                  <a:pt x="432280" y="0"/>
                </a:moveTo>
                <a:lnTo>
                  <a:pt x="490832" y="0"/>
                </a:lnTo>
                <a:lnTo>
                  <a:pt x="483026" y="18844"/>
                </a:lnTo>
                <a:cubicBezTo>
                  <a:pt x="477532" y="24339"/>
                  <a:pt x="469941" y="27738"/>
                  <a:pt x="461556" y="27738"/>
                </a:cubicBezTo>
                <a:cubicBezTo>
                  <a:pt x="453171" y="27738"/>
                  <a:pt x="445580" y="24339"/>
                  <a:pt x="440086" y="18844"/>
                </a:cubicBezTo>
                <a:close/>
                <a:moveTo>
                  <a:pt x="359726" y="0"/>
                </a:moveTo>
                <a:lnTo>
                  <a:pt x="418277" y="0"/>
                </a:lnTo>
                <a:lnTo>
                  <a:pt x="410472" y="18844"/>
                </a:lnTo>
                <a:cubicBezTo>
                  <a:pt x="404977" y="24339"/>
                  <a:pt x="397386" y="27738"/>
                  <a:pt x="389002" y="27738"/>
                </a:cubicBezTo>
                <a:cubicBezTo>
                  <a:pt x="380617" y="27738"/>
                  <a:pt x="373026" y="24339"/>
                  <a:pt x="367531" y="18844"/>
                </a:cubicBezTo>
                <a:close/>
                <a:moveTo>
                  <a:pt x="287171" y="0"/>
                </a:moveTo>
                <a:lnTo>
                  <a:pt x="345723" y="0"/>
                </a:lnTo>
                <a:lnTo>
                  <a:pt x="337917" y="18844"/>
                </a:lnTo>
                <a:cubicBezTo>
                  <a:pt x="332423" y="24339"/>
                  <a:pt x="324832" y="27738"/>
                  <a:pt x="316447" y="27738"/>
                </a:cubicBezTo>
                <a:cubicBezTo>
                  <a:pt x="308062" y="27738"/>
                  <a:pt x="300471" y="24339"/>
                  <a:pt x="294977" y="18844"/>
                </a:cubicBezTo>
                <a:close/>
                <a:moveTo>
                  <a:pt x="214617" y="0"/>
                </a:moveTo>
                <a:lnTo>
                  <a:pt x="273168" y="0"/>
                </a:lnTo>
                <a:lnTo>
                  <a:pt x="265363" y="18844"/>
                </a:lnTo>
                <a:cubicBezTo>
                  <a:pt x="259868" y="24339"/>
                  <a:pt x="252277" y="27738"/>
                  <a:pt x="243892" y="27738"/>
                </a:cubicBezTo>
                <a:cubicBezTo>
                  <a:pt x="235508" y="27738"/>
                  <a:pt x="227917" y="24339"/>
                  <a:pt x="222422" y="18844"/>
                </a:cubicBezTo>
                <a:close/>
                <a:moveTo>
                  <a:pt x="142204" y="0"/>
                </a:moveTo>
                <a:lnTo>
                  <a:pt x="200614" y="0"/>
                </a:lnTo>
                <a:lnTo>
                  <a:pt x="192808" y="18844"/>
                </a:lnTo>
                <a:cubicBezTo>
                  <a:pt x="187314" y="24339"/>
                  <a:pt x="179723" y="27738"/>
                  <a:pt x="171339" y="27738"/>
                </a:cubicBezTo>
                <a:cubicBezTo>
                  <a:pt x="163026" y="27738"/>
                  <a:pt x="155471" y="24339"/>
                  <a:pt x="149994" y="18844"/>
                </a:cubicBezTo>
                <a:close/>
                <a:moveTo>
                  <a:pt x="69668" y="0"/>
                </a:moveTo>
                <a:lnTo>
                  <a:pt x="128212" y="0"/>
                </a:lnTo>
                <a:lnTo>
                  <a:pt x="120408" y="18844"/>
                </a:lnTo>
                <a:cubicBezTo>
                  <a:pt x="114915" y="24339"/>
                  <a:pt x="107328" y="27738"/>
                  <a:pt x="98949" y="27738"/>
                </a:cubicBezTo>
                <a:cubicBezTo>
                  <a:pt x="90562" y="27738"/>
                  <a:pt x="82969" y="24339"/>
                  <a:pt x="77474" y="18844"/>
                </a:cubicBezTo>
                <a:close/>
                <a:moveTo>
                  <a:pt x="0" y="0"/>
                </a:moveTo>
                <a:lnTo>
                  <a:pt x="55662" y="0"/>
                </a:lnTo>
                <a:lnTo>
                  <a:pt x="47858" y="18844"/>
                </a:lnTo>
                <a:cubicBezTo>
                  <a:pt x="42364" y="24339"/>
                  <a:pt x="34775" y="27738"/>
                  <a:pt x="26394" y="27738"/>
                </a:cubicBezTo>
                <a:cubicBezTo>
                  <a:pt x="18009" y="27738"/>
                  <a:pt x="10417" y="24339"/>
                  <a:pt x="4922" y="18844"/>
                </a:cubicBezTo>
                <a:lnTo>
                  <a:pt x="0" y="6962"/>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76" name="Google Shape;76;p70"/>
          <p:cNvSpPr/>
          <p:nvPr/>
        </p:nvSpPr>
        <p:spPr>
          <a:xfrm>
            <a:off x="3" y="3"/>
            <a:ext cx="403374" cy="496797"/>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1867"/>
              <a:buFont typeface="Arial"/>
              <a:buNone/>
            </a:pPr>
            <a:endParaRPr sz="1867" b="0" i="0" u="none" strike="noStrike" cap="none">
              <a:solidFill>
                <a:schemeClr val="dk1"/>
              </a:solidFill>
              <a:latin typeface="Calibri"/>
              <a:ea typeface="Calibri"/>
              <a:cs typeface="Calibri"/>
              <a:sym typeface="Calibri"/>
            </a:endParaRPr>
          </a:p>
        </p:txBody>
      </p:sp>
      <p:sp>
        <p:nvSpPr>
          <p:cNvPr id="77" name="Google Shape;77;p70"/>
          <p:cNvSpPr/>
          <p:nvPr/>
        </p:nvSpPr>
        <p:spPr>
          <a:xfrm>
            <a:off x="11792594" y="6494883"/>
            <a:ext cx="304800" cy="306000"/>
          </a:xfrm>
          <a:prstGeom prst="ellipse">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chemeClr val="dk1"/>
                </a:solidFill>
                <a:latin typeface="Calibri"/>
                <a:ea typeface="Calibri"/>
                <a:cs typeface="Calibri"/>
                <a:sym typeface="Calibri"/>
              </a:rPr>
              <a:t>‹#›</a:t>
            </a:fld>
            <a:endParaRPr sz="900" b="0" i="0" u="none" strike="noStrike" cap="none">
              <a:solidFill>
                <a:schemeClr val="dk1"/>
              </a:solidFill>
              <a:latin typeface="Calibri"/>
              <a:ea typeface="Calibri"/>
              <a:cs typeface="Calibri"/>
              <a:sym typeface="Calibri"/>
            </a:endParaRPr>
          </a:p>
        </p:txBody>
      </p:sp>
      <p:grpSp>
        <p:nvGrpSpPr>
          <p:cNvPr id="78" name="Google Shape;78;p70"/>
          <p:cNvGrpSpPr/>
          <p:nvPr/>
        </p:nvGrpSpPr>
        <p:grpSpPr>
          <a:xfrm>
            <a:off x="1" y="6814800"/>
            <a:ext cx="12179567" cy="43200"/>
            <a:chOff x="0" y="5111100"/>
            <a:chExt cx="9134675" cy="32400"/>
          </a:xfrm>
        </p:grpSpPr>
        <p:sp>
          <p:nvSpPr>
            <p:cNvPr id="79" name="Google Shape;79;p70"/>
            <p:cNvSpPr/>
            <p:nvPr/>
          </p:nvSpPr>
          <p:spPr>
            <a:xfrm>
              <a:off x="8939030" y="5111100"/>
              <a:ext cx="32400" cy="3240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80" name="Google Shape;80;p70"/>
            <p:cNvSpPr/>
            <p:nvPr/>
          </p:nvSpPr>
          <p:spPr>
            <a:xfrm>
              <a:off x="8993445" y="5111100"/>
              <a:ext cx="32400" cy="3240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81" name="Google Shape;81;p70"/>
            <p:cNvSpPr/>
            <p:nvPr/>
          </p:nvSpPr>
          <p:spPr>
            <a:xfrm>
              <a:off x="9102275" y="5111100"/>
              <a:ext cx="32400" cy="3240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82" name="Google Shape;82;p70"/>
            <p:cNvSpPr/>
            <p:nvPr/>
          </p:nvSpPr>
          <p:spPr>
            <a:xfrm>
              <a:off x="8884615" y="5111100"/>
              <a:ext cx="32400" cy="3240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83" name="Google Shape;83;p70"/>
            <p:cNvSpPr/>
            <p:nvPr/>
          </p:nvSpPr>
          <p:spPr>
            <a:xfrm>
              <a:off x="0" y="5112281"/>
              <a:ext cx="8862600" cy="31200"/>
            </a:xfrm>
            <a:prstGeom prst="roundRect">
              <a:avLst>
                <a:gd name="adj" fmla="val 16667"/>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84" name="Google Shape;84;p70"/>
            <p:cNvSpPr/>
            <p:nvPr/>
          </p:nvSpPr>
          <p:spPr>
            <a:xfrm>
              <a:off x="9047860" y="5111100"/>
              <a:ext cx="32400" cy="32400"/>
            </a:xfrm>
            <a:prstGeom prst="ellipse">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85" name="Google Shape;85;p70"/>
          <p:cNvSpPr txBox="1">
            <a:spLocks noGrp="1"/>
          </p:cNvSpPr>
          <p:nvPr>
            <p:ph type="body" idx="1"/>
          </p:nvPr>
        </p:nvSpPr>
        <p:spPr>
          <a:xfrm>
            <a:off x="527051" y="496800"/>
            <a:ext cx="11137900" cy="6116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2000"/>
              <a:buFont typeface="Poppins Medium"/>
              <a:buNone/>
              <a:defRPr sz="2200" b="0" i="0" u="none" strike="noStrike" cap="none">
                <a:solidFill>
                  <a:schemeClr val="dk1"/>
                </a:solidFill>
                <a:latin typeface="Poppins Medium"/>
                <a:ea typeface="Poppins Medium"/>
                <a:cs typeface="Poppins Medium"/>
                <a:sym typeface="Poppins Medium"/>
              </a:defRPr>
            </a:lvl1pPr>
            <a:lvl2pPr marL="914400" marR="0" lvl="1" indent="-228600" algn="ctr">
              <a:lnSpc>
                <a:spcPct val="100000"/>
              </a:lnSpc>
              <a:spcBef>
                <a:spcPts val="0"/>
              </a:spcBef>
              <a:spcAft>
                <a:spcPts val="0"/>
              </a:spcAft>
              <a:buClr>
                <a:schemeClr val="dk1"/>
              </a:buClr>
              <a:buSzPts val="600"/>
              <a:buFont typeface="Arial"/>
              <a:buNone/>
              <a:defRPr sz="800" b="0" i="0" u="none" strike="noStrike" cap="none">
                <a:solidFill>
                  <a:schemeClr val="dk1"/>
                </a:solidFill>
                <a:latin typeface="Calibri"/>
                <a:ea typeface="Calibri"/>
                <a:cs typeface="Calibri"/>
                <a:sym typeface="Calibri"/>
              </a:defRPr>
            </a:lvl2pPr>
            <a:lvl3pPr marL="1371600" marR="0" lvl="2" indent="-228600" algn="ctr">
              <a:lnSpc>
                <a:spcPct val="100000"/>
              </a:lnSpc>
              <a:spcBef>
                <a:spcPts val="0"/>
              </a:spcBef>
              <a:spcAft>
                <a:spcPts val="0"/>
              </a:spcAft>
              <a:buClr>
                <a:schemeClr val="dk1"/>
              </a:buClr>
              <a:buSzPts val="600"/>
              <a:buFont typeface="Arial"/>
              <a:buNone/>
              <a:defRPr sz="800" b="0" i="0" u="none" strike="noStrike" cap="none">
                <a:solidFill>
                  <a:schemeClr val="dk1"/>
                </a:solidFill>
                <a:latin typeface="Calibri"/>
                <a:ea typeface="Calibri"/>
                <a:cs typeface="Calibri"/>
                <a:sym typeface="Calibri"/>
              </a:defRPr>
            </a:lvl3pPr>
            <a:lvl4pPr marL="1828800" marR="0" lvl="3" indent="-228600" algn="ctr">
              <a:lnSpc>
                <a:spcPct val="100000"/>
              </a:lnSpc>
              <a:spcBef>
                <a:spcPts val="0"/>
              </a:spcBef>
              <a:spcAft>
                <a:spcPts val="0"/>
              </a:spcAft>
              <a:buClr>
                <a:schemeClr val="dk1"/>
              </a:buClr>
              <a:buSzPts val="600"/>
              <a:buFont typeface="Arial"/>
              <a:buNone/>
              <a:defRPr sz="800" b="0" i="0" u="none" strike="noStrike" cap="none">
                <a:solidFill>
                  <a:schemeClr val="dk1"/>
                </a:solidFill>
                <a:latin typeface="Calibri"/>
                <a:ea typeface="Calibri"/>
                <a:cs typeface="Calibri"/>
                <a:sym typeface="Calibri"/>
              </a:defRPr>
            </a:lvl4pPr>
            <a:lvl5pPr marL="2286000" marR="0" lvl="4" indent="-228600" algn="ctr">
              <a:lnSpc>
                <a:spcPct val="100000"/>
              </a:lnSpc>
              <a:spcBef>
                <a:spcPts val="0"/>
              </a:spcBef>
              <a:spcAft>
                <a:spcPts val="0"/>
              </a:spcAft>
              <a:buClr>
                <a:schemeClr val="dk1"/>
              </a:buClr>
              <a:buSzPts val="600"/>
              <a:buFont typeface="Arial"/>
              <a:buNone/>
              <a:defRPr sz="800" b="0" i="0" u="none" strike="noStrike" cap="none">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705821473"/>
      </p:ext>
    </p:extLst>
  </p:cSld>
  <p:clrMapOvr>
    <a:masterClrMapping/>
  </p:clrMapOvr>
  <p:extLst>
    <p:ext uri="{DCECCB84-F9BA-43D5-87BE-67443E8EF086}">
      <p15:sldGuideLst xmlns:p15="http://schemas.microsoft.com/office/powerpoint/2012/main">
        <p15:guide id="1" orient="horz" pos="709">
          <p15:clr>
            <a:srgbClr val="FBAE40"/>
          </p15:clr>
        </p15:guide>
        <p15:guide id="2" pos="325">
          <p15:clr>
            <a:srgbClr val="FBAE40"/>
          </p15:clr>
        </p15:guide>
        <p15:guide id="3" pos="7355">
          <p15:clr>
            <a:srgbClr val="FBAE40"/>
          </p15:clr>
        </p15:guide>
        <p15:guide id="4" orient="horz" pos="408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Cover - Client Logo">
  <p:cSld name="Title/Cover - Client Logo">
    <p:spTree>
      <p:nvGrpSpPr>
        <p:cNvPr id="1" name="Shape 12"/>
        <p:cNvGrpSpPr/>
        <p:nvPr/>
      </p:nvGrpSpPr>
      <p:grpSpPr>
        <a:xfrm>
          <a:off x="0" y="0"/>
          <a:ext cx="0" cy="0"/>
          <a:chOff x="0" y="0"/>
          <a:chExt cx="0" cy="0"/>
        </a:xfrm>
      </p:grpSpPr>
      <p:sp>
        <p:nvSpPr>
          <p:cNvPr id="13" name="Google Shape;13;p20"/>
          <p:cNvSpPr/>
          <p:nvPr/>
        </p:nvSpPr>
        <p:spPr>
          <a:xfrm>
            <a:off x="3" y="4"/>
            <a:ext cx="1011044" cy="1014501"/>
          </a:xfrm>
          <a:custGeom>
            <a:avLst/>
            <a:gdLst/>
            <a:ahLst/>
            <a:cxnLst/>
            <a:rect l="l" t="t" r="r" b="b"/>
            <a:pathLst>
              <a:path w="1011044" h="1014501" extrusionOk="0">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
        <p:nvSpPr>
          <p:cNvPr id="14" name="Google Shape;14;p20"/>
          <p:cNvSpPr/>
          <p:nvPr/>
        </p:nvSpPr>
        <p:spPr>
          <a:xfrm>
            <a:off x="4" y="4"/>
            <a:ext cx="403375" cy="496797"/>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1867"/>
              <a:buFont typeface="Calibri"/>
              <a:buNone/>
            </a:pPr>
            <a:endParaRPr sz="1867" b="0" i="0" u="none" strike="noStrike" cap="none">
              <a:solidFill>
                <a:schemeClr val="dk1"/>
              </a:solidFill>
              <a:latin typeface="Calibri"/>
              <a:ea typeface="Calibri"/>
              <a:cs typeface="Calibri"/>
              <a:sym typeface="Calibri"/>
            </a:endParaRPr>
          </a:p>
        </p:txBody>
      </p:sp>
      <p:sp>
        <p:nvSpPr>
          <p:cNvPr id="15" name="Google Shape;15;p20"/>
          <p:cNvSpPr/>
          <p:nvPr/>
        </p:nvSpPr>
        <p:spPr>
          <a:xfrm>
            <a:off x="8340402" y="3006661"/>
            <a:ext cx="3851609" cy="3851345"/>
          </a:xfrm>
          <a:custGeom>
            <a:avLst/>
            <a:gdLst/>
            <a:ahLst/>
            <a:cxnLst/>
            <a:rect l="l" t="t" r="r" b="b"/>
            <a:pathLst>
              <a:path w="3826101" h="3851345" extrusionOk="0">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1867"/>
              <a:buFont typeface="Calibri"/>
              <a:buNone/>
            </a:pPr>
            <a:endParaRPr sz="1867" b="0" i="0" u="none" strike="noStrike" cap="none">
              <a:solidFill>
                <a:schemeClr val="dk1"/>
              </a:solidFill>
              <a:latin typeface="Calibri"/>
              <a:ea typeface="Calibri"/>
              <a:cs typeface="Calibri"/>
              <a:sym typeface="Calibri"/>
            </a:endParaRPr>
          </a:p>
        </p:txBody>
      </p:sp>
      <p:sp>
        <p:nvSpPr>
          <p:cNvPr id="16" name="Google Shape;16;p20"/>
          <p:cNvSpPr txBox="1">
            <a:spLocks noGrp="1"/>
          </p:cNvSpPr>
          <p:nvPr>
            <p:ph type="body" idx="1"/>
          </p:nvPr>
        </p:nvSpPr>
        <p:spPr>
          <a:xfrm>
            <a:off x="3078592" y="6499667"/>
            <a:ext cx="1376800" cy="123200"/>
          </a:xfrm>
          <a:prstGeom prst="rect">
            <a:avLst/>
          </a:prstGeom>
          <a:noFill/>
          <a:ln>
            <a:noFill/>
          </a:ln>
        </p:spPr>
        <p:txBody>
          <a:bodyPr spcFirstLastPara="1" wrap="square" lIns="0" tIns="0" rIns="0" bIns="0" anchor="t" anchorCtr="0">
            <a:noAutofit/>
          </a:bodyPr>
          <a:lstStyle>
            <a:lvl1pPr marL="457200" marR="0" lvl="0" indent="-228600" algn="ctr">
              <a:lnSpc>
                <a:spcPct val="100000"/>
              </a:lnSpc>
              <a:spcBef>
                <a:spcPts val="0"/>
              </a:spcBef>
              <a:spcAft>
                <a:spcPts val="0"/>
              </a:spcAft>
              <a:buClr>
                <a:schemeClr val="dk1"/>
              </a:buClr>
              <a:buSzPts val="600"/>
              <a:buFont typeface="Arial"/>
              <a:buNone/>
              <a:defRPr sz="800" b="0" i="0" u="none" strike="noStrike" cap="none">
                <a:solidFill>
                  <a:schemeClr val="dk1"/>
                </a:solidFill>
                <a:latin typeface="Calibri"/>
                <a:ea typeface="Calibri"/>
                <a:cs typeface="Calibri"/>
                <a:sym typeface="Calibri"/>
              </a:defRPr>
            </a:lvl1pPr>
            <a:lvl2pPr marL="914400" marR="0" lvl="1" indent="-228600" algn="ctr">
              <a:lnSpc>
                <a:spcPct val="100000"/>
              </a:lnSpc>
              <a:spcBef>
                <a:spcPts val="0"/>
              </a:spcBef>
              <a:spcAft>
                <a:spcPts val="0"/>
              </a:spcAft>
              <a:buClr>
                <a:schemeClr val="dk1"/>
              </a:buClr>
              <a:buSzPts val="600"/>
              <a:buFont typeface="Arial"/>
              <a:buNone/>
              <a:defRPr sz="800" b="0" i="0" u="none" strike="noStrike" cap="none">
                <a:solidFill>
                  <a:schemeClr val="dk1"/>
                </a:solidFill>
                <a:latin typeface="Calibri"/>
                <a:ea typeface="Calibri"/>
                <a:cs typeface="Calibri"/>
                <a:sym typeface="Calibri"/>
              </a:defRPr>
            </a:lvl2pPr>
            <a:lvl3pPr marL="1371600" marR="0" lvl="2" indent="-228600" algn="ctr">
              <a:lnSpc>
                <a:spcPct val="100000"/>
              </a:lnSpc>
              <a:spcBef>
                <a:spcPts val="0"/>
              </a:spcBef>
              <a:spcAft>
                <a:spcPts val="0"/>
              </a:spcAft>
              <a:buClr>
                <a:schemeClr val="dk1"/>
              </a:buClr>
              <a:buSzPts val="600"/>
              <a:buFont typeface="Arial"/>
              <a:buNone/>
              <a:defRPr sz="800" b="0" i="0" u="none" strike="noStrike" cap="none">
                <a:solidFill>
                  <a:schemeClr val="dk1"/>
                </a:solidFill>
                <a:latin typeface="Calibri"/>
                <a:ea typeface="Calibri"/>
                <a:cs typeface="Calibri"/>
                <a:sym typeface="Calibri"/>
              </a:defRPr>
            </a:lvl3pPr>
            <a:lvl4pPr marL="1828800" marR="0" lvl="3" indent="-228600" algn="ctr">
              <a:lnSpc>
                <a:spcPct val="100000"/>
              </a:lnSpc>
              <a:spcBef>
                <a:spcPts val="0"/>
              </a:spcBef>
              <a:spcAft>
                <a:spcPts val="0"/>
              </a:spcAft>
              <a:buClr>
                <a:schemeClr val="dk1"/>
              </a:buClr>
              <a:buSzPts val="600"/>
              <a:buFont typeface="Arial"/>
              <a:buNone/>
              <a:defRPr sz="800" b="0" i="0" u="none" strike="noStrike" cap="none">
                <a:solidFill>
                  <a:schemeClr val="dk1"/>
                </a:solidFill>
                <a:latin typeface="Calibri"/>
                <a:ea typeface="Calibri"/>
                <a:cs typeface="Calibri"/>
                <a:sym typeface="Calibri"/>
              </a:defRPr>
            </a:lvl4pPr>
            <a:lvl5pPr marL="2286000" marR="0" lvl="4" indent="-228600" algn="ctr">
              <a:lnSpc>
                <a:spcPct val="100000"/>
              </a:lnSpc>
              <a:spcBef>
                <a:spcPts val="0"/>
              </a:spcBef>
              <a:spcAft>
                <a:spcPts val="0"/>
              </a:spcAft>
              <a:buClr>
                <a:schemeClr val="dk1"/>
              </a:buClr>
              <a:buSzPts val="600"/>
              <a:buFont typeface="Arial"/>
              <a:buNone/>
              <a:defRPr sz="800" b="0" i="0" u="none" strike="noStrike" cap="none">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 name="Google Shape;17;p20"/>
          <p:cNvSpPr txBox="1">
            <a:spLocks noGrp="1"/>
          </p:cNvSpPr>
          <p:nvPr>
            <p:ph type="body" idx="2"/>
          </p:nvPr>
        </p:nvSpPr>
        <p:spPr>
          <a:xfrm>
            <a:off x="6983591" y="6499667"/>
            <a:ext cx="745200" cy="1232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600"/>
              <a:buFont typeface="Arial"/>
              <a:buNone/>
              <a:defRPr sz="800" b="0" i="0" u="none" strike="noStrike" cap="none">
                <a:solidFill>
                  <a:schemeClr val="dk1"/>
                </a:solidFill>
                <a:latin typeface="Calibri"/>
                <a:ea typeface="Calibri"/>
                <a:cs typeface="Calibri"/>
                <a:sym typeface="Calibri"/>
              </a:defRPr>
            </a:lvl1pPr>
            <a:lvl2pPr marL="914400" marR="0" lvl="1" indent="-228600" algn="ctr">
              <a:lnSpc>
                <a:spcPct val="100000"/>
              </a:lnSpc>
              <a:spcBef>
                <a:spcPts val="0"/>
              </a:spcBef>
              <a:spcAft>
                <a:spcPts val="0"/>
              </a:spcAft>
              <a:buClr>
                <a:schemeClr val="dk1"/>
              </a:buClr>
              <a:buSzPts val="600"/>
              <a:buFont typeface="Arial"/>
              <a:buNone/>
              <a:defRPr sz="800" b="0" i="0" u="none" strike="noStrike" cap="none">
                <a:solidFill>
                  <a:schemeClr val="dk1"/>
                </a:solidFill>
                <a:latin typeface="Calibri"/>
                <a:ea typeface="Calibri"/>
                <a:cs typeface="Calibri"/>
                <a:sym typeface="Calibri"/>
              </a:defRPr>
            </a:lvl2pPr>
            <a:lvl3pPr marL="1371600" marR="0" lvl="2" indent="-228600" algn="ctr">
              <a:lnSpc>
                <a:spcPct val="100000"/>
              </a:lnSpc>
              <a:spcBef>
                <a:spcPts val="0"/>
              </a:spcBef>
              <a:spcAft>
                <a:spcPts val="0"/>
              </a:spcAft>
              <a:buClr>
                <a:schemeClr val="dk1"/>
              </a:buClr>
              <a:buSzPts val="600"/>
              <a:buFont typeface="Arial"/>
              <a:buNone/>
              <a:defRPr sz="800" b="0" i="0" u="none" strike="noStrike" cap="none">
                <a:solidFill>
                  <a:schemeClr val="dk1"/>
                </a:solidFill>
                <a:latin typeface="Calibri"/>
                <a:ea typeface="Calibri"/>
                <a:cs typeface="Calibri"/>
                <a:sym typeface="Calibri"/>
              </a:defRPr>
            </a:lvl3pPr>
            <a:lvl4pPr marL="1828800" marR="0" lvl="3" indent="-228600" algn="ctr">
              <a:lnSpc>
                <a:spcPct val="100000"/>
              </a:lnSpc>
              <a:spcBef>
                <a:spcPts val="0"/>
              </a:spcBef>
              <a:spcAft>
                <a:spcPts val="0"/>
              </a:spcAft>
              <a:buClr>
                <a:schemeClr val="dk1"/>
              </a:buClr>
              <a:buSzPts val="600"/>
              <a:buFont typeface="Arial"/>
              <a:buNone/>
              <a:defRPr sz="800" b="0" i="0" u="none" strike="noStrike" cap="none">
                <a:solidFill>
                  <a:schemeClr val="dk1"/>
                </a:solidFill>
                <a:latin typeface="Calibri"/>
                <a:ea typeface="Calibri"/>
                <a:cs typeface="Calibri"/>
                <a:sym typeface="Calibri"/>
              </a:defRPr>
            </a:lvl4pPr>
            <a:lvl5pPr marL="2286000" marR="0" lvl="4" indent="-228600" algn="ctr">
              <a:lnSpc>
                <a:spcPct val="100000"/>
              </a:lnSpc>
              <a:spcBef>
                <a:spcPts val="0"/>
              </a:spcBef>
              <a:spcAft>
                <a:spcPts val="0"/>
              </a:spcAft>
              <a:buClr>
                <a:schemeClr val="dk1"/>
              </a:buClr>
              <a:buSzPts val="600"/>
              <a:buFont typeface="Arial"/>
              <a:buNone/>
              <a:defRPr sz="800" b="0" i="0" u="none" strike="noStrike" cap="none">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0"/>
          <p:cNvSpPr txBox="1"/>
          <p:nvPr/>
        </p:nvSpPr>
        <p:spPr>
          <a:xfrm>
            <a:off x="4978279" y="6499671"/>
            <a:ext cx="224420" cy="123111"/>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chemeClr val="dk1"/>
              </a:buClr>
              <a:buSzPts val="800"/>
              <a:buFont typeface="Calibri"/>
              <a:buNone/>
            </a:pPr>
            <a:r>
              <a:rPr lang="en-US" sz="800" b="0" i="0" u="none" strike="noStrike" cap="none">
                <a:solidFill>
                  <a:schemeClr val="dk1"/>
                </a:solidFill>
                <a:latin typeface="Calibri"/>
                <a:ea typeface="Calibri"/>
                <a:cs typeface="Calibri"/>
                <a:sym typeface="Calibri"/>
              </a:rPr>
              <a:t>Date:</a:t>
            </a:r>
            <a:endParaRPr sz="800" b="0" i="0" u="none" strike="noStrike" cap="none">
              <a:solidFill>
                <a:schemeClr val="dk1"/>
              </a:solidFill>
              <a:latin typeface="Calibri"/>
              <a:ea typeface="Calibri"/>
              <a:cs typeface="Calibri"/>
              <a:sym typeface="Calibri"/>
            </a:endParaRPr>
          </a:p>
        </p:txBody>
      </p:sp>
      <p:sp>
        <p:nvSpPr>
          <p:cNvPr id="19" name="Google Shape;19;p20"/>
          <p:cNvSpPr txBox="1">
            <a:spLocks noGrp="1"/>
          </p:cNvSpPr>
          <p:nvPr>
            <p:ph type="body" idx="3"/>
          </p:nvPr>
        </p:nvSpPr>
        <p:spPr>
          <a:xfrm>
            <a:off x="5236821" y="6499667"/>
            <a:ext cx="856000" cy="1232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chemeClr val="dk1"/>
              </a:buClr>
              <a:buSzPts val="600"/>
              <a:buFont typeface="Arial"/>
              <a:buNone/>
              <a:defRPr sz="800" b="0" i="0" u="none" strike="noStrike" cap="none">
                <a:solidFill>
                  <a:schemeClr val="dk1"/>
                </a:solidFill>
                <a:latin typeface="Calibri"/>
                <a:ea typeface="Calibri"/>
                <a:cs typeface="Calibri"/>
                <a:sym typeface="Calibri"/>
              </a:defRPr>
            </a:lvl1pPr>
            <a:lvl2pPr marL="914400" marR="0" lvl="1" indent="-228600" algn="ctr">
              <a:lnSpc>
                <a:spcPct val="100000"/>
              </a:lnSpc>
              <a:spcBef>
                <a:spcPts val="0"/>
              </a:spcBef>
              <a:spcAft>
                <a:spcPts val="0"/>
              </a:spcAft>
              <a:buClr>
                <a:schemeClr val="dk1"/>
              </a:buClr>
              <a:buSzPts val="600"/>
              <a:buFont typeface="Arial"/>
              <a:buNone/>
              <a:defRPr sz="800" b="0" i="0" u="none" strike="noStrike" cap="none">
                <a:solidFill>
                  <a:schemeClr val="dk1"/>
                </a:solidFill>
                <a:latin typeface="Calibri"/>
                <a:ea typeface="Calibri"/>
                <a:cs typeface="Calibri"/>
                <a:sym typeface="Calibri"/>
              </a:defRPr>
            </a:lvl2pPr>
            <a:lvl3pPr marL="1371600" marR="0" lvl="2" indent="-228600" algn="ctr">
              <a:lnSpc>
                <a:spcPct val="100000"/>
              </a:lnSpc>
              <a:spcBef>
                <a:spcPts val="0"/>
              </a:spcBef>
              <a:spcAft>
                <a:spcPts val="0"/>
              </a:spcAft>
              <a:buClr>
                <a:schemeClr val="dk1"/>
              </a:buClr>
              <a:buSzPts val="600"/>
              <a:buFont typeface="Arial"/>
              <a:buNone/>
              <a:defRPr sz="800" b="0" i="0" u="none" strike="noStrike" cap="none">
                <a:solidFill>
                  <a:schemeClr val="dk1"/>
                </a:solidFill>
                <a:latin typeface="Calibri"/>
                <a:ea typeface="Calibri"/>
                <a:cs typeface="Calibri"/>
                <a:sym typeface="Calibri"/>
              </a:defRPr>
            </a:lvl3pPr>
            <a:lvl4pPr marL="1828800" marR="0" lvl="3" indent="-228600" algn="ctr">
              <a:lnSpc>
                <a:spcPct val="100000"/>
              </a:lnSpc>
              <a:spcBef>
                <a:spcPts val="0"/>
              </a:spcBef>
              <a:spcAft>
                <a:spcPts val="0"/>
              </a:spcAft>
              <a:buClr>
                <a:schemeClr val="dk1"/>
              </a:buClr>
              <a:buSzPts val="600"/>
              <a:buFont typeface="Arial"/>
              <a:buNone/>
              <a:defRPr sz="800" b="0" i="0" u="none" strike="noStrike" cap="none">
                <a:solidFill>
                  <a:schemeClr val="dk1"/>
                </a:solidFill>
                <a:latin typeface="Calibri"/>
                <a:ea typeface="Calibri"/>
                <a:cs typeface="Calibri"/>
                <a:sym typeface="Calibri"/>
              </a:defRPr>
            </a:lvl4pPr>
            <a:lvl5pPr marL="2286000" marR="0" lvl="4" indent="-228600" algn="ctr">
              <a:lnSpc>
                <a:spcPct val="100000"/>
              </a:lnSpc>
              <a:spcBef>
                <a:spcPts val="0"/>
              </a:spcBef>
              <a:spcAft>
                <a:spcPts val="0"/>
              </a:spcAft>
              <a:buClr>
                <a:schemeClr val="dk1"/>
              </a:buClr>
              <a:buSzPts val="600"/>
              <a:buFont typeface="Arial"/>
              <a:buNone/>
              <a:defRPr sz="800" b="0" i="0" u="none" strike="noStrike" cap="none">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0"/>
          <p:cNvSpPr txBox="1">
            <a:spLocks noGrp="1"/>
          </p:cNvSpPr>
          <p:nvPr>
            <p:ph type="body" idx="4"/>
          </p:nvPr>
        </p:nvSpPr>
        <p:spPr>
          <a:xfrm>
            <a:off x="527051" y="2076467"/>
            <a:ext cx="5544800" cy="1352800"/>
          </a:xfrm>
          <a:prstGeom prst="rect">
            <a:avLst/>
          </a:prstGeom>
          <a:noFill/>
          <a:ln>
            <a:noFill/>
          </a:ln>
        </p:spPr>
        <p:txBody>
          <a:bodyPr spcFirstLastPara="1" wrap="square" lIns="0" tIns="0" rIns="0" bIns="0" anchor="b" anchorCtr="0">
            <a:noAutofit/>
          </a:bodyPr>
          <a:lstStyle>
            <a:lvl1pPr marL="457200" marR="0" lvl="0" indent="-228600" algn="l">
              <a:lnSpc>
                <a:spcPct val="100000"/>
              </a:lnSpc>
              <a:spcBef>
                <a:spcPts val="0"/>
              </a:spcBef>
              <a:spcAft>
                <a:spcPts val="0"/>
              </a:spcAft>
              <a:buClr>
                <a:schemeClr val="accent1"/>
              </a:buClr>
              <a:buSzPts val="3000"/>
              <a:buFont typeface="Poppins Medium"/>
              <a:buNone/>
              <a:defRPr sz="4000" b="0" i="0" u="none" strike="noStrike" cap="none">
                <a:solidFill>
                  <a:schemeClr val="accent1"/>
                </a:solidFill>
                <a:latin typeface="Poppins Medium"/>
                <a:ea typeface="Poppins Medium"/>
                <a:cs typeface="Poppins Medium"/>
                <a:sym typeface="Poppins Medium"/>
              </a:defRPr>
            </a:lvl1pPr>
            <a:lvl2pPr marL="914400" marR="0" lvl="1" indent="-228600" algn="ctr">
              <a:lnSpc>
                <a:spcPct val="100000"/>
              </a:lnSpc>
              <a:spcBef>
                <a:spcPts val="0"/>
              </a:spcBef>
              <a:spcAft>
                <a:spcPts val="0"/>
              </a:spcAft>
              <a:buClr>
                <a:schemeClr val="dk1"/>
              </a:buClr>
              <a:buSzPts val="600"/>
              <a:buFont typeface="Arial"/>
              <a:buNone/>
              <a:defRPr sz="800" b="0" i="0" u="none" strike="noStrike" cap="none">
                <a:solidFill>
                  <a:schemeClr val="dk1"/>
                </a:solidFill>
                <a:latin typeface="Calibri"/>
                <a:ea typeface="Calibri"/>
                <a:cs typeface="Calibri"/>
                <a:sym typeface="Calibri"/>
              </a:defRPr>
            </a:lvl2pPr>
            <a:lvl3pPr marL="1371600" marR="0" lvl="2" indent="-228600" algn="ctr">
              <a:lnSpc>
                <a:spcPct val="100000"/>
              </a:lnSpc>
              <a:spcBef>
                <a:spcPts val="0"/>
              </a:spcBef>
              <a:spcAft>
                <a:spcPts val="0"/>
              </a:spcAft>
              <a:buClr>
                <a:schemeClr val="dk1"/>
              </a:buClr>
              <a:buSzPts val="600"/>
              <a:buFont typeface="Arial"/>
              <a:buNone/>
              <a:defRPr sz="800" b="0" i="0" u="none" strike="noStrike" cap="none">
                <a:solidFill>
                  <a:schemeClr val="dk1"/>
                </a:solidFill>
                <a:latin typeface="Calibri"/>
                <a:ea typeface="Calibri"/>
                <a:cs typeface="Calibri"/>
                <a:sym typeface="Calibri"/>
              </a:defRPr>
            </a:lvl3pPr>
            <a:lvl4pPr marL="1828800" marR="0" lvl="3" indent="-228600" algn="ctr">
              <a:lnSpc>
                <a:spcPct val="100000"/>
              </a:lnSpc>
              <a:spcBef>
                <a:spcPts val="0"/>
              </a:spcBef>
              <a:spcAft>
                <a:spcPts val="0"/>
              </a:spcAft>
              <a:buClr>
                <a:schemeClr val="dk1"/>
              </a:buClr>
              <a:buSzPts val="600"/>
              <a:buFont typeface="Arial"/>
              <a:buNone/>
              <a:defRPr sz="800" b="0" i="0" u="none" strike="noStrike" cap="none">
                <a:solidFill>
                  <a:schemeClr val="dk1"/>
                </a:solidFill>
                <a:latin typeface="Calibri"/>
                <a:ea typeface="Calibri"/>
                <a:cs typeface="Calibri"/>
                <a:sym typeface="Calibri"/>
              </a:defRPr>
            </a:lvl4pPr>
            <a:lvl5pPr marL="2286000" marR="0" lvl="4" indent="-228600" algn="ctr">
              <a:lnSpc>
                <a:spcPct val="100000"/>
              </a:lnSpc>
              <a:spcBef>
                <a:spcPts val="0"/>
              </a:spcBef>
              <a:spcAft>
                <a:spcPts val="0"/>
              </a:spcAft>
              <a:buClr>
                <a:schemeClr val="dk1"/>
              </a:buClr>
              <a:buSzPts val="600"/>
              <a:buFont typeface="Arial"/>
              <a:buNone/>
              <a:defRPr sz="800" b="0" i="0" u="none" strike="noStrike" cap="none">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20"/>
          <p:cNvSpPr txBox="1">
            <a:spLocks noGrp="1"/>
          </p:cNvSpPr>
          <p:nvPr>
            <p:ph type="body" idx="5"/>
          </p:nvPr>
        </p:nvSpPr>
        <p:spPr>
          <a:xfrm>
            <a:off x="527051" y="4129150"/>
            <a:ext cx="2328800" cy="328241"/>
          </a:xfrm>
          <a:prstGeom prst="rect">
            <a:avLst/>
          </a:prstGeom>
          <a:solidFill>
            <a:schemeClr val="lt2"/>
          </a:solidFill>
          <a:ln>
            <a:noFill/>
          </a:ln>
        </p:spPr>
        <p:txBody>
          <a:bodyPr spcFirstLastPara="1" wrap="square" lIns="72000" tIns="72000" rIns="72000" bIns="72000" anchor="t" anchorCtr="0">
            <a:noAutofit/>
          </a:bodyPr>
          <a:lstStyle>
            <a:lvl1pPr marL="457200" marR="0" lvl="0" indent="-228600" algn="l">
              <a:lnSpc>
                <a:spcPct val="100000"/>
              </a:lnSpc>
              <a:spcBef>
                <a:spcPts val="0"/>
              </a:spcBef>
              <a:spcAft>
                <a:spcPts val="0"/>
              </a:spcAft>
              <a:buClr>
                <a:srgbClr val="000000"/>
              </a:buClr>
              <a:buSzPts val="1000"/>
              <a:buFont typeface="Poppins"/>
              <a:buNone/>
              <a:defRPr sz="1200" b="0" i="0" u="none" strike="noStrike" cap="none">
                <a:solidFill>
                  <a:schemeClr val="dk1"/>
                </a:solidFill>
                <a:latin typeface="Poppins"/>
                <a:ea typeface="Poppins"/>
                <a:cs typeface="Poppins"/>
                <a:sym typeface="Poppins"/>
              </a:defRPr>
            </a:lvl1pPr>
            <a:lvl2pPr marL="914400" marR="0" lvl="1" indent="-228600" algn="ctr">
              <a:lnSpc>
                <a:spcPct val="100000"/>
              </a:lnSpc>
              <a:spcBef>
                <a:spcPts val="0"/>
              </a:spcBef>
              <a:spcAft>
                <a:spcPts val="0"/>
              </a:spcAft>
              <a:buClr>
                <a:schemeClr val="dk1"/>
              </a:buClr>
              <a:buSzPts val="600"/>
              <a:buFont typeface="Arial"/>
              <a:buNone/>
              <a:defRPr sz="800" b="0" i="0" u="none" strike="noStrike" cap="none">
                <a:solidFill>
                  <a:schemeClr val="dk1"/>
                </a:solidFill>
                <a:latin typeface="Calibri"/>
                <a:ea typeface="Calibri"/>
                <a:cs typeface="Calibri"/>
                <a:sym typeface="Calibri"/>
              </a:defRPr>
            </a:lvl2pPr>
            <a:lvl3pPr marL="1371600" marR="0" lvl="2" indent="-228600" algn="ctr">
              <a:lnSpc>
                <a:spcPct val="100000"/>
              </a:lnSpc>
              <a:spcBef>
                <a:spcPts val="0"/>
              </a:spcBef>
              <a:spcAft>
                <a:spcPts val="0"/>
              </a:spcAft>
              <a:buClr>
                <a:schemeClr val="dk1"/>
              </a:buClr>
              <a:buSzPts val="600"/>
              <a:buFont typeface="Arial"/>
              <a:buNone/>
              <a:defRPr sz="800" b="0" i="0" u="none" strike="noStrike" cap="none">
                <a:solidFill>
                  <a:schemeClr val="dk1"/>
                </a:solidFill>
                <a:latin typeface="Calibri"/>
                <a:ea typeface="Calibri"/>
                <a:cs typeface="Calibri"/>
                <a:sym typeface="Calibri"/>
              </a:defRPr>
            </a:lvl3pPr>
            <a:lvl4pPr marL="1828800" marR="0" lvl="3" indent="-228600" algn="ctr">
              <a:lnSpc>
                <a:spcPct val="100000"/>
              </a:lnSpc>
              <a:spcBef>
                <a:spcPts val="0"/>
              </a:spcBef>
              <a:spcAft>
                <a:spcPts val="0"/>
              </a:spcAft>
              <a:buClr>
                <a:schemeClr val="dk1"/>
              </a:buClr>
              <a:buSzPts val="600"/>
              <a:buFont typeface="Arial"/>
              <a:buNone/>
              <a:defRPr sz="800" b="0" i="0" u="none" strike="noStrike" cap="none">
                <a:solidFill>
                  <a:schemeClr val="dk1"/>
                </a:solidFill>
                <a:latin typeface="Calibri"/>
                <a:ea typeface="Calibri"/>
                <a:cs typeface="Calibri"/>
                <a:sym typeface="Calibri"/>
              </a:defRPr>
            </a:lvl4pPr>
            <a:lvl5pPr marL="2286000" marR="0" lvl="4" indent="-228600" algn="ctr">
              <a:lnSpc>
                <a:spcPct val="100000"/>
              </a:lnSpc>
              <a:spcBef>
                <a:spcPts val="0"/>
              </a:spcBef>
              <a:spcAft>
                <a:spcPts val="0"/>
              </a:spcAft>
              <a:buClr>
                <a:schemeClr val="dk1"/>
              </a:buClr>
              <a:buSzPts val="600"/>
              <a:buFont typeface="Arial"/>
              <a:buNone/>
              <a:defRPr sz="800" b="0" i="0" u="none" strike="noStrike" cap="none">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20"/>
          <p:cNvSpPr txBox="1">
            <a:spLocks noGrp="1"/>
          </p:cNvSpPr>
          <p:nvPr>
            <p:ph type="body" idx="6"/>
          </p:nvPr>
        </p:nvSpPr>
        <p:spPr>
          <a:xfrm>
            <a:off x="527051" y="3593767"/>
            <a:ext cx="5544800" cy="386000"/>
          </a:xfrm>
          <a:prstGeom prst="rect">
            <a:avLst/>
          </a:prstGeom>
          <a:noFill/>
          <a:ln>
            <a:noFill/>
          </a:ln>
        </p:spPr>
        <p:txBody>
          <a:bodyPr spcFirstLastPara="1" wrap="square" lIns="0" tIns="0" rIns="0" bIns="0" anchor="t" anchorCtr="0">
            <a:noAutofit/>
          </a:bodyPr>
          <a:lstStyle>
            <a:lvl1pPr marL="457200" marR="0" lvl="0" indent="-228600" algn="l">
              <a:lnSpc>
                <a:spcPct val="100000"/>
              </a:lnSpc>
              <a:spcBef>
                <a:spcPts val="0"/>
              </a:spcBef>
              <a:spcAft>
                <a:spcPts val="0"/>
              </a:spcAft>
              <a:buClr>
                <a:srgbClr val="000000"/>
              </a:buClr>
              <a:buSzPts val="1400"/>
              <a:buFont typeface="Poppins"/>
              <a:buNone/>
              <a:defRPr sz="1600" b="0" i="0" u="none" strike="noStrike" cap="none">
                <a:solidFill>
                  <a:schemeClr val="dk1"/>
                </a:solidFill>
                <a:latin typeface="Poppins"/>
                <a:ea typeface="Poppins"/>
                <a:cs typeface="Poppins"/>
                <a:sym typeface="Poppins"/>
              </a:defRPr>
            </a:lvl1pPr>
            <a:lvl2pPr marL="914400" marR="0" lvl="1" indent="-228600" algn="ctr">
              <a:lnSpc>
                <a:spcPct val="100000"/>
              </a:lnSpc>
              <a:spcBef>
                <a:spcPts val="0"/>
              </a:spcBef>
              <a:spcAft>
                <a:spcPts val="0"/>
              </a:spcAft>
              <a:buClr>
                <a:schemeClr val="dk1"/>
              </a:buClr>
              <a:buSzPts val="600"/>
              <a:buFont typeface="Arial"/>
              <a:buNone/>
              <a:defRPr sz="800" b="0" i="0" u="none" strike="noStrike" cap="none">
                <a:solidFill>
                  <a:schemeClr val="dk1"/>
                </a:solidFill>
                <a:latin typeface="Calibri"/>
                <a:ea typeface="Calibri"/>
                <a:cs typeface="Calibri"/>
                <a:sym typeface="Calibri"/>
              </a:defRPr>
            </a:lvl2pPr>
            <a:lvl3pPr marL="1371600" marR="0" lvl="2" indent="-228600" algn="ctr">
              <a:lnSpc>
                <a:spcPct val="100000"/>
              </a:lnSpc>
              <a:spcBef>
                <a:spcPts val="0"/>
              </a:spcBef>
              <a:spcAft>
                <a:spcPts val="0"/>
              </a:spcAft>
              <a:buClr>
                <a:schemeClr val="dk1"/>
              </a:buClr>
              <a:buSzPts val="600"/>
              <a:buFont typeface="Arial"/>
              <a:buNone/>
              <a:defRPr sz="800" b="0" i="0" u="none" strike="noStrike" cap="none">
                <a:solidFill>
                  <a:schemeClr val="dk1"/>
                </a:solidFill>
                <a:latin typeface="Calibri"/>
                <a:ea typeface="Calibri"/>
                <a:cs typeface="Calibri"/>
                <a:sym typeface="Calibri"/>
              </a:defRPr>
            </a:lvl3pPr>
            <a:lvl4pPr marL="1828800" marR="0" lvl="3" indent="-228600" algn="ctr">
              <a:lnSpc>
                <a:spcPct val="100000"/>
              </a:lnSpc>
              <a:spcBef>
                <a:spcPts val="0"/>
              </a:spcBef>
              <a:spcAft>
                <a:spcPts val="0"/>
              </a:spcAft>
              <a:buClr>
                <a:schemeClr val="dk1"/>
              </a:buClr>
              <a:buSzPts val="600"/>
              <a:buFont typeface="Arial"/>
              <a:buNone/>
              <a:defRPr sz="800" b="0" i="0" u="none" strike="noStrike" cap="none">
                <a:solidFill>
                  <a:schemeClr val="dk1"/>
                </a:solidFill>
                <a:latin typeface="Calibri"/>
                <a:ea typeface="Calibri"/>
                <a:cs typeface="Calibri"/>
                <a:sym typeface="Calibri"/>
              </a:defRPr>
            </a:lvl4pPr>
            <a:lvl5pPr marL="2286000" marR="0" lvl="4" indent="-228600" algn="ctr">
              <a:lnSpc>
                <a:spcPct val="100000"/>
              </a:lnSpc>
              <a:spcBef>
                <a:spcPts val="0"/>
              </a:spcBef>
              <a:spcAft>
                <a:spcPts val="0"/>
              </a:spcAft>
              <a:buClr>
                <a:schemeClr val="dk1"/>
              </a:buClr>
              <a:buSzPts val="600"/>
              <a:buFont typeface="Arial"/>
              <a:buNone/>
              <a:defRPr sz="800" b="0" i="0" u="none" strike="noStrike" cap="none">
                <a:solidFill>
                  <a:schemeClr val="dk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20"/>
          <p:cNvSpPr txBox="1"/>
          <p:nvPr/>
        </p:nvSpPr>
        <p:spPr>
          <a:xfrm>
            <a:off x="527051" y="6499671"/>
            <a:ext cx="1981312" cy="12311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chemeClr val="dk1"/>
                </a:solidFill>
                <a:latin typeface="Calibri"/>
                <a:ea typeface="Calibri"/>
                <a:cs typeface="Calibri"/>
                <a:sym typeface="Calibri"/>
              </a:rPr>
              <a:t>Tiger Analytics Inc. © 2024. All Rights Reserved.</a:t>
            </a:r>
            <a:endParaRPr sz="1400" b="0" i="0" u="none" strike="noStrike" cap="none">
              <a:solidFill>
                <a:srgbClr val="000000"/>
              </a:solidFill>
              <a:latin typeface="Arial"/>
              <a:ea typeface="Arial"/>
              <a:cs typeface="Arial"/>
              <a:sym typeface="Arial"/>
            </a:endParaRPr>
          </a:p>
        </p:txBody>
      </p:sp>
      <p:sp>
        <p:nvSpPr>
          <p:cNvPr id="24" name="Google Shape;24;p20"/>
          <p:cNvSpPr txBox="1"/>
          <p:nvPr/>
        </p:nvSpPr>
        <p:spPr>
          <a:xfrm>
            <a:off x="6629045" y="6499671"/>
            <a:ext cx="318999" cy="123111"/>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chemeClr val="dk1"/>
              </a:buClr>
              <a:buSzPts val="800"/>
              <a:buFont typeface="Calibri"/>
              <a:buNone/>
            </a:pPr>
            <a:r>
              <a:rPr lang="en-US" sz="800" b="0" i="0" u="none" strike="noStrike" cap="none">
                <a:solidFill>
                  <a:schemeClr val="dk1"/>
                </a:solidFill>
                <a:latin typeface="Calibri"/>
                <a:ea typeface="Calibri"/>
                <a:cs typeface="Calibri"/>
                <a:sym typeface="Calibri"/>
              </a:rPr>
              <a:t>Author:</a:t>
            </a:r>
            <a:endParaRPr sz="1400" b="0" i="0" u="none" strike="noStrike" cap="none">
              <a:solidFill>
                <a:srgbClr val="000000"/>
              </a:solidFill>
              <a:latin typeface="Arial"/>
              <a:ea typeface="Arial"/>
              <a:cs typeface="Arial"/>
              <a:sym typeface="Arial"/>
            </a:endParaRPr>
          </a:p>
        </p:txBody>
      </p:sp>
      <p:sp>
        <p:nvSpPr>
          <p:cNvPr id="25" name="Google Shape;25;p20"/>
          <p:cNvSpPr>
            <a:spLocks noGrp="1"/>
          </p:cNvSpPr>
          <p:nvPr>
            <p:ph type="pic" idx="7"/>
          </p:nvPr>
        </p:nvSpPr>
        <p:spPr>
          <a:xfrm>
            <a:off x="8539771" y="644328"/>
            <a:ext cx="1531223" cy="498507"/>
          </a:xfrm>
          <a:prstGeom prst="rect">
            <a:avLst/>
          </a:prstGeom>
          <a:noFill/>
          <a:ln>
            <a:noFill/>
          </a:ln>
        </p:spPr>
      </p:sp>
      <p:pic>
        <p:nvPicPr>
          <p:cNvPr id="26" name="Google Shape;26;p20"/>
          <p:cNvPicPr preferRelativeResize="0"/>
          <p:nvPr/>
        </p:nvPicPr>
        <p:blipFill rotWithShape="1">
          <a:blip r:embed="rId2">
            <a:alphaModFix/>
          </a:blip>
          <a:srcRect/>
          <a:stretch/>
        </p:blipFill>
        <p:spPr>
          <a:xfrm>
            <a:off x="10509123" y="631116"/>
            <a:ext cx="1166943" cy="483245"/>
          </a:xfrm>
          <a:prstGeom prst="rect">
            <a:avLst/>
          </a:prstGeom>
          <a:noFill/>
          <a:ln>
            <a:noFill/>
          </a:ln>
        </p:spPr>
      </p:pic>
      <p:cxnSp>
        <p:nvCxnSpPr>
          <p:cNvPr id="27" name="Google Shape;27;p20"/>
          <p:cNvCxnSpPr/>
          <p:nvPr/>
        </p:nvCxnSpPr>
        <p:spPr>
          <a:xfrm>
            <a:off x="10294021" y="653937"/>
            <a:ext cx="0" cy="437600"/>
          </a:xfrm>
          <a:prstGeom prst="straightConnector1">
            <a:avLst/>
          </a:prstGeom>
          <a:noFill/>
          <a:ln w="9525" cap="flat" cmpd="sng">
            <a:solidFill>
              <a:srgbClr val="DEDEDE"/>
            </a:solidFill>
            <a:prstDash val="solid"/>
            <a:round/>
            <a:headEnd type="none" w="sm" len="sm"/>
            <a:tailEnd type="none" w="sm" len="sm"/>
          </a:ln>
        </p:spPr>
      </p:cxnSp>
    </p:spTree>
    <p:extLst>
      <p:ext uri="{BB962C8B-B14F-4D97-AF65-F5344CB8AC3E}">
        <p14:creationId xmlns:p14="http://schemas.microsoft.com/office/powerpoint/2010/main" val="75313104"/>
      </p:ext>
    </p:extLst>
  </p:cSld>
  <p:clrMapOvr>
    <a:masterClrMapping/>
  </p:clrMapOvr>
  <p:extLst>
    <p:ext uri="{DCECCB84-F9BA-43D5-87BE-67443E8EF086}">
      <p15:sldGuideLst xmlns:p15="http://schemas.microsoft.com/office/powerpoint/2012/main">
        <p15:guide id="1" orient="horz" pos="709">
          <p15:clr>
            <a:srgbClr val="FBAE40"/>
          </p15:clr>
        </p15:guide>
        <p15:guide id="2" pos="325">
          <p15:clr>
            <a:srgbClr val="FBAE40"/>
          </p15:clr>
        </p15:guide>
        <p15:guide id="3" pos="7355">
          <p15:clr>
            <a:srgbClr val="FBAE40"/>
          </p15:clr>
        </p15:guide>
        <p15:guide id="4" orient="horz" pos="399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54"/>
        <p:cNvGrpSpPr/>
        <p:nvPr/>
      </p:nvGrpSpPr>
      <p:grpSpPr>
        <a:xfrm>
          <a:off x="0" y="0"/>
          <a:ext cx="0" cy="0"/>
          <a:chOff x="0" y="0"/>
          <a:chExt cx="0" cy="0"/>
        </a:xfrm>
      </p:grpSpPr>
      <p:grpSp>
        <p:nvGrpSpPr>
          <p:cNvPr id="55" name="Google Shape;55;p25"/>
          <p:cNvGrpSpPr/>
          <p:nvPr/>
        </p:nvGrpSpPr>
        <p:grpSpPr>
          <a:xfrm rot="10800000">
            <a:off x="11180995" y="5860528"/>
            <a:ext cx="1011019" cy="1014476"/>
            <a:chOff x="1" y="1"/>
            <a:chExt cx="758283" cy="760876"/>
          </a:xfrm>
        </p:grpSpPr>
        <p:sp>
          <p:nvSpPr>
            <p:cNvPr id="56" name="Google Shape;56;p25"/>
            <p:cNvSpPr/>
            <p:nvPr/>
          </p:nvSpPr>
          <p:spPr>
            <a:xfrm>
              <a:off x="1" y="1"/>
              <a:ext cx="758283" cy="760876"/>
            </a:xfrm>
            <a:custGeom>
              <a:avLst/>
              <a:gdLst/>
              <a:ahLst/>
              <a:cxnLst/>
              <a:rect l="l" t="t" r="r" b="b"/>
              <a:pathLst>
                <a:path w="1011044" h="1014501" extrusionOk="0">
                  <a:moveTo>
                    <a:pt x="195109" y="993405"/>
                  </a:moveTo>
                  <a:lnTo>
                    <a:pt x="200634" y="994520"/>
                  </a:lnTo>
                  <a:lnTo>
                    <a:pt x="183296" y="997616"/>
                  </a:lnTo>
                  <a:lnTo>
                    <a:pt x="187163" y="995009"/>
                  </a:lnTo>
                  <a:cubicBezTo>
                    <a:pt x="189606" y="993976"/>
                    <a:pt x="192291" y="993405"/>
                    <a:pt x="195109" y="993405"/>
                  </a:cubicBezTo>
                  <a:close/>
                  <a:moveTo>
                    <a:pt x="146332" y="993405"/>
                  </a:moveTo>
                  <a:cubicBezTo>
                    <a:pt x="151969" y="993405"/>
                    <a:pt x="157072" y="995690"/>
                    <a:pt x="160766" y="999383"/>
                  </a:cubicBezTo>
                  <a:lnTo>
                    <a:pt x="161636" y="1001484"/>
                  </a:lnTo>
                  <a:lnTo>
                    <a:pt x="153987" y="1002850"/>
                  </a:lnTo>
                  <a:lnTo>
                    <a:pt x="129155" y="1006006"/>
                  </a:lnTo>
                  <a:lnTo>
                    <a:pt x="131898" y="999383"/>
                  </a:lnTo>
                  <a:cubicBezTo>
                    <a:pt x="135592" y="995690"/>
                    <a:pt x="140695" y="993405"/>
                    <a:pt x="146332" y="993405"/>
                  </a:cubicBezTo>
                  <a:close/>
                  <a:moveTo>
                    <a:pt x="97555" y="993405"/>
                  </a:moveTo>
                  <a:cubicBezTo>
                    <a:pt x="103192" y="993405"/>
                    <a:pt x="108295" y="995690"/>
                    <a:pt x="111989" y="999383"/>
                  </a:cubicBezTo>
                  <a:lnTo>
                    <a:pt x="115453" y="1007747"/>
                  </a:lnTo>
                  <a:lnTo>
                    <a:pt x="103384" y="1009281"/>
                  </a:lnTo>
                  <a:lnTo>
                    <a:pt x="78229" y="1011193"/>
                  </a:lnTo>
                  <a:lnTo>
                    <a:pt x="83121" y="999383"/>
                  </a:lnTo>
                  <a:cubicBezTo>
                    <a:pt x="86815" y="995690"/>
                    <a:pt x="91918" y="993405"/>
                    <a:pt x="97555" y="993405"/>
                  </a:cubicBezTo>
                  <a:close/>
                  <a:moveTo>
                    <a:pt x="48778" y="993405"/>
                  </a:moveTo>
                  <a:cubicBezTo>
                    <a:pt x="54415" y="993405"/>
                    <a:pt x="59518" y="995690"/>
                    <a:pt x="63212" y="999383"/>
                  </a:cubicBezTo>
                  <a:lnTo>
                    <a:pt x="68413" y="1011940"/>
                  </a:lnTo>
                  <a:lnTo>
                    <a:pt x="52033" y="1013185"/>
                  </a:lnTo>
                  <a:lnTo>
                    <a:pt x="28379" y="1013783"/>
                  </a:lnTo>
                  <a:lnTo>
                    <a:pt x="34344" y="999383"/>
                  </a:lnTo>
                  <a:cubicBezTo>
                    <a:pt x="38038" y="995690"/>
                    <a:pt x="43141" y="993405"/>
                    <a:pt x="48778" y="993405"/>
                  </a:cubicBezTo>
                  <a:close/>
                  <a:moveTo>
                    <a:pt x="2" y="993405"/>
                  </a:moveTo>
                  <a:cubicBezTo>
                    <a:pt x="11275" y="993405"/>
                    <a:pt x="20414" y="1002544"/>
                    <a:pt x="20414" y="1013818"/>
                  </a:cubicBezTo>
                  <a:lnTo>
                    <a:pt x="20344" y="1013987"/>
                  </a:lnTo>
                  <a:lnTo>
                    <a:pt x="0" y="1014501"/>
                  </a:lnTo>
                  <a:lnTo>
                    <a:pt x="0" y="993406"/>
                  </a:lnTo>
                  <a:close/>
                  <a:moveTo>
                    <a:pt x="341440" y="939317"/>
                  </a:moveTo>
                  <a:cubicBezTo>
                    <a:pt x="347077" y="939317"/>
                    <a:pt x="352180" y="941602"/>
                    <a:pt x="355875" y="945296"/>
                  </a:cubicBezTo>
                  <a:lnTo>
                    <a:pt x="357150" y="948375"/>
                  </a:lnTo>
                  <a:lnTo>
                    <a:pt x="321699" y="961350"/>
                  </a:lnTo>
                  <a:lnTo>
                    <a:pt x="321028" y="959730"/>
                  </a:lnTo>
                  <a:cubicBezTo>
                    <a:pt x="321028" y="948456"/>
                    <a:pt x="330166" y="939317"/>
                    <a:pt x="341440" y="939317"/>
                  </a:cubicBezTo>
                  <a:close/>
                  <a:moveTo>
                    <a:pt x="292663" y="939317"/>
                  </a:moveTo>
                  <a:cubicBezTo>
                    <a:pt x="303937" y="939317"/>
                    <a:pt x="313076" y="948456"/>
                    <a:pt x="313076" y="959730"/>
                  </a:cubicBezTo>
                  <a:lnTo>
                    <a:pt x="310744" y="965360"/>
                  </a:lnTo>
                  <a:lnTo>
                    <a:pt x="300683" y="969042"/>
                  </a:lnTo>
                  <a:lnTo>
                    <a:pt x="279538" y="975046"/>
                  </a:lnTo>
                  <a:lnTo>
                    <a:pt x="278229" y="974164"/>
                  </a:lnTo>
                  <a:cubicBezTo>
                    <a:pt x="274535" y="970470"/>
                    <a:pt x="272251" y="965367"/>
                    <a:pt x="272251" y="959730"/>
                  </a:cubicBezTo>
                  <a:cubicBezTo>
                    <a:pt x="272251" y="948456"/>
                    <a:pt x="281389" y="939317"/>
                    <a:pt x="292663" y="939317"/>
                  </a:cubicBezTo>
                  <a:close/>
                  <a:moveTo>
                    <a:pt x="243886" y="939317"/>
                  </a:moveTo>
                  <a:cubicBezTo>
                    <a:pt x="255160" y="939317"/>
                    <a:pt x="264299" y="948456"/>
                    <a:pt x="264299" y="959730"/>
                  </a:cubicBezTo>
                  <a:cubicBezTo>
                    <a:pt x="264299" y="971004"/>
                    <a:pt x="255160" y="980143"/>
                    <a:pt x="243886" y="980143"/>
                  </a:cubicBezTo>
                  <a:cubicBezTo>
                    <a:pt x="232612" y="980143"/>
                    <a:pt x="223473" y="971004"/>
                    <a:pt x="223473" y="959730"/>
                  </a:cubicBezTo>
                  <a:cubicBezTo>
                    <a:pt x="223473" y="948456"/>
                    <a:pt x="232612" y="939317"/>
                    <a:pt x="243886" y="939317"/>
                  </a:cubicBezTo>
                  <a:close/>
                  <a:moveTo>
                    <a:pt x="195109" y="939317"/>
                  </a:moveTo>
                  <a:cubicBezTo>
                    <a:pt x="206383" y="939317"/>
                    <a:pt x="215522" y="948456"/>
                    <a:pt x="215522" y="959730"/>
                  </a:cubicBezTo>
                  <a:cubicBezTo>
                    <a:pt x="215522" y="971004"/>
                    <a:pt x="206383" y="980143"/>
                    <a:pt x="195109" y="980143"/>
                  </a:cubicBezTo>
                  <a:cubicBezTo>
                    <a:pt x="183835" y="980143"/>
                    <a:pt x="174696" y="971004"/>
                    <a:pt x="174696" y="959730"/>
                  </a:cubicBezTo>
                  <a:cubicBezTo>
                    <a:pt x="174696" y="948456"/>
                    <a:pt x="183835" y="939317"/>
                    <a:pt x="195109" y="939317"/>
                  </a:cubicBezTo>
                  <a:close/>
                  <a:moveTo>
                    <a:pt x="146332" y="939317"/>
                  </a:moveTo>
                  <a:cubicBezTo>
                    <a:pt x="157606" y="939317"/>
                    <a:pt x="166745" y="948456"/>
                    <a:pt x="166745" y="959730"/>
                  </a:cubicBezTo>
                  <a:cubicBezTo>
                    <a:pt x="166745" y="971004"/>
                    <a:pt x="157606" y="980143"/>
                    <a:pt x="146332" y="980143"/>
                  </a:cubicBezTo>
                  <a:cubicBezTo>
                    <a:pt x="135058" y="980143"/>
                    <a:pt x="125919" y="971004"/>
                    <a:pt x="125919" y="959730"/>
                  </a:cubicBezTo>
                  <a:cubicBezTo>
                    <a:pt x="125919" y="948456"/>
                    <a:pt x="135058" y="939317"/>
                    <a:pt x="146332" y="939317"/>
                  </a:cubicBezTo>
                  <a:close/>
                  <a:moveTo>
                    <a:pt x="97555" y="939317"/>
                  </a:moveTo>
                  <a:cubicBezTo>
                    <a:pt x="108829" y="939317"/>
                    <a:pt x="117968" y="948456"/>
                    <a:pt x="117968" y="959730"/>
                  </a:cubicBezTo>
                  <a:cubicBezTo>
                    <a:pt x="117968" y="971004"/>
                    <a:pt x="108829" y="980143"/>
                    <a:pt x="97555" y="980143"/>
                  </a:cubicBezTo>
                  <a:cubicBezTo>
                    <a:pt x="86281" y="980143"/>
                    <a:pt x="77142" y="971004"/>
                    <a:pt x="77142" y="959730"/>
                  </a:cubicBezTo>
                  <a:cubicBezTo>
                    <a:pt x="77142" y="948456"/>
                    <a:pt x="86281" y="939317"/>
                    <a:pt x="97555" y="939317"/>
                  </a:cubicBezTo>
                  <a:close/>
                  <a:moveTo>
                    <a:pt x="48778" y="939317"/>
                  </a:moveTo>
                  <a:cubicBezTo>
                    <a:pt x="60052" y="939317"/>
                    <a:pt x="69191" y="948456"/>
                    <a:pt x="69191" y="959730"/>
                  </a:cubicBezTo>
                  <a:cubicBezTo>
                    <a:pt x="69191" y="971004"/>
                    <a:pt x="60052" y="980143"/>
                    <a:pt x="48778" y="980143"/>
                  </a:cubicBezTo>
                  <a:cubicBezTo>
                    <a:pt x="37504" y="980143"/>
                    <a:pt x="28365" y="971004"/>
                    <a:pt x="28365" y="959730"/>
                  </a:cubicBezTo>
                  <a:cubicBezTo>
                    <a:pt x="28365" y="948456"/>
                    <a:pt x="37504" y="939317"/>
                    <a:pt x="48778" y="939317"/>
                  </a:cubicBezTo>
                  <a:close/>
                  <a:moveTo>
                    <a:pt x="2" y="939317"/>
                  </a:moveTo>
                  <a:cubicBezTo>
                    <a:pt x="11275" y="939317"/>
                    <a:pt x="20414" y="948456"/>
                    <a:pt x="20414" y="959730"/>
                  </a:cubicBezTo>
                  <a:cubicBezTo>
                    <a:pt x="20414" y="971004"/>
                    <a:pt x="11275" y="980143"/>
                    <a:pt x="2" y="980143"/>
                  </a:cubicBezTo>
                  <a:lnTo>
                    <a:pt x="0" y="980142"/>
                  </a:lnTo>
                  <a:lnTo>
                    <a:pt x="0" y="939318"/>
                  </a:lnTo>
                  <a:close/>
                  <a:moveTo>
                    <a:pt x="487772" y="885231"/>
                  </a:moveTo>
                  <a:lnTo>
                    <a:pt x="492351" y="886155"/>
                  </a:lnTo>
                  <a:lnTo>
                    <a:pt x="481971" y="892462"/>
                  </a:lnTo>
                  <a:lnTo>
                    <a:pt x="470537" y="897969"/>
                  </a:lnTo>
                  <a:lnTo>
                    <a:pt x="473337" y="891210"/>
                  </a:lnTo>
                  <a:cubicBezTo>
                    <a:pt x="477032" y="887516"/>
                    <a:pt x="482135" y="885231"/>
                    <a:pt x="487772" y="885231"/>
                  </a:cubicBezTo>
                  <a:close/>
                  <a:moveTo>
                    <a:pt x="438994" y="885231"/>
                  </a:moveTo>
                  <a:cubicBezTo>
                    <a:pt x="444631" y="885231"/>
                    <a:pt x="449734" y="887516"/>
                    <a:pt x="453429" y="891210"/>
                  </a:cubicBezTo>
                  <a:lnTo>
                    <a:pt x="458609" y="903716"/>
                  </a:lnTo>
                  <a:lnTo>
                    <a:pt x="424595" y="920101"/>
                  </a:lnTo>
                  <a:lnTo>
                    <a:pt x="424560" y="920078"/>
                  </a:lnTo>
                  <a:cubicBezTo>
                    <a:pt x="420867" y="916384"/>
                    <a:pt x="418582" y="911281"/>
                    <a:pt x="418582" y="905644"/>
                  </a:cubicBezTo>
                  <a:cubicBezTo>
                    <a:pt x="418582" y="894370"/>
                    <a:pt x="427721" y="885231"/>
                    <a:pt x="438994" y="885231"/>
                  </a:cubicBezTo>
                  <a:close/>
                  <a:moveTo>
                    <a:pt x="390217" y="885231"/>
                  </a:moveTo>
                  <a:cubicBezTo>
                    <a:pt x="401491" y="885231"/>
                    <a:pt x="410630" y="894370"/>
                    <a:pt x="410630" y="905644"/>
                  </a:cubicBezTo>
                  <a:cubicBezTo>
                    <a:pt x="410630" y="916917"/>
                    <a:pt x="401491" y="926056"/>
                    <a:pt x="390217" y="926056"/>
                  </a:cubicBezTo>
                  <a:cubicBezTo>
                    <a:pt x="378944" y="926056"/>
                    <a:pt x="369805" y="916917"/>
                    <a:pt x="369805" y="905644"/>
                  </a:cubicBezTo>
                  <a:cubicBezTo>
                    <a:pt x="369805" y="894370"/>
                    <a:pt x="378944" y="885231"/>
                    <a:pt x="390217" y="885231"/>
                  </a:cubicBezTo>
                  <a:close/>
                  <a:moveTo>
                    <a:pt x="341440" y="885231"/>
                  </a:moveTo>
                  <a:cubicBezTo>
                    <a:pt x="352714" y="885231"/>
                    <a:pt x="361853" y="894370"/>
                    <a:pt x="361853" y="905644"/>
                  </a:cubicBezTo>
                  <a:cubicBezTo>
                    <a:pt x="361853" y="916917"/>
                    <a:pt x="352714" y="926056"/>
                    <a:pt x="341440" y="926056"/>
                  </a:cubicBezTo>
                  <a:cubicBezTo>
                    <a:pt x="330166" y="926056"/>
                    <a:pt x="321028" y="916917"/>
                    <a:pt x="321028" y="905644"/>
                  </a:cubicBezTo>
                  <a:cubicBezTo>
                    <a:pt x="321028" y="894370"/>
                    <a:pt x="330166" y="885231"/>
                    <a:pt x="341440" y="885231"/>
                  </a:cubicBezTo>
                  <a:close/>
                  <a:moveTo>
                    <a:pt x="292663" y="885231"/>
                  </a:moveTo>
                  <a:cubicBezTo>
                    <a:pt x="303937" y="885231"/>
                    <a:pt x="313076" y="894370"/>
                    <a:pt x="313076" y="905644"/>
                  </a:cubicBezTo>
                  <a:cubicBezTo>
                    <a:pt x="313076" y="916917"/>
                    <a:pt x="303937" y="926056"/>
                    <a:pt x="292663" y="926056"/>
                  </a:cubicBezTo>
                  <a:cubicBezTo>
                    <a:pt x="281389" y="926056"/>
                    <a:pt x="272251" y="916917"/>
                    <a:pt x="272251" y="905644"/>
                  </a:cubicBezTo>
                  <a:cubicBezTo>
                    <a:pt x="272251" y="894370"/>
                    <a:pt x="281389" y="885231"/>
                    <a:pt x="292663" y="885231"/>
                  </a:cubicBezTo>
                  <a:close/>
                  <a:moveTo>
                    <a:pt x="243886" y="885231"/>
                  </a:moveTo>
                  <a:cubicBezTo>
                    <a:pt x="255160" y="885231"/>
                    <a:pt x="264299" y="894370"/>
                    <a:pt x="264299" y="905644"/>
                  </a:cubicBezTo>
                  <a:cubicBezTo>
                    <a:pt x="264299" y="916917"/>
                    <a:pt x="255160" y="926056"/>
                    <a:pt x="243886" y="926056"/>
                  </a:cubicBezTo>
                  <a:cubicBezTo>
                    <a:pt x="232612" y="926056"/>
                    <a:pt x="223473" y="916917"/>
                    <a:pt x="223473" y="905644"/>
                  </a:cubicBezTo>
                  <a:cubicBezTo>
                    <a:pt x="223473" y="894370"/>
                    <a:pt x="232612" y="885231"/>
                    <a:pt x="243886" y="885231"/>
                  </a:cubicBezTo>
                  <a:close/>
                  <a:moveTo>
                    <a:pt x="195109" y="885231"/>
                  </a:moveTo>
                  <a:cubicBezTo>
                    <a:pt x="206383" y="885231"/>
                    <a:pt x="215522" y="894370"/>
                    <a:pt x="215522" y="905644"/>
                  </a:cubicBezTo>
                  <a:cubicBezTo>
                    <a:pt x="215522" y="916917"/>
                    <a:pt x="206383" y="926056"/>
                    <a:pt x="195109" y="926056"/>
                  </a:cubicBezTo>
                  <a:cubicBezTo>
                    <a:pt x="183835" y="926056"/>
                    <a:pt x="174696" y="916917"/>
                    <a:pt x="174696" y="905644"/>
                  </a:cubicBezTo>
                  <a:cubicBezTo>
                    <a:pt x="174696" y="894370"/>
                    <a:pt x="183835" y="885231"/>
                    <a:pt x="195109" y="885231"/>
                  </a:cubicBezTo>
                  <a:close/>
                  <a:moveTo>
                    <a:pt x="146332" y="885231"/>
                  </a:moveTo>
                  <a:cubicBezTo>
                    <a:pt x="157606" y="885231"/>
                    <a:pt x="166745" y="894370"/>
                    <a:pt x="166745" y="905644"/>
                  </a:cubicBezTo>
                  <a:cubicBezTo>
                    <a:pt x="166745" y="916917"/>
                    <a:pt x="157606" y="926056"/>
                    <a:pt x="146332" y="926056"/>
                  </a:cubicBezTo>
                  <a:cubicBezTo>
                    <a:pt x="135058" y="926056"/>
                    <a:pt x="125919" y="916917"/>
                    <a:pt x="125919" y="905644"/>
                  </a:cubicBezTo>
                  <a:cubicBezTo>
                    <a:pt x="125919" y="894370"/>
                    <a:pt x="135058" y="885231"/>
                    <a:pt x="146332" y="885231"/>
                  </a:cubicBezTo>
                  <a:close/>
                  <a:moveTo>
                    <a:pt x="97555" y="885231"/>
                  </a:moveTo>
                  <a:cubicBezTo>
                    <a:pt x="108829" y="885231"/>
                    <a:pt x="117968" y="894370"/>
                    <a:pt x="117968" y="905644"/>
                  </a:cubicBezTo>
                  <a:cubicBezTo>
                    <a:pt x="117968" y="916917"/>
                    <a:pt x="108829" y="926056"/>
                    <a:pt x="97555" y="926056"/>
                  </a:cubicBezTo>
                  <a:cubicBezTo>
                    <a:pt x="86281" y="926056"/>
                    <a:pt x="77142" y="916917"/>
                    <a:pt x="77142" y="905644"/>
                  </a:cubicBezTo>
                  <a:cubicBezTo>
                    <a:pt x="77142" y="894370"/>
                    <a:pt x="86281" y="885231"/>
                    <a:pt x="97555" y="885231"/>
                  </a:cubicBezTo>
                  <a:close/>
                  <a:moveTo>
                    <a:pt x="48778" y="885231"/>
                  </a:moveTo>
                  <a:cubicBezTo>
                    <a:pt x="60052" y="885231"/>
                    <a:pt x="69191" y="894370"/>
                    <a:pt x="69191" y="905644"/>
                  </a:cubicBezTo>
                  <a:cubicBezTo>
                    <a:pt x="69191" y="916917"/>
                    <a:pt x="60052" y="926056"/>
                    <a:pt x="48778" y="926056"/>
                  </a:cubicBezTo>
                  <a:cubicBezTo>
                    <a:pt x="37504" y="926056"/>
                    <a:pt x="28365" y="916917"/>
                    <a:pt x="28365" y="905644"/>
                  </a:cubicBezTo>
                  <a:cubicBezTo>
                    <a:pt x="28365" y="894370"/>
                    <a:pt x="37504" y="885231"/>
                    <a:pt x="48778" y="885231"/>
                  </a:cubicBezTo>
                  <a:close/>
                  <a:moveTo>
                    <a:pt x="2" y="885231"/>
                  </a:moveTo>
                  <a:cubicBezTo>
                    <a:pt x="11275" y="885231"/>
                    <a:pt x="20414" y="894370"/>
                    <a:pt x="20414" y="905644"/>
                  </a:cubicBezTo>
                  <a:cubicBezTo>
                    <a:pt x="20414" y="916917"/>
                    <a:pt x="11275" y="926056"/>
                    <a:pt x="2" y="926056"/>
                  </a:cubicBezTo>
                  <a:lnTo>
                    <a:pt x="0" y="926055"/>
                  </a:lnTo>
                  <a:lnTo>
                    <a:pt x="0" y="885232"/>
                  </a:lnTo>
                  <a:close/>
                  <a:moveTo>
                    <a:pt x="577493" y="832726"/>
                  </a:moveTo>
                  <a:lnTo>
                    <a:pt x="570568" y="837904"/>
                  </a:lnTo>
                  <a:lnTo>
                    <a:pt x="570892" y="837123"/>
                  </a:lnTo>
                  <a:cubicBezTo>
                    <a:pt x="572738" y="835276"/>
                    <a:pt x="574938" y="833782"/>
                    <a:pt x="577380" y="832749"/>
                  </a:cubicBezTo>
                  <a:close/>
                  <a:moveTo>
                    <a:pt x="536549" y="831145"/>
                  </a:moveTo>
                  <a:cubicBezTo>
                    <a:pt x="542186" y="831145"/>
                    <a:pt x="547289" y="833430"/>
                    <a:pt x="550983" y="837123"/>
                  </a:cubicBezTo>
                  <a:lnTo>
                    <a:pt x="555421" y="847839"/>
                  </a:lnTo>
                  <a:lnTo>
                    <a:pt x="523739" y="867087"/>
                  </a:lnTo>
                  <a:lnTo>
                    <a:pt x="522114" y="865992"/>
                  </a:lnTo>
                  <a:cubicBezTo>
                    <a:pt x="518421" y="862298"/>
                    <a:pt x="516136" y="857194"/>
                    <a:pt x="516136" y="851558"/>
                  </a:cubicBezTo>
                  <a:cubicBezTo>
                    <a:pt x="516136" y="840284"/>
                    <a:pt x="525275" y="831145"/>
                    <a:pt x="536549" y="831145"/>
                  </a:cubicBezTo>
                  <a:close/>
                  <a:moveTo>
                    <a:pt x="487772" y="831145"/>
                  </a:moveTo>
                  <a:cubicBezTo>
                    <a:pt x="499045" y="831145"/>
                    <a:pt x="508184" y="840284"/>
                    <a:pt x="508184" y="851558"/>
                  </a:cubicBezTo>
                  <a:cubicBezTo>
                    <a:pt x="508184" y="862831"/>
                    <a:pt x="499045" y="871970"/>
                    <a:pt x="487772" y="871970"/>
                  </a:cubicBezTo>
                  <a:cubicBezTo>
                    <a:pt x="476498" y="871970"/>
                    <a:pt x="467359" y="862831"/>
                    <a:pt x="467359" y="851558"/>
                  </a:cubicBezTo>
                  <a:cubicBezTo>
                    <a:pt x="467359" y="840284"/>
                    <a:pt x="476498" y="831145"/>
                    <a:pt x="487772" y="831145"/>
                  </a:cubicBezTo>
                  <a:close/>
                  <a:moveTo>
                    <a:pt x="438994" y="831145"/>
                  </a:moveTo>
                  <a:cubicBezTo>
                    <a:pt x="450268" y="831145"/>
                    <a:pt x="459407" y="840284"/>
                    <a:pt x="459407" y="851558"/>
                  </a:cubicBezTo>
                  <a:cubicBezTo>
                    <a:pt x="459407" y="862831"/>
                    <a:pt x="450268" y="871970"/>
                    <a:pt x="438994" y="871970"/>
                  </a:cubicBezTo>
                  <a:cubicBezTo>
                    <a:pt x="427721" y="871970"/>
                    <a:pt x="418582" y="862831"/>
                    <a:pt x="418582" y="851558"/>
                  </a:cubicBezTo>
                  <a:cubicBezTo>
                    <a:pt x="418582" y="840284"/>
                    <a:pt x="427721" y="831145"/>
                    <a:pt x="438994" y="831145"/>
                  </a:cubicBezTo>
                  <a:close/>
                  <a:moveTo>
                    <a:pt x="390217" y="831145"/>
                  </a:moveTo>
                  <a:cubicBezTo>
                    <a:pt x="401491" y="831145"/>
                    <a:pt x="410630" y="840284"/>
                    <a:pt x="410630" y="851558"/>
                  </a:cubicBezTo>
                  <a:cubicBezTo>
                    <a:pt x="410630" y="862831"/>
                    <a:pt x="401491" y="871970"/>
                    <a:pt x="390217" y="871970"/>
                  </a:cubicBezTo>
                  <a:cubicBezTo>
                    <a:pt x="378944" y="871970"/>
                    <a:pt x="369805" y="862831"/>
                    <a:pt x="369805" y="851558"/>
                  </a:cubicBezTo>
                  <a:cubicBezTo>
                    <a:pt x="369805" y="840284"/>
                    <a:pt x="378944" y="831145"/>
                    <a:pt x="390217" y="831145"/>
                  </a:cubicBezTo>
                  <a:close/>
                  <a:moveTo>
                    <a:pt x="341440" y="831145"/>
                  </a:moveTo>
                  <a:cubicBezTo>
                    <a:pt x="352714" y="831145"/>
                    <a:pt x="361853" y="840284"/>
                    <a:pt x="361853" y="851558"/>
                  </a:cubicBezTo>
                  <a:cubicBezTo>
                    <a:pt x="361853" y="862831"/>
                    <a:pt x="352714" y="871970"/>
                    <a:pt x="341440" y="871970"/>
                  </a:cubicBezTo>
                  <a:cubicBezTo>
                    <a:pt x="330166" y="871970"/>
                    <a:pt x="321028" y="862831"/>
                    <a:pt x="321028" y="851558"/>
                  </a:cubicBezTo>
                  <a:cubicBezTo>
                    <a:pt x="321028" y="840284"/>
                    <a:pt x="330166" y="831145"/>
                    <a:pt x="341440" y="831145"/>
                  </a:cubicBezTo>
                  <a:close/>
                  <a:moveTo>
                    <a:pt x="292663" y="831145"/>
                  </a:moveTo>
                  <a:cubicBezTo>
                    <a:pt x="303937" y="831145"/>
                    <a:pt x="313076" y="840284"/>
                    <a:pt x="313076" y="851558"/>
                  </a:cubicBezTo>
                  <a:cubicBezTo>
                    <a:pt x="313076" y="862831"/>
                    <a:pt x="303937" y="871970"/>
                    <a:pt x="292663" y="871970"/>
                  </a:cubicBezTo>
                  <a:cubicBezTo>
                    <a:pt x="281389" y="871970"/>
                    <a:pt x="272251" y="862831"/>
                    <a:pt x="272251" y="851558"/>
                  </a:cubicBezTo>
                  <a:cubicBezTo>
                    <a:pt x="272251" y="840284"/>
                    <a:pt x="281389" y="831145"/>
                    <a:pt x="292663" y="831145"/>
                  </a:cubicBezTo>
                  <a:close/>
                  <a:moveTo>
                    <a:pt x="243886" y="831145"/>
                  </a:moveTo>
                  <a:cubicBezTo>
                    <a:pt x="255160" y="831145"/>
                    <a:pt x="264299" y="840284"/>
                    <a:pt x="264299" y="851558"/>
                  </a:cubicBezTo>
                  <a:cubicBezTo>
                    <a:pt x="264299" y="862831"/>
                    <a:pt x="255160" y="871970"/>
                    <a:pt x="243886" y="871970"/>
                  </a:cubicBezTo>
                  <a:cubicBezTo>
                    <a:pt x="232612" y="871970"/>
                    <a:pt x="223473" y="862831"/>
                    <a:pt x="223473" y="851558"/>
                  </a:cubicBezTo>
                  <a:cubicBezTo>
                    <a:pt x="223473" y="840284"/>
                    <a:pt x="232612" y="831145"/>
                    <a:pt x="243886" y="831145"/>
                  </a:cubicBezTo>
                  <a:close/>
                  <a:moveTo>
                    <a:pt x="195109" y="831145"/>
                  </a:moveTo>
                  <a:cubicBezTo>
                    <a:pt x="206383" y="831145"/>
                    <a:pt x="215522" y="840284"/>
                    <a:pt x="215522" y="851558"/>
                  </a:cubicBezTo>
                  <a:cubicBezTo>
                    <a:pt x="215522" y="862831"/>
                    <a:pt x="206383" y="871970"/>
                    <a:pt x="195109" y="871970"/>
                  </a:cubicBezTo>
                  <a:cubicBezTo>
                    <a:pt x="183835" y="871970"/>
                    <a:pt x="174696" y="862831"/>
                    <a:pt x="174696" y="851558"/>
                  </a:cubicBezTo>
                  <a:cubicBezTo>
                    <a:pt x="174696" y="840284"/>
                    <a:pt x="183835" y="831145"/>
                    <a:pt x="195109" y="831145"/>
                  </a:cubicBezTo>
                  <a:close/>
                  <a:moveTo>
                    <a:pt x="146332" y="831145"/>
                  </a:moveTo>
                  <a:cubicBezTo>
                    <a:pt x="157606" y="831145"/>
                    <a:pt x="166745" y="840284"/>
                    <a:pt x="166745" y="851558"/>
                  </a:cubicBezTo>
                  <a:cubicBezTo>
                    <a:pt x="166745" y="862831"/>
                    <a:pt x="157606" y="871970"/>
                    <a:pt x="146332" y="871970"/>
                  </a:cubicBezTo>
                  <a:cubicBezTo>
                    <a:pt x="135058" y="871970"/>
                    <a:pt x="125919" y="862831"/>
                    <a:pt x="125919" y="851558"/>
                  </a:cubicBezTo>
                  <a:cubicBezTo>
                    <a:pt x="125919" y="840284"/>
                    <a:pt x="135058" y="831145"/>
                    <a:pt x="146332" y="831145"/>
                  </a:cubicBezTo>
                  <a:close/>
                  <a:moveTo>
                    <a:pt x="97555" y="831145"/>
                  </a:moveTo>
                  <a:cubicBezTo>
                    <a:pt x="108829" y="831145"/>
                    <a:pt x="117968" y="840284"/>
                    <a:pt x="117968" y="851558"/>
                  </a:cubicBezTo>
                  <a:cubicBezTo>
                    <a:pt x="117968" y="862831"/>
                    <a:pt x="108829" y="871970"/>
                    <a:pt x="97555" y="871970"/>
                  </a:cubicBezTo>
                  <a:cubicBezTo>
                    <a:pt x="86281" y="871970"/>
                    <a:pt x="77142" y="862831"/>
                    <a:pt x="77142" y="851558"/>
                  </a:cubicBezTo>
                  <a:cubicBezTo>
                    <a:pt x="77142" y="840284"/>
                    <a:pt x="86281" y="831145"/>
                    <a:pt x="97555" y="831145"/>
                  </a:cubicBezTo>
                  <a:close/>
                  <a:moveTo>
                    <a:pt x="48778" y="831145"/>
                  </a:moveTo>
                  <a:cubicBezTo>
                    <a:pt x="60052" y="831145"/>
                    <a:pt x="69191" y="840284"/>
                    <a:pt x="69191" y="851558"/>
                  </a:cubicBezTo>
                  <a:cubicBezTo>
                    <a:pt x="69191" y="862831"/>
                    <a:pt x="60052" y="871970"/>
                    <a:pt x="48778" y="871970"/>
                  </a:cubicBezTo>
                  <a:cubicBezTo>
                    <a:pt x="37504" y="871970"/>
                    <a:pt x="28365" y="862831"/>
                    <a:pt x="28365" y="851558"/>
                  </a:cubicBezTo>
                  <a:cubicBezTo>
                    <a:pt x="28365" y="840284"/>
                    <a:pt x="37504" y="831145"/>
                    <a:pt x="48778" y="831145"/>
                  </a:cubicBezTo>
                  <a:close/>
                  <a:moveTo>
                    <a:pt x="2" y="831145"/>
                  </a:moveTo>
                  <a:cubicBezTo>
                    <a:pt x="11275" y="831145"/>
                    <a:pt x="20414" y="840284"/>
                    <a:pt x="20414" y="851558"/>
                  </a:cubicBezTo>
                  <a:cubicBezTo>
                    <a:pt x="20414" y="862831"/>
                    <a:pt x="11275" y="871970"/>
                    <a:pt x="2" y="871970"/>
                  </a:cubicBezTo>
                  <a:lnTo>
                    <a:pt x="0" y="871969"/>
                  </a:lnTo>
                  <a:lnTo>
                    <a:pt x="0" y="831146"/>
                  </a:lnTo>
                  <a:close/>
                  <a:moveTo>
                    <a:pt x="634103" y="777059"/>
                  </a:moveTo>
                  <a:cubicBezTo>
                    <a:pt x="636921" y="777059"/>
                    <a:pt x="639606" y="777630"/>
                    <a:pt x="642049" y="778663"/>
                  </a:cubicBezTo>
                  <a:lnTo>
                    <a:pt x="645821" y="781206"/>
                  </a:lnTo>
                  <a:lnTo>
                    <a:pt x="643181" y="783605"/>
                  </a:lnTo>
                  <a:lnTo>
                    <a:pt x="616279" y="803722"/>
                  </a:lnTo>
                  <a:lnTo>
                    <a:pt x="613690" y="797471"/>
                  </a:lnTo>
                  <a:cubicBezTo>
                    <a:pt x="613690" y="786198"/>
                    <a:pt x="622829" y="777059"/>
                    <a:pt x="634103" y="777059"/>
                  </a:cubicBezTo>
                  <a:close/>
                  <a:moveTo>
                    <a:pt x="585326" y="777059"/>
                  </a:moveTo>
                  <a:cubicBezTo>
                    <a:pt x="596599" y="777059"/>
                    <a:pt x="605738" y="786198"/>
                    <a:pt x="605738" y="797471"/>
                  </a:cubicBezTo>
                  <a:cubicBezTo>
                    <a:pt x="605738" y="808745"/>
                    <a:pt x="596599" y="817884"/>
                    <a:pt x="585326" y="817884"/>
                  </a:cubicBezTo>
                  <a:cubicBezTo>
                    <a:pt x="574052" y="817884"/>
                    <a:pt x="564913" y="808745"/>
                    <a:pt x="564913" y="797471"/>
                  </a:cubicBezTo>
                  <a:cubicBezTo>
                    <a:pt x="564913" y="786198"/>
                    <a:pt x="574052" y="777059"/>
                    <a:pt x="585326" y="777059"/>
                  </a:cubicBezTo>
                  <a:close/>
                  <a:moveTo>
                    <a:pt x="536549" y="777059"/>
                  </a:moveTo>
                  <a:cubicBezTo>
                    <a:pt x="547822" y="777059"/>
                    <a:pt x="556961" y="786198"/>
                    <a:pt x="556961" y="797471"/>
                  </a:cubicBezTo>
                  <a:cubicBezTo>
                    <a:pt x="556961" y="808745"/>
                    <a:pt x="547822" y="817884"/>
                    <a:pt x="536549" y="817884"/>
                  </a:cubicBezTo>
                  <a:cubicBezTo>
                    <a:pt x="525275" y="817884"/>
                    <a:pt x="516136" y="808745"/>
                    <a:pt x="516136" y="797471"/>
                  </a:cubicBezTo>
                  <a:cubicBezTo>
                    <a:pt x="516136" y="786198"/>
                    <a:pt x="525275" y="777059"/>
                    <a:pt x="536549" y="777059"/>
                  </a:cubicBezTo>
                  <a:close/>
                  <a:moveTo>
                    <a:pt x="487772" y="777059"/>
                  </a:moveTo>
                  <a:cubicBezTo>
                    <a:pt x="499045" y="777059"/>
                    <a:pt x="508184" y="786198"/>
                    <a:pt x="508184" y="797471"/>
                  </a:cubicBezTo>
                  <a:cubicBezTo>
                    <a:pt x="508184" y="808745"/>
                    <a:pt x="499045" y="817884"/>
                    <a:pt x="487772" y="817884"/>
                  </a:cubicBezTo>
                  <a:cubicBezTo>
                    <a:pt x="476498" y="817884"/>
                    <a:pt x="467359" y="808745"/>
                    <a:pt x="467359" y="797471"/>
                  </a:cubicBezTo>
                  <a:cubicBezTo>
                    <a:pt x="467359" y="786198"/>
                    <a:pt x="476498" y="777059"/>
                    <a:pt x="487772" y="777059"/>
                  </a:cubicBezTo>
                  <a:close/>
                  <a:moveTo>
                    <a:pt x="438994" y="777059"/>
                  </a:moveTo>
                  <a:cubicBezTo>
                    <a:pt x="450268" y="777059"/>
                    <a:pt x="459407" y="786198"/>
                    <a:pt x="459407" y="797471"/>
                  </a:cubicBezTo>
                  <a:cubicBezTo>
                    <a:pt x="459407" y="808745"/>
                    <a:pt x="450268" y="817884"/>
                    <a:pt x="438994" y="817884"/>
                  </a:cubicBezTo>
                  <a:cubicBezTo>
                    <a:pt x="427721" y="817884"/>
                    <a:pt x="418582" y="808745"/>
                    <a:pt x="418582" y="797471"/>
                  </a:cubicBezTo>
                  <a:cubicBezTo>
                    <a:pt x="418582" y="786198"/>
                    <a:pt x="427721" y="777059"/>
                    <a:pt x="438994" y="777059"/>
                  </a:cubicBezTo>
                  <a:close/>
                  <a:moveTo>
                    <a:pt x="390217" y="777059"/>
                  </a:moveTo>
                  <a:cubicBezTo>
                    <a:pt x="401491" y="777059"/>
                    <a:pt x="410630" y="786198"/>
                    <a:pt x="410630" y="797471"/>
                  </a:cubicBezTo>
                  <a:cubicBezTo>
                    <a:pt x="410630" y="808745"/>
                    <a:pt x="401491" y="817884"/>
                    <a:pt x="390217" y="817884"/>
                  </a:cubicBezTo>
                  <a:cubicBezTo>
                    <a:pt x="378944" y="817884"/>
                    <a:pt x="369805" y="808745"/>
                    <a:pt x="369805" y="797471"/>
                  </a:cubicBezTo>
                  <a:cubicBezTo>
                    <a:pt x="369805" y="786198"/>
                    <a:pt x="378944" y="777059"/>
                    <a:pt x="390217" y="777059"/>
                  </a:cubicBezTo>
                  <a:close/>
                  <a:moveTo>
                    <a:pt x="341440" y="777059"/>
                  </a:moveTo>
                  <a:cubicBezTo>
                    <a:pt x="352714" y="777059"/>
                    <a:pt x="361853" y="786198"/>
                    <a:pt x="361853" y="797471"/>
                  </a:cubicBezTo>
                  <a:cubicBezTo>
                    <a:pt x="361853" y="808745"/>
                    <a:pt x="352714" y="817884"/>
                    <a:pt x="341440" y="817884"/>
                  </a:cubicBezTo>
                  <a:cubicBezTo>
                    <a:pt x="330166" y="817884"/>
                    <a:pt x="321028" y="808745"/>
                    <a:pt x="321028" y="797471"/>
                  </a:cubicBezTo>
                  <a:cubicBezTo>
                    <a:pt x="321028" y="786198"/>
                    <a:pt x="330166" y="777059"/>
                    <a:pt x="341440" y="777059"/>
                  </a:cubicBezTo>
                  <a:close/>
                  <a:moveTo>
                    <a:pt x="292663" y="777059"/>
                  </a:moveTo>
                  <a:cubicBezTo>
                    <a:pt x="303937" y="777059"/>
                    <a:pt x="313076" y="786198"/>
                    <a:pt x="313076" y="797471"/>
                  </a:cubicBezTo>
                  <a:cubicBezTo>
                    <a:pt x="313076" y="808745"/>
                    <a:pt x="303937" y="817884"/>
                    <a:pt x="292663" y="817884"/>
                  </a:cubicBezTo>
                  <a:cubicBezTo>
                    <a:pt x="281389" y="817884"/>
                    <a:pt x="272251" y="808745"/>
                    <a:pt x="272251" y="797471"/>
                  </a:cubicBezTo>
                  <a:cubicBezTo>
                    <a:pt x="272251" y="786198"/>
                    <a:pt x="281389" y="777059"/>
                    <a:pt x="292663" y="777059"/>
                  </a:cubicBezTo>
                  <a:close/>
                  <a:moveTo>
                    <a:pt x="243886" y="777059"/>
                  </a:moveTo>
                  <a:cubicBezTo>
                    <a:pt x="255160" y="777059"/>
                    <a:pt x="264299" y="786198"/>
                    <a:pt x="264299" y="797471"/>
                  </a:cubicBezTo>
                  <a:cubicBezTo>
                    <a:pt x="264299" y="808745"/>
                    <a:pt x="255160" y="817884"/>
                    <a:pt x="243886" y="817884"/>
                  </a:cubicBezTo>
                  <a:cubicBezTo>
                    <a:pt x="232612" y="817884"/>
                    <a:pt x="223473" y="808745"/>
                    <a:pt x="223473" y="797471"/>
                  </a:cubicBezTo>
                  <a:cubicBezTo>
                    <a:pt x="223473" y="786198"/>
                    <a:pt x="232612" y="777059"/>
                    <a:pt x="243886" y="777059"/>
                  </a:cubicBezTo>
                  <a:close/>
                  <a:moveTo>
                    <a:pt x="195109" y="777059"/>
                  </a:moveTo>
                  <a:cubicBezTo>
                    <a:pt x="206383" y="777059"/>
                    <a:pt x="215522" y="786198"/>
                    <a:pt x="215522" y="797471"/>
                  </a:cubicBezTo>
                  <a:cubicBezTo>
                    <a:pt x="215522" y="808745"/>
                    <a:pt x="206383" y="817884"/>
                    <a:pt x="195109" y="817884"/>
                  </a:cubicBezTo>
                  <a:cubicBezTo>
                    <a:pt x="183835" y="817884"/>
                    <a:pt x="174696" y="808745"/>
                    <a:pt x="174696" y="797471"/>
                  </a:cubicBezTo>
                  <a:cubicBezTo>
                    <a:pt x="174696" y="786198"/>
                    <a:pt x="183835" y="777059"/>
                    <a:pt x="195109" y="777059"/>
                  </a:cubicBezTo>
                  <a:close/>
                  <a:moveTo>
                    <a:pt x="146332" y="777059"/>
                  </a:moveTo>
                  <a:cubicBezTo>
                    <a:pt x="157606" y="777059"/>
                    <a:pt x="166745" y="786198"/>
                    <a:pt x="166745" y="797471"/>
                  </a:cubicBezTo>
                  <a:cubicBezTo>
                    <a:pt x="166745" y="808745"/>
                    <a:pt x="157606" y="817884"/>
                    <a:pt x="146332" y="817884"/>
                  </a:cubicBezTo>
                  <a:cubicBezTo>
                    <a:pt x="135058" y="817884"/>
                    <a:pt x="125919" y="808745"/>
                    <a:pt x="125919" y="797471"/>
                  </a:cubicBezTo>
                  <a:cubicBezTo>
                    <a:pt x="125919" y="786198"/>
                    <a:pt x="135058" y="777059"/>
                    <a:pt x="146332" y="777059"/>
                  </a:cubicBezTo>
                  <a:close/>
                  <a:moveTo>
                    <a:pt x="97555" y="777059"/>
                  </a:moveTo>
                  <a:cubicBezTo>
                    <a:pt x="108829" y="777059"/>
                    <a:pt x="117968" y="786198"/>
                    <a:pt x="117968" y="797471"/>
                  </a:cubicBezTo>
                  <a:cubicBezTo>
                    <a:pt x="117968" y="808745"/>
                    <a:pt x="108829" y="817884"/>
                    <a:pt x="97555" y="817884"/>
                  </a:cubicBezTo>
                  <a:cubicBezTo>
                    <a:pt x="86281" y="817884"/>
                    <a:pt x="77142" y="808745"/>
                    <a:pt x="77142" y="797471"/>
                  </a:cubicBezTo>
                  <a:cubicBezTo>
                    <a:pt x="77142" y="786198"/>
                    <a:pt x="86281" y="777059"/>
                    <a:pt x="97555" y="777059"/>
                  </a:cubicBezTo>
                  <a:close/>
                  <a:moveTo>
                    <a:pt x="48778" y="777059"/>
                  </a:moveTo>
                  <a:cubicBezTo>
                    <a:pt x="60052" y="777059"/>
                    <a:pt x="69191" y="786198"/>
                    <a:pt x="69191" y="797471"/>
                  </a:cubicBezTo>
                  <a:cubicBezTo>
                    <a:pt x="69191" y="808745"/>
                    <a:pt x="60052" y="817884"/>
                    <a:pt x="48778" y="817884"/>
                  </a:cubicBezTo>
                  <a:cubicBezTo>
                    <a:pt x="37504" y="817884"/>
                    <a:pt x="28365" y="808745"/>
                    <a:pt x="28365" y="797471"/>
                  </a:cubicBezTo>
                  <a:cubicBezTo>
                    <a:pt x="28365" y="786198"/>
                    <a:pt x="37504" y="777059"/>
                    <a:pt x="48778" y="777059"/>
                  </a:cubicBezTo>
                  <a:close/>
                  <a:moveTo>
                    <a:pt x="2" y="777059"/>
                  </a:moveTo>
                  <a:cubicBezTo>
                    <a:pt x="11275" y="777059"/>
                    <a:pt x="20414" y="786198"/>
                    <a:pt x="20414" y="797471"/>
                  </a:cubicBezTo>
                  <a:cubicBezTo>
                    <a:pt x="20414" y="808745"/>
                    <a:pt x="11275" y="817884"/>
                    <a:pt x="2" y="817884"/>
                  </a:cubicBezTo>
                  <a:lnTo>
                    <a:pt x="0" y="817883"/>
                  </a:lnTo>
                  <a:lnTo>
                    <a:pt x="0" y="777060"/>
                  </a:lnTo>
                  <a:close/>
                  <a:moveTo>
                    <a:pt x="682880" y="722972"/>
                  </a:moveTo>
                  <a:cubicBezTo>
                    <a:pt x="688517" y="722972"/>
                    <a:pt x="693620" y="725257"/>
                    <a:pt x="697314" y="728951"/>
                  </a:cubicBezTo>
                  <a:lnTo>
                    <a:pt x="698955" y="732914"/>
                  </a:lnTo>
                  <a:lnTo>
                    <a:pt x="670229" y="759022"/>
                  </a:lnTo>
                  <a:lnTo>
                    <a:pt x="668446" y="757819"/>
                  </a:lnTo>
                  <a:cubicBezTo>
                    <a:pt x="664752" y="754125"/>
                    <a:pt x="662467" y="749022"/>
                    <a:pt x="662467" y="743385"/>
                  </a:cubicBezTo>
                  <a:cubicBezTo>
                    <a:pt x="662467" y="732111"/>
                    <a:pt x="671606" y="722972"/>
                    <a:pt x="682880" y="722972"/>
                  </a:cubicBezTo>
                  <a:close/>
                  <a:moveTo>
                    <a:pt x="634103" y="722972"/>
                  </a:moveTo>
                  <a:cubicBezTo>
                    <a:pt x="645377" y="722972"/>
                    <a:pt x="654516" y="732111"/>
                    <a:pt x="654516" y="743385"/>
                  </a:cubicBezTo>
                  <a:cubicBezTo>
                    <a:pt x="654516" y="754659"/>
                    <a:pt x="645377" y="763798"/>
                    <a:pt x="634103" y="763798"/>
                  </a:cubicBezTo>
                  <a:cubicBezTo>
                    <a:pt x="622829" y="763798"/>
                    <a:pt x="613690" y="754659"/>
                    <a:pt x="613690" y="743385"/>
                  </a:cubicBezTo>
                  <a:cubicBezTo>
                    <a:pt x="613690" y="732111"/>
                    <a:pt x="622829" y="722972"/>
                    <a:pt x="634103" y="722972"/>
                  </a:cubicBezTo>
                  <a:close/>
                  <a:moveTo>
                    <a:pt x="585326" y="722972"/>
                  </a:moveTo>
                  <a:cubicBezTo>
                    <a:pt x="596599" y="722972"/>
                    <a:pt x="605738" y="732111"/>
                    <a:pt x="605738" y="743385"/>
                  </a:cubicBezTo>
                  <a:cubicBezTo>
                    <a:pt x="605738" y="754659"/>
                    <a:pt x="596599" y="763798"/>
                    <a:pt x="585326" y="763798"/>
                  </a:cubicBezTo>
                  <a:cubicBezTo>
                    <a:pt x="574052" y="763798"/>
                    <a:pt x="564913" y="754659"/>
                    <a:pt x="564913" y="743385"/>
                  </a:cubicBezTo>
                  <a:cubicBezTo>
                    <a:pt x="564913" y="732111"/>
                    <a:pt x="574052" y="722972"/>
                    <a:pt x="585326" y="722972"/>
                  </a:cubicBezTo>
                  <a:close/>
                  <a:moveTo>
                    <a:pt x="536549" y="722972"/>
                  </a:moveTo>
                  <a:cubicBezTo>
                    <a:pt x="547822" y="722972"/>
                    <a:pt x="556961" y="732111"/>
                    <a:pt x="556961" y="743385"/>
                  </a:cubicBezTo>
                  <a:cubicBezTo>
                    <a:pt x="556961" y="754659"/>
                    <a:pt x="547822" y="763798"/>
                    <a:pt x="536549" y="763798"/>
                  </a:cubicBezTo>
                  <a:cubicBezTo>
                    <a:pt x="525275" y="763798"/>
                    <a:pt x="516136" y="754659"/>
                    <a:pt x="516136" y="743385"/>
                  </a:cubicBezTo>
                  <a:cubicBezTo>
                    <a:pt x="516136" y="732111"/>
                    <a:pt x="525275" y="722972"/>
                    <a:pt x="536549" y="722972"/>
                  </a:cubicBezTo>
                  <a:close/>
                  <a:moveTo>
                    <a:pt x="487772" y="722972"/>
                  </a:moveTo>
                  <a:cubicBezTo>
                    <a:pt x="499045" y="722972"/>
                    <a:pt x="508184" y="732111"/>
                    <a:pt x="508184" y="743385"/>
                  </a:cubicBezTo>
                  <a:cubicBezTo>
                    <a:pt x="508184" y="754659"/>
                    <a:pt x="499045" y="763798"/>
                    <a:pt x="487772" y="763798"/>
                  </a:cubicBezTo>
                  <a:cubicBezTo>
                    <a:pt x="476498" y="763798"/>
                    <a:pt x="467359" y="754659"/>
                    <a:pt x="467359" y="743385"/>
                  </a:cubicBezTo>
                  <a:cubicBezTo>
                    <a:pt x="467359" y="732111"/>
                    <a:pt x="476498" y="722972"/>
                    <a:pt x="487772" y="722972"/>
                  </a:cubicBezTo>
                  <a:close/>
                  <a:moveTo>
                    <a:pt x="438994" y="722972"/>
                  </a:moveTo>
                  <a:cubicBezTo>
                    <a:pt x="450268" y="722972"/>
                    <a:pt x="459407" y="732111"/>
                    <a:pt x="459407" y="743385"/>
                  </a:cubicBezTo>
                  <a:cubicBezTo>
                    <a:pt x="459407" y="754659"/>
                    <a:pt x="450268" y="763798"/>
                    <a:pt x="438994" y="763798"/>
                  </a:cubicBezTo>
                  <a:cubicBezTo>
                    <a:pt x="427721" y="763798"/>
                    <a:pt x="418582" y="754659"/>
                    <a:pt x="418582" y="743385"/>
                  </a:cubicBezTo>
                  <a:cubicBezTo>
                    <a:pt x="418582" y="732111"/>
                    <a:pt x="427721" y="722972"/>
                    <a:pt x="438994" y="722972"/>
                  </a:cubicBezTo>
                  <a:close/>
                  <a:moveTo>
                    <a:pt x="390217" y="722972"/>
                  </a:moveTo>
                  <a:cubicBezTo>
                    <a:pt x="401491" y="722972"/>
                    <a:pt x="410630" y="732111"/>
                    <a:pt x="410630" y="743385"/>
                  </a:cubicBezTo>
                  <a:cubicBezTo>
                    <a:pt x="410630" y="754659"/>
                    <a:pt x="401491" y="763798"/>
                    <a:pt x="390217" y="763798"/>
                  </a:cubicBezTo>
                  <a:cubicBezTo>
                    <a:pt x="378944" y="763798"/>
                    <a:pt x="369805" y="754659"/>
                    <a:pt x="369805" y="743385"/>
                  </a:cubicBezTo>
                  <a:cubicBezTo>
                    <a:pt x="369805" y="732111"/>
                    <a:pt x="378944" y="722972"/>
                    <a:pt x="390217" y="722972"/>
                  </a:cubicBezTo>
                  <a:close/>
                  <a:moveTo>
                    <a:pt x="341440" y="722972"/>
                  </a:moveTo>
                  <a:cubicBezTo>
                    <a:pt x="352714" y="722972"/>
                    <a:pt x="361853" y="732111"/>
                    <a:pt x="361853" y="743385"/>
                  </a:cubicBezTo>
                  <a:cubicBezTo>
                    <a:pt x="361853" y="754659"/>
                    <a:pt x="352714" y="763798"/>
                    <a:pt x="341440" y="763798"/>
                  </a:cubicBezTo>
                  <a:cubicBezTo>
                    <a:pt x="330166" y="763798"/>
                    <a:pt x="321028" y="754659"/>
                    <a:pt x="321028" y="743385"/>
                  </a:cubicBezTo>
                  <a:cubicBezTo>
                    <a:pt x="321028" y="732111"/>
                    <a:pt x="330166" y="722972"/>
                    <a:pt x="341440" y="722972"/>
                  </a:cubicBezTo>
                  <a:close/>
                  <a:moveTo>
                    <a:pt x="292663" y="722972"/>
                  </a:moveTo>
                  <a:cubicBezTo>
                    <a:pt x="303937" y="722972"/>
                    <a:pt x="313076" y="732111"/>
                    <a:pt x="313076" y="743385"/>
                  </a:cubicBezTo>
                  <a:cubicBezTo>
                    <a:pt x="313076" y="754659"/>
                    <a:pt x="303937" y="763798"/>
                    <a:pt x="292663" y="763798"/>
                  </a:cubicBezTo>
                  <a:cubicBezTo>
                    <a:pt x="281389" y="763798"/>
                    <a:pt x="272251" y="754659"/>
                    <a:pt x="272251" y="743385"/>
                  </a:cubicBezTo>
                  <a:cubicBezTo>
                    <a:pt x="272251" y="732111"/>
                    <a:pt x="281389" y="722972"/>
                    <a:pt x="292663" y="722972"/>
                  </a:cubicBezTo>
                  <a:close/>
                  <a:moveTo>
                    <a:pt x="243886" y="722972"/>
                  </a:moveTo>
                  <a:cubicBezTo>
                    <a:pt x="255160" y="722972"/>
                    <a:pt x="264299" y="732111"/>
                    <a:pt x="264299" y="743385"/>
                  </a:cubicBezTo>
                  <a:cubicBezTo>
                    <a:pt x="264299" y="754659"/>
                    <a:pt x="255160" y="763798"/>
                    <a:pt x="243886" y="763798"/>
                  </a:cubicBezTo>
                  <a:cubicBezTo>
                    <a:pt x="232612" y="763798"/>
                    <a:pt x="223473" y="754659"/>
                    <a:pt x="223473" y="743385"/>
                  </a:cubicBezTo>
                  <a:cubicBezTo>
                    <a:pt x="223473" y="732111"/>
                    <a:pt x="232612" y="722972"/>
                    <a:pt x="243886" y="722972"/>
                  </a:cubicBezTo>
                  <a:close/>
                  <a:moveTo>
                    <a:pt x="195109" y="722972"/>
                  </a:moveTo>
                  <a:cubicBezTo>
                    <a:pt x="206383" y="722972"/>
                    <a:pt x="215522" y="732111"/>
                    <a:pt x="215522" y="743385"/>
                  </a:cubicBezTo>
                  <a:cubicBezTo>
                    <a:pt x="215522" y="754659"/>
                    <a:pt x="206383" y="763798"/>
                    <a:pt x="195109" y="763798"/>
                  </a:cubicBezTo>
                  <a:cubicBezTo>
                    <a:pt x="183835" y="763798"/>
                    <a:pt x="174696" y="754659"/>
                    <a:pt x="174696" y="743385"/>
                  </a:cubicBezTo>
                  <a:cubicBezTo>
                    <a:pt x="174696" y="732111"/>
                    <a:pt x="183835" y="722972"/>
                    <a:pt x="195109" y="722972"/>
                  </a:cubicBezTo>
                  <a:close/>
                  <a:moveTo>
                    <a:pt x="146332" y="722972"/>
                  </a:moveTo>
                  <a:cubicBezTo>
                    <a:pt x="157606" y="722972"/>
                    <a:pt x="166745" y="732111"/>
                    <a:pt x="166745" y="743385"/>
                  </a:cubicBezTo>
                  <a:cubicBezTo>
                    <a:pt x="166745" y="754659"/>
                    <a:pt x="157606" y="763798"/>
                    <a:pt x="146332" y="763798"/>
                  </a:cubicBezTo>
                  <a:cubicBezTo>
                    <a:pt x="135058" y="763798"/>
                    <a:pt x="125919" y="754659"/>
                    <a:pt x="125919" y="743385"/>
                  </a:cubicBezTo>
                  <a:cubicBezTo>
                    <a:pt x="125919" y="732111"/>
                    <a:pt x="135058" y="722972"/>
                    <a:pt x="146332" y="722972"/>
                  </a:cubicBezTo>
                  <a:close/>
                  <a:moveTo>
                    <a:pt x="97555" y="722972"/>
                  </a:moveTo>
                  <a:cubicBezTo>
                    <a:pt x="108829" y="722972"/>
                    <a:pt x="117968" y="732111"/>
                    <a:pt x="117968" y="743385"/>
                  </a:cubicBezTo>
                  <a:cubicBezTo>
                    <a:pt x="117968" y="754659"/>
                    <a:pt x="108829" y="763798"/>
                    <a:pt x="97555" y="763798"/>
                  </a:cubicBezTo>
                  <a:cubicBezTo>
                    <a:pt x="86281" y="763798"/>
                    <a:pt x="77142" y="754659"/>
                    <a:pt x="77142" y="743385"/>
                  </a:cubicBezTo>
                  <a:cubicBezTo>
                    <a:pt x="77142" y="732111"/>
                    <a:pt x="86281" y="722972"/>
                    <a:pt x="97555" y="722972"/>
                  </a:cubicBezTo>
                  <a:close/>
                  <a:moveTo>
                    <a:pt x="48778" y="722972"/>
                  </a:moveTo>
                  <a:cubicBezTo>
                    <a:pt x="60052" y="722972"/>
                    <a:pt x="69191" y="732111"/>
                    <a:pt x="69191" y="743385"/>
                  </a:cubicBezTo>
                  <a:cubicBezTo>
                    <a:pt x="69191" y="754659"/>
                    <a:pt x="60052" y="763798"/>
                    <a:pt x="48778" y="763798"/>
                  </a:cubicBezTo>
                  <a:cubicBezTo>
                    <a:pt x="37504" y="763798"/>
                    <a:pt x="28365" y="754659"/>
                    <a:pt x="28365" y="743385"/>
                  </a:cubicBezTo>
                  <a:cubicBezTo>
                    <a:pt x="28365" y="732111"/>
                    <a:pt x="37504" y="722972"/>
                    <a:pt x="48778" y="722972"/>
                  </a:cubicBezTo>
                  <a:close/>
                  <a:moveTo>
                    <a:pt x="2" y="722972"/>
                  </a:moveTo>
                  <a:cubicBezTo>
                    <a:pt x="11275" y="722972"/>
                    <a:pt x="20414" y="732111"/>
                    <a:pt x="20414" y="743385"/>
                  </a:cubicBezTo>
                  <a:cubicBezTo>
                    <a:pt x="20414" y="754659"/>
                    <a:pt x="11275" y="763798"/>
                    <a:pt x="2" y="763798"/>
                  </a:cubicBezTo>
                  <a:lnTo>
                    <a:pt x="0" y="763797"/>
                  </a:lnTo>
                  <a:lnTo>
                    <a:pt x="0" y="722973"/>
                  </a:lnTo>
                  <a:close/>
                  <a:moveTo>
                    <a:pt x="731657" y="668886"/>
                  </a:moveTo>
                  <a:cubicBezTo>
                    <a:pt x="737294" y="668886"/>
                    <a:pt x="742397" y="671171"/>
                    <a:pt x="746091" y="674865"/>
                  </a:cubicBezTo>
                  <a:lnTo>
                    <a:pt x="748725" y="681223"/>
                  </a:lnTo>
                  <a:lnTo>
                    <a:pt x="724200" y="708206"/>
                  </a:lnTo>
                  <a:lnTo>
                    <a:pt x="723711" y="708108"/>
                  </a:lnTo>
                  <a:cubicBezTo>
                    <a:pt x="716385" y="705009"/>
                    <a:pt x="711244" y="697754"/>
                    <a:pt x="711244" y="689299"/>
                  </a:cubicBezTo>
                  <a:cubicBezTo>
                    <a:pt x="711244" y="678025"/>
                    <a:pt x="720383" y="668886"/>
                    <a:pt x="731657" y="668886"/>
                  </a:cubicBezTo>
                  <a:close/>
                  <a:moveTo>
                    <a:pt x="682880" y="668886"/>
                  </a:moveTo>
                  <a:cubicBezTo>
                    <a:pt x="694153" y="668886"/>
                    <a:pt x="703293" y="678025"/>
                    <a:pt x="703293" y="689299"/>
                  </a:cubicBezTo>
                  <a:cubicBezTo>
                    <a:pt x="703293" y="700573"/>
                    <a:pt x="694153" y="709712"/>
                    <a:pt x="682880" y="709712"/>
                  </a:cubicBezTo>
                  <a:cubicBezTo>
                    <a:pt x="671606" y="709712"/>
                    <a:pt x="662467" y="700573"/>
                    <a:pt x="662467" y="689299"/>
                  </a:cubicBezTo>
                  <a:cubicBezTo>
                    <a:pt x="662467" y="678025"/>
                    <a:pt x="671606" y="668886"/>
                    <a:pt x="682880" y="668886"/>
                  </a:cubicBezTo>
                  <a:close/>
                  <a:moveTo>
                    <a:pt x="634103" y="668886"/>
                  </a:moveTo>
                  <a:cubicBezTo>
                    <a:pt x="645377" y="668886"/>
                    <a:pt x="654516" y="678025"/>
                    <a:pt x="654516" y="689299"/>
                  </a:cubicBezTo>
                  <a:cubicBezTo>
                    <a:pt x="654516" y="700573"/>
                    <a:pt x="645377" y="709712"/>
                    <a:pt x="634103" y="709712"/>
                  </a:cubicBezTo>
                  <a:cubicBezTo>
                    <a:pt x="622829" y="709712"/>
                    <a:pt x="613690" y="700573"/>
                    <a:pt x="613690" y="689299"/>
                  </a:cubicBezTo>
                  <a:cubicBezTo>
                    <a:pt x="613690" y="678025"/>
                    <a:pt x="622829" y="668886"/>
                    <a:pt x="634103" y="668886"/>
                  </a:cubicBezTo>
                  <a:close/>
                  <a:moveTo>
                    <a:pt x="585326" y="668886"/>
                  </a:moveTo>
                  <a:cubicBezTo>
                    <a:pt x="596599" y="668886"/>
                    <a:pt x="605738" y="678025"/>
                    <a:pt x="605738" y="689299"/>
                  </a:cubicBezTo>
                  <a:cubicBezTo>
                    <a:pt x="605738" y="700573"/>
                    <a:pt x="596599" y="709712"/>
                    <a:pt x="585326" y="709712"/>
                  </a:cubicBezTo>
                  <a:cubicBezTo>
                    <a:pt x="574052" y="709712"/>
                    <a:pt x="564913" y="700573"/>
                    <a:pt x="564913" y="689299"/>
                  </a:cubicBezTo>
                  <a:cubicBezTo>
                    <a:pt x="564913" y="678025"/>
                    <a:pt x="574052" y="668886"/>
                    <a:pt x="585326" y="668886"/>
                  </a:cubicBezTo>
                  <a:close/>
                  <a:moveTo>
                    <a:pt x="536549" y="668886"/>
                  </a:moveTo>
                  <a:cubicBezTo>
                    <a:pt x="547822" y="668886"/>
                    <a:pt x="556961" y="678025"/>
                    <a:pt x="556961" y="689299"/>
                  </a:cubicBezTo>
                  <a:cubicBezTo>
                    <a:pt x="556961" y="700573"/>
                    <a:pt x="547822" y="709712"/>
                    <a:pt x="536549" y="709712"/>
                  </a:cubicBezTo>
                  <a:cubicBezTo>
                    <a:pt x="525275" y="709712"/>
                    <a:pt x="516136" y="700573"/>
                    <a:pt x="516136" y="689299"/>
                  </a:cubicBezTo>
                  <a:cubicBezTo>
                    <a:pt x="516136" y="678025"/>
                    <a:pt x="525275" y="668886"/>
                    <a:pt x="536549" y="668886"/>
                  </a:cubicBezTo>
                  <a:close/>
                  <a:moveTo>
                    <a:pt x="487772" y="668886"/>
                  </a:moveTo>
                  <a:cubicBezTo>
                    <a:pt x="499045" y="668886"/>
                    <a:pt x="508184" y="678025"/>
                    <a:pt x="508184" y="689299"/>
                  </a:cubicBezTo>
                  <a:cubicBezTo>
                    <a:pt x="508184" y="700573"/>
                    <a:pt x="499045" y="709712"/>
                    <a:pt x="487772" y="709712"/>
                  </a:cubicBezTo>
                  <a:cubicBezTo>
                    <a:pt x="476498" y="709712"/>
                    <a:pt x="467359" y="700573"/>
                    <a:pt x="467359" y="689299"/>
                  </a:cubicBezTo>
                  <a:cubicBezTo>
                    <a:pt x="467359" y="678025"/>
                    <a:pt x="476498" y="668886"/>
                    <a:pt x="487772" y="668886"/>
                  </a:cubicBezTo>
                  <a:close/>
                  <a:moveTo>
                    <a:pt x="438994" y="668886"/>
                  </a:moveTo>
                  <a:cubicBezTo>
                    <a:pt x="450268" y="668886"/>
                    <a:pt x="459407" y="678025"/>
                    <a:pt x="459407" y="689299"/>
                  </a:cubicBezTo>
                  <a:cubicBezTo>
                    <a:pt x="459407" y="700573"/>
                    <a:pt x="450268" y="709712"/>
                    <a:pt x="438994" y="709712"/>
                  </a:cubicBezTo>
                  <a:cubicBezTo>
                    <a:pt x="427721" y="709712"/>
                    <a:pt x="418582" y="700573"/>
                    <a:pt x="418582" y="689299"/>
                  </a:cubicBezTo>
                  <a:cubicBezTo>
                    <a:pt x="418582" y="678025"/>
                    <a:pt x="427721" y="668886"/>
                    <a:pt x="438994" y="668886"/>
                  </a:cubicBezTo>
                  <a:close/>
                  <a:moveTo>
                    <a:pt x="390217" y="668886"/>
                  </a:moveTo>
                  <a:cubicBezTo>
                    <a:pt x="401491" y="668886"/>
                    <a:pt x="410630" y="678025"/>
                    <a:pt x="410630" y="689299"/>
                  </a:cubicBezTo>
                  <a:cubicBezTo>
                    <a:pt x="410630" y="700573"/>
                    <a:pt x="401491" y="709712"/>
                    <a:pt x="390217" y="709712"/>
                  </a:cubicBezTo>
                  <a:cubicBezTo>
                    <a:pt x="378944" y="709712"/>
                    <a:pt x="369805" y="700573"/>
                    <a:pt x="369805" y="689299"/>
                  </a:cubicBezTo>
                  <a:cubicBezTo>
                    <a:pt x="369805" y="678025"/>
                    <a:pt x="378944" y="668886"/>
                    <a:pt x="390217" y="668886"/>
                  </a:cubicBezTo>
                  <a:close/>
                  <a:moveTo>
                    <a:pt x="341440" y="668886"/>
                  </a:moveTo>
                  <a:cubicBezTo>
                    <a:pt x="352714" y="668886"/>
                    <a:pt x="361853" y="678025"/>
                    <a:pt x="361853" y="689299"/>
                  </a:cubicBezTo>
                  <a:cubicBezTo>
                    <a:pt x="361853" y="700573"/>
                    <a:pt x="352714" y="709712"/>
                    <a:pt x="341440" y="709712"/>
                  </a:cubicBezTo>
                  <a:cubicBezTo>
                    <a:pt x="330166" y="709712"/>
                    <a:pt x="321028" y="700573"/>
                    <a:pt x="321028" y="689299"/>
                  </a:cubicBezTo>
                  <a:cubicBezTo>
                    <a:pt x="321028" y="678025"/>
                    <a:pt x="330166" y="668886"/>
                    <a:pt x="341440" y="668886"/>
                  </a:cubicBezTo>
                  <a:close/>
                  <a:moveTo>
                    <a:pt x="292663" y="668886"/>
                  </a:moveTo>
                  <a:cubicBezTo>
                    <a:pt x="303937" y="668886"/>
                    <a:pt x="313076" y="678025"/>
                    <a:pt x="313076" y="689299"/>
                  </a:cubicBezTo>
                  <a:cubicBezTo>
                    <a:pt x="313076" y="700573"/>
                    <a:pt x="303937" y="709712"/>
                    <a:pt x="292663" y="709712"/>
                  </a:cubicBezTo>
                  <a:cubicBezTo>
                    <a:pt x="281389" y="709712"/>
                    <a:pt x="272251" y="700573"/>
                    <a:pt x="272251" y="689299"/>
                  </a:cubicBezTo>
                  <a:cubicBezTo>
                    <a:pt x="272251" y="678025"/>
                    <a:pt x="281389" y="668886"/>
                    <a:pt x="292663" y="668886"/>
                  </a:cubicBezTo>
                  <a:close/>
                  <a:moveTo>
                    <a:pt x="243886" y="668886"/>
                  </a:moveTo>
                  <a:cubicBezTo>
                    <a:pt x="255160" y="668886"/>
                    <a:pt x="264299" y="678025"/>
                    <a:pt x="264299" y="689299"/>
                  </a:cubicBezTo>
                  <a:cubicBezTo>
                    <a:pt x="264299" y="700573"/>
                    <a:pt x="255160" y="709712"/>
                    <a:pt x="243886" y="709712"/>
                  </a:cubicBezTo>
                  <a:cubicBezTo>
                    <a:pt x="232612" y="709712"/>
                    <a:pt x="223473" y="700573"/>
                    <a:pt x="223473" y="689299"/>
                  </a:cubicBezTo>
                  <a:cubicBezTo>
                    <a:pt x="223473" y="678025"/>
                    <a:pt x="232612" y="668886"/>
                    <a:pt x="243886" y="668886"/>
                  </a:cubicBezTo>
                  <a:close/>
                  <a:moveTo>
                    <a:pt x="195109" y="668886"/>
                  </a:moveTo>
                  <a:cubicBezTo>
                    <a:pt x="206383" y="668886"/>
                    <a:pt x="215522" y="678025"/>
                    <a:pt x="215522" y="689299"/>
                  </a:cubicBezTo>
                  <a:cubicBezTo>
                    <a:pt x="215522" y="700573"/>
                    <a:pt x="206383" y="709712"/>
                    <a:pt x="195109" y="709712"/>
                  </a:cubicBezTo>
                  <a:cubicBezTo>
                    <a:pt x="183835" y="709712"/>
                    <a:pt x="174696" y="700573"/>
                    <a:pt x="174696" y="689299"/>
                  </a:cubicBezTo>
                  <a:cubicBezTo>
                    <a:pt x="174696" y="678025"/>
                    <a:pt x="183835" y="668886"/>
                    <a:pt x="195109" y="668886"/>
                  </a:cubicBezTo>
                  <a:close/>
                  <a:moveTo>
                    <a:pt x="146332" y="668886"/>
                  </a:moveTo>
                  <a:cubicBezTo>
                    <a:pt x="157606" y="668886"/>
                    <a:pt x="166745" y="678025"/>
                    <a:pt x="166745" y="689299"/>
                  </a:cubicBezTo>
                  <a:cubicBezTo>
                    <a:pt x="166745" y="700573"/>
                    <a:pt x="157606" y="709712"/>
                    <a:pt x="146332" y="709712"/>
                  </a:cubicBezTo>
                  <a:cubicBezTo>
                    <a:pt x="135058" y="709712"/>
                    <a:pt x="125919" y="700573"/>
                    <a:pt x="125919" y="689299"/>
                  </a:cubicBezTo>
                  <a:cubicBezTo>
                    <a:pt x="125919" y="678025"/>
                    <a:pt x="135058" y="668886"/>
                    <a:pt x="146332" y="668886"/>
                  </a:cubicBezTo>
                  <a:close/>
                  <a:moveTo>
                    <a:pt x="97555" y="668886"/>
                  </a:moveTo>
                  <a:cubicBezTo>
                    <a:pt x="108829" y="668886"/>
                    <a:pt x="117968" y="678025"/>
                    <a:pt x="117968" y="689299"/>
                  </a:cubicBezTo>
                  <a:cubicBezTo>
                    <a:pt x="117968" y="700573"/>
                    <a:pt x="108829" y="709712"/>
                    <a:pt x="97555" y="709712"/>
                  </a:cubicBezTo>
                  <a:cubicBezTo>
                    <a:pt x="86281" y="709712"/>
                    <a:pt x="77142" y="700573"/>
                    <a:pt x="77142" y="689299"/>
                  </a:cubicBezTo>
                  <a:cubicBezTo>
                    <a:pt x="77142" y="678025"/>
                    <a:pt x="86281" y="668886"/>
                    <a:pt x="97555" y="668886"/>
                  </a:cubicBezTo>
                  <a:close/>
                  <a:moveTo>
                    <a:pt x="48778" y="668886"/>
                  </a:moveTo>
                  <a:cubicBezTo>
                    <a:pt x="60052" y="668886"/>
                    <a:pt x="69191" y="678025"/>
                    <a:pt x="69191" y="689299"/>
                  </a:cubicBezTo>
                  <a:cubicBezTo>
                    <a:pt x="69191" y="700573"/>
                    <a:pt x="60052" y="709712"/>
                    <a:pt x="48778" y="709712"/>
                  </a:cubicBezTo>
                  <a:cubicBezTo>
                    <a:pt x="37504" y="709712"/>
                    <a:pt x="28365" y="700573"/>
                    <a:pt x="28365" y="689299"/>
                  </a:cubicBezTo>
                  <a:cubicBezTo>
                    <a:pt x="28365" y="678025"/>
                    <a:pt x="37504" y="668886"/>
                    <a:pt x="48778" y="668886"/>
                  </a:cubicBezTo>
                  <a:close/>
                  <a:moveTo>
                    <a:pt x="2" y="668886"/>
                  </a:moveTo>
                  <a:cubicBezTo>
                    <a:pt x="11275" y="668886"/>
                    <a:pt x="20414" y="678025"/>
                    <a:pt x="20414" y="689299"/>
                  </a:cubicBezTo>
                  <a:cubicBezTo>
                    <a:pt x="20414" y="700573"/>
                    <a:pt x="11275" y="709712"/>
                    <a:pt x="2" y="709712"/>
                  </a:cubicBezTo>
                  <a:lnTo>
                    <a:pt x="0" y="709711"/>
                  </a:lnTo>
                  <a:lnTo>
                    <a:pt x="0" y="668887"/>
                  </a:lnTo>
                  <a:close/>
                  <a:moveTo>
                    <a:pt x="780434" y="614800"/>
                  </a:moveTo>
                  <a:cubicBezTo>
                    <a:pt x="786071" y="614800"/>
                    <a:pt x="791174" y="617085"/>
                    <a:pt x="794868" y="620779"/>
                  </a:cubicBezTo>
                  <a:lnTo>
                    <a:pt x="796523" y="624774"/>
                  </a:lnTo>
                  <a:lnTo>
                    <a:pt x="780248" y="646539"/>
                  </a:lnTo>
                  <a:lnTo>
                    <a:pt x="773298" y="654185"/>
                  </a:lnTo>
                  <a:lnTo>
                    <a:pt x="772488" y="654021"/>
                  </a:lnTo>
                  <a:cubicBezTo>
                    <a:pt x="765162" y="650923"/>
                    <a:pt x="760021" y="643668"/>
                    <a:pt x="760021" y="635213"/>
                  </a:cubicBezTo>
                  <a:cubicBezTo>
                    <a:pt x="760021" y="623939"/>
                    <a:pt x="769160" y="614800"/>
                    <a:pt x="780434" y="614800"/>
                  </a:cubicBezTo>
                  <a:close/>
                  <a:moveTo>
                    <a:pt x="731657" y="614800"/>
                  </a:moveTo>
                  <a:cubicBezTo>
                    <a:pt x="742931" y="614800"/>
                    <a:pt x="752070" y="623939"/>
                    <a:pt x="752070" y="635213"/>
                  </a:cubicBezTo>
                  <a:cubicBezTo>
                    <a:pt x="752070" y="646487"/>
                    <a:pt x="742931" y="655626"/>
                    <a:pt x="731657" y="655626"/>
                  </a:cubicBezTo>
                  <a:cubicBezTo>
                    <a:pt x="720383" y="655626"/>
                    <a:pt x="711244" y="646487"/>
                    <a:pt x="711244" y="635213"/>
                  </a:cubicBezTo>
                  <a:cubicBezTo>
                    <a:pt x="711244" y="623939"/>
                    <a:pt x="720383" y="614800"/>
                    <a:pt x="731657" y="614800"/>
                  </a:cubicBezTo>
                  <a:close/>
                  <a:moveTo>
                    <a:pt x="682880" y="614800"/>
                  </a:moveTo>
                  <a:cubicBezTo>
                    <a:pt x="694153" y="614800"/>
                    <a:pt x="703293" y="623939"/>
                    <a:pt x="703293" y="635213"/>
                  </a:cubicBezTo>
                  <a:cubicBezTo>
                    <a:pt x="703293" y="646487"/>
                    <a:pt x="694153" y="655626"/>
                    <a:pt x="682880" y="655626"/>
                  </a:cubicBezTo>
                  <a:cubicBezTo>
                    <a:pt x="671606" y="655626"/>
                    <a:pt x="662467" y="646487"/>
                    <a:pt x="662467" y="635213"/>
                  </a:cubicBezTo>
                  <a:cubicBezTo>
                    <a:pt x="662467" y="623939"/>
                    <a:pt x="671606" y="614800"/>
                    <a:pt x="682880" y="614800"/>
                  </a:cubicBezTo>
                  <a:close/>
                  <a:moveTo>
                    <a:pt x="634103" y="614800"/>
                  </a:moveTo>
                  <a:cubicBezTo>
                    <a:pt x="645377" y="614800"/>
                    <a:pt x="654516" y="623939"/>
                    <a:pt x="654516" y="635213"/>
                  </a:cubicBezTo>
                  <a:cubicBezTo>
                    <a:pt x="654516" y="646487"/>
                    <a:pt x="645377" y="655626"/>
                    <a:pt x="634103" y="655626"/>
                  </a:cubicBezTo>
                  <a:cubicBezTo>
                    <a:pt x="622829" y="655626"/>
                    <a:pt x="613690" y="646487"/>
                    <a:pt x="613690" y="635213"/>
                  </a:cubicBezTo>
                  <a:cubicBezTo>
                    <a:pt x="613690" y="623939"/>
                    <a:pt x="622829" y="614800"/>
                    <a:pt x="634103" y="614800"/>
                  </a:cubicBezTo>
                  <a:close/>
                  <a:moveTo>
                    <a:pt x="585326" y="614800"/>
                  </a:moveTo>
                  <a:cubicBezTo>
                    <a:pt x="596599" y="614800"/>
                    <a:pt x="605738" y="623939"/>
                    <a:pt x="605738" y="635213"/>
                  </a:cubicBezTo>
                  <a:cubicBezTo>
                    <a:pt x="605738" y="646487"/>
                    <a:pt x="596599" y="655626"/>
                    <a:pt x="585326" y="655626"/>
                  </a:cubicBezTo>
                  <a:cubicBezTo>
                    <a:pt x="574052" y="655626"/>
                    <a:pt x="564913" y="646487"/>
                    <a:pt x="564913" y="635213"/>
                  </a:cubicBezTo>
                  <a:cubicBezTo>
                    <a:pt x="564913" y="623939"/>
                    <a:pt x="574052" y="614800"/>
                    <a:pt x="585326" y="614800"/>
                  </a:cubicBezTo>
                  <a:close/>
                  <a:moveTo>
                    <a:pt x="536549" y="614800"/>
                  </a:moveTo>
                  <a:cubicBezTo>
                    <a:pt x="547822" y="614800"/>
                    <a:pt x="556961" y="623939"/>
                    <a:pt x="556961" y="635213"/>
                  </a:cubicBezTo>
                  <a:cubicBezTo>
                    <a:pt x="556961" y="646487"/>
                    <a:pt x="547822" y="655626"/>
                    <a:pt x="536549" y="655626"/>
                  </a:cubicBezTo>
                  <a:cubicBezTo>
                    <a:pt x="525275" y="655626"/>
                    <a:pt x="516136" y="646487"/>
                    <a:pt x="516136" y="635213"/>
                  </a:cubicBezTo>
                  <a:cubicBezTo>
                    <a:pt x="516136" y="623939"/>
                    <a:pt x="525275" y="614800"/>
                    <a:pt x="536549" y="614800"/>
                  </a:cubicBezTo>
                  <a:close/>
                  <a:moveTo>
                    <a:pt x="487772" y="614800"/>
                  </a:moveTo>
                  <a:cubicBezTo>
                    <a:pt x="499045" y="614800"/>
                    <a:pt x="508184" y="623939"/>
                    <a:pt x="508184" y="635213"/>
                  </a:cubicBezTo>
                  <a:cubicBezTo>
                    <a:pt x="508184" y="646487"/>
                    <a:pt x="499045" y="655626"/>
                    <a:pt x="487772" y="655626"/>
                  </a:cubicBezTo>
                  <a:cubicBezTo>
                    <a:pt x="476498" y="655626"/>
                    <a:pt x="467359" y="646487"/>
                    <a:pt x="467359" y="635213"/>
                  </a:cubicBezTo>
                  <a:cubicBezTo>
                    <a:pt x="467359" y="623939"/>
                    <a:pt x="476498" y="614800"/>
                    <a:pt x="487772" y="614800"/>
                  </a:cubicBezTo>
                  <a:close/>
                  <a:moveTo>
                    <a:pt x="438994" y="614800"/>
                  </a:moveTo>
                  <a:cubicBezTo>
                    <a:pt x="450268" y="614800"/>
                    <a:pt x="459407" y="623939"/>
                    <a:pt x="459407" y="635213"/>
                  </a:cubicBezTo>
                  <a:cubicBezTo>
                    <a:pt x="459407" y="646487"/>
                    <a:pt x="450268" y="655626"/>
                    <a:pt x="438994" y="655626"/>
                  </a:cubicBezTo>
                  <a:cubicBezTo>
                    <a:pt x="427721" y="655626"/>
                    <a:pt x="418582" y="646487"/>
                    <a:pt x="418582" y="635213"/>
                  </a:cubicBezTo>
                  <a:cubicBezTo>
                    <a:pt x="418582" y="623939"/>
                    <a:pt x="427721" y="614800"/>
                    <a:pt x="438994" y="614800"/>
                  </a:cubicBezTo>
                  <a:close/>
                  <a:moveTo>
                    <a:pt x="390217" y="614800"/>
                  </a:moveTo>
                  <a:cubicBezTo>
                    <a:pt x="401491" y="614800"/>
                    <a:pt x="410630" y="623939"/>
                    <a:pt x="410630" y="635213"/>
                  </a:cubicBezTo>
                  <a:cubicBezTo>
                    <a:pt x="410630" y="646487"/>
                    <a:pt x="401491" y="655626"/>
                    <a:pt x="390217" y="655626"/>
                  </a:cubicBezTo>
                  <a:cubicBezTo>
                    <a:pt x="378944" y="655626"/>
                    <a:pt x="369805" y="646487"/>
                    <a:pt x="369805" y="635213"/>
                  </a:cubicBezTo>
                  <a:cubicBezTo>
                    <a:pt x="369805" y="623939"/>
                    <a:pt x="378944" y="614800"/>
                    <a:pt x="390217" y="614800"/>
                  </a:cubicBezTo>
                  <a:close/>
                  <a:moveTo>
                    <a:pt x="341440" y="614800"/>
                  </a:moveTo>
                  <a:cubicBezTo>
                    <a:pt x="352714" y="614800"/>
                    <a:pt x="361853" y="623939"/>
                    <a:pt x="361853" y="635213"/>
                  </a:cubicBezTo>
                  <a:cubicBezTo>
                    <a:pt x="361853" y="646487"/>
                    <a:pt x="352714" y="655626"/>
                    <a:pt x="341440" y="655626"/>
                  </a:cubicBezTo>
                  <a:cubicBezTo>
                    <a:pt x="330166" y="655626"/>
                    <a:pt x="321028" y="646487"/>
                    <a:pt x="321028" y="635213"/>
                  </a:cubicBezTo>
                  <a:cubicBezTo>
                    <a:pt x="321028" y="623939"/>
                    <a:pt x="330166" y="614800"/>
                    <a:pt x="341440" y="614800"/>
                  </a:cubicBezTo>
                  <a:close/>
                  <a:moveTo>
                    <a:pt x="292663" y="614800"/>
                  </a:moveTo>
                  <a:cubicBezTo>
                    <a:pt x="303937" y="614800"/>
                    <a:pt x="313076" y="623939"/>
                    <a:pt x="313076" y="635213"/>
                  </a:cubicBezTo>
                  <a:cubicBezTo>
                    <a:pt x="313076" y="646487"/>
                    <a:pt x="303937" y="655626"/>
                    <a:pt x="292663" y="655626"/>
                  </a:cubicBezTo>
                  <a:cubicBezTo>
                    <a:pt x="281389" y="655626"/>
                    <a:pt x="272251" y="646487"/>
                    <a:pt x="272251" y="635213"/>
                  </a:cubicBezTo>
                  <a:cubicBezTo>
                    <a:pt x="272251" y="623939"/>
                    <a:pt x="281389" y="614800"/>
                    <a:pt x="292663" y="614800"/>
                  </a:cubicBezTo>
                  <a:close/>
                  <a:moveTo>
                    <a:pt x="243886" y="614800"/>
                  </a:moveTo>
                  <a:cubicBezTo>
                    <a:pt x="255160" y="614800"/>
                    <a:pt x="264299" y="623939"/>
                    <a:pt x="264299" y="635213"/>
                  </a:cubicBezTo>
                  <a:cubicBezTo>
                    <a:pt x="264299" y="646487"/>
                    <a:pt x="255160" y="655626"/>
                    <a:pt x="243886" y="655626"/>
                  </a:cubicBezTo>
                  <a:cubicBezTo>
                    <a:pt x="232612" y="655626"/>
                    <a:pt x="223473" y="646487"/>
                    <a:pt x="223473" y="635213"/>
                  </a:cubicBezTo>
                  <a:cubicBezTo>
                    <a:pt x="223473" y="623939"/>
                    <a:pt x="232612" y="614800"/>
                    <a:pt x="243886" y="614800"/>
                  </a:cubicBezTo>
                  <a:close/>
                  <a:moveTo>
                    <a:pt x="195109" y="614800"/>
                  </a:moveTo>
                  <a:cubicBezTo>
                    <a:pt x="206383" y="614800"/>
                    <a:pt x="215522" y="623939"/>
                    <a:pt x="215522" y="635213"/>
                  </a:cubicBezTo>
                  <a:cubicBezTo>
                    <a:pt x="215522" y="646487"/>
                    <a:pt x="206383" y="655626"/>
                    <a:pt x="195109" y="655626"/>
                  </a:cubicBezTo>
                  <a:cubicBezTo>
                    <a:pt x="183835" y="655626"/>
                    <a:pt x="174696" y="646487"/>
                    <a:pt x="174696" y="635213"/>
                  </a:cubicBezTo>
                  <a:cubicBezTo>
                    <a:pt x="174696" y="623939"/>
                    <a:pt x="183835" y="614800"/>
                    <a:pt x="195109" y="614800"/>
                  </a:cubicBezTo>
                  <a:close/>
                  <a:moveTo>
                    <a:pt x="146332" y="614800"/>
                  </a:moveTo>
                  <a:cubicBezTo>
                    <a:pt x="157606" y="614800"/>
                    <a:pt x="166745" y="623939"/>
                    <a:pt x="166745" y="635213"/>
                  </a:cubicBezTo>
                  <a:cubicBezTo>
                    <a:pt x="166745" y="646487"/>
                    <a:pt x="157606" y="655626"/>
                    <a:pt x="146332" y="655626"/>
                  </a:cubicBezTo>
                  <a:cubicBezTo>
                    <a:pt x="135058" y="655626"/>
                    <a:pt x="125919" y="646487"/>
                    <a:pt x="125919" y="635213"/>
                  </a:cubicBezTo>
                  <a:cubicBezTo>
                    <a:pt x="125919" y="623939"/>
                    <a:pt x="135058" y="614800"/>
                    <a:pt x="146332" y="614800"/>
                  </a:cubicBezTo>
                  <a:close/>
                  <a:moveTo>
                    <a:pt x="97555" y="614800"/>
                  </a:moveTo>
                  <a:cubicBezTo>
                    <a:pt x="108829" y="614800"/>
                    <a:pt x="117968" y="623939"/>
                    <a:pt x="117968" y="635213"/>
                  </a:cubicBezTo>
                  <a:cubicBezTo>
                    <a:pt x="117968" y="646487"/>
                    <a:pt x="108829" y="655626"/>
                    <a:pt x="97555" y="655626"/>
                  </a:cubicBezTo>
                  <a:cubicBezTo>
                    <a:pt x="86281" y="655626"/>
                    <a:pt x="77142" y="646487"/>
                    <a:pt x="77142" y="635213"/>
                  </a:cubicBezTo>
                  <a:cubicBezTo>
                    <a:pt x="77142" y="623939"/>
                    <a:pt x="86281" y="614800"/>
                    <a:pt x="97555" y="614800"/>
                  </a:cubicBezTo>
                  <a:close/>
                  <a:moveTo>
                    <a:pt x="48778" y="614800"/>
                  </a:moveTo>
                  <a:cubicBezTo>
                    <a:pt x="60052" y="614800"/>
                    <a:pt x="69191" y="623939"/>
                    <a:pt x="69191" y="635213"/>
                  </a:cubicBezTo>
                  <a:cubicBezTo>
                    <a:pt x="69191" y="646487"/>
                    <a:pt x="60052" y="655626"/>
                    <a:pt x="48778" y="655626"/>
                  </a:cubicBezTo>
                  <a:cubicBezTo>
                    <a:pt x="37504" y="655626"/>
                    <a:pt x="28365" y="646487"/>
                    <a:pt x="28365" y="635213"/>
                  </a:cubicBezTo>
                  <a:cubicBezTo>
                    <a:pt x="28365" y="623939"/>
                    <a:pt x="37504" y="614800"/>
                    <a:pt x="48778" y="614800"/>
                  </a:cubicBezTo>
                  <a:close/>
                  <a:moveTo>
                    <a:pt x="2" y="614800"/>
                  </a:moveTo>
                  <a:cubicBezTo>
                    <a:pt x="11275" y="614800"/>
                    <a:pt x="20414" y="623939"/>
                    <a:pt x="20414" y="635213"/>
                  </a:cubicBezTo>
                  <a:cubicBezTo>
                    <a:pt x="20414" y="646487"/>
                    <a:pt x="11275" y="655626"/>
                    <a:pt x="2" y="655626"/>
                  </a:cubicBezTo>
                  <a:lnTo>
                    <a:pt x="0" y="655625"/>
                  </a:lnTo>
                  <a:lnTo>
                    <a:pt x="0" y="614801"/>
                  </a:lnTo>
                  <a:close/>
                  <a:moveTo>
                    <a:pt x="829211" y="560714"/>
                  </a:moveTo>
                  <a:cubicBezTo>
                    <a:pt x="832029" y="560714"/>
                    <a:pt x="834714" y="561285"/>
                    <a:pt x="837157" y="562318"/>
                  </a:cubicBezTo>
                  <a:lnTo>
                    <a:pt x="840828" y="564793"/>
                  </a:lnTo>
                  <a:lnTo>
                    <a:pt x="838456" y="568698"/>
                  </a:lnTo>
                  <a:lnTo>
                    <a:pt x="817164" y="597170"/>
                  </a:lnTo>
                  <a:lnTo>
                    <a:pt x="814777" y="595561"/>
                  </a:lnTo>
                  <a:cubicBezTo>
                    <a:pt x="811083" y="591867"/>
                    <a:pt x="808798" y="586764"/>
                    <a:pt x="808798" y="581127"/>
                  </a:cubicBezTo>
                  <a:cubicBezTo>
                    <a:pt x="808798" y="569853"/>
                    <a:pt x="817937" y="560714"/>
                    <a:pt x="829211" y="560714"/>
                  </a:cubicBezTo>
                  <a:close/>
                  <a:moveTo>
                    <a:pt x="780434" y="560714"/>
                  </a:moveTo>
                  <a:cubicBezTo>
                    <a:pt x="791708" y="560714"/>
                    <a:pt x="800847" y="569853"/>
                    <a:pt x="800847" y="581127"/>
                  </a:cubicBezTo>
                  <a:cubicBezTo>
                    <a:pt x="800847" y="592400"/>
                    <a:pt x="791708" y="601539"/>
                    <a:pt x="780434" y="601539"/>
                  </a:cubicBezTo>
                  <a:cubicBezTo>
                    <a:pt x="769160" y="601539"/>
                    <a:pt x="760021" y="592400"/>
                    <a:pt x="760021" y="581127"/>
                  </a:cubicBezTo>
                  <a:cubicBezTo>
                    <a:pt x="760021" y="569853"/>
                    <a:pt x="769160" y="560714"/>
                    <a:pt x="780434" y="560714"/>
                  </a:cubicBezTo>
                  <a:close/>
                  <a:moveTo>
                    <a:pt x="731657" y="560714"/>
                  </a:moveTo>
                  <a:cubicBezTo>
                    <a:pt x="742931" y="560714"/>
                    <a:pt x="752070" y="569853"/>
                    <a:pt x="752070" y="581127"/>
                  </a:cubicBezTo>
                  <a:cubicBezTo>
                    <a:pt x="752070" y="592400"/>
                    <a:pt x="742931" y="601539"/>
                    <a:pt x="731657" y="601539"/>
                  </a:cubicBezTo>
                  <a:cubicBezTo>
                    <a:pt x="720383" y="601539"/>
                    <a:pt x="711244" y="592400"/>
                    <a:pt x="711244" y="581127"/>
                  </a:cubicBezTo>
                  <a:cubicBezTo>
                    <a:pt x="711244" y="569853"/>
                    <a:pt x="720383" y="560714"/>
                    <a:pt x="731657" y="560714"/>
                  </a:cubicBezTo>
                  <a:close/>
                  <a:moveTo>
                    <a:pt x="682880" y="560714"/>
                  </a:moveTo>
                  <a:cubicBezTo>
                    <a:pt x="694153" y="560714"/>
                    <a:pt x="703293" y="569853"/>
                    <a:pt x="703293" y="581127"/>
                  </a:cubicBezTo>
                  <a:cubicBezTo>
                    <a:pt x="703293" y="592400"/>
                    <a:pt x="694153" y="601539"/>
                    <a:pt x="682880" y="601539"/>
                  </a:cubicBezTo>
                  <a:cubicBezTo>
                    <a:pt x="671606" y="601539"/>
                    <a:pt x="662467" y="592400"/>
                    <a:pt x="662467" y="581127"/>
                  </a:cubicBezTo>
                  <a:cubicBezTo>
                    <a:pt x="662467" y="569853"/>
                    <a:pt x="671606" y="560714"/>
                    <a:pt x="682880" y="560714"/>
                  </a:cubicBezTo>
                  <a:close/>
                  <a:moveTo>
                    <a:pt x="634103" y="560714"/>
                  </a:moveTo>
                  <a:cubicBezTo>
                    <a:pt x="645377" y="560714"/>
                    <a:pt x="654516" y="569853"/>
                    <a:pt x="654516" y="581127"/>
                  </a:cubicBezTo>
                  <a:cubicBezTo>
                    <a:pt x="654516" y="592400"/>
                    <a:pt x="645377" y="601539"/>
                    <a:pt x="634103" y="601539"/>
                  </a:cubicBezTo>
                  <a:cubicBezTo>
                    <a:pt x="622829" y="601539"/>
                    <a:pt x="613690" y="592400"/>
                    <a:pt x="613690" y="581127"/>
                  </a:cubicBezTo>
                  <a:cubicBezTo>
                    <a:pt x="613690" y="569853"/>
                    <a:pt x="622829" y="560714"/>
                    <a:pt x="634103" y="560714"/>
                  </a:cubicBezTo>
                  <a:close/>
                  <a:moveTo>
                    <a:pt x="585326" y="560714"/>
                  </a:moveTo>
                  <a:cubicBezTo>
                    <a:pt x="596599" y="560714"/>
                    <a:pt x="605738" y="569853"/>
                    <a:pt x="605738" y="581127"/>
                  </a:cubicBezTo>
                  <a:cubicBezTo>
                    <a:pt x="605738" y="592400"/>
                    <a:pt x="596599" y="601539"/>
                    <a:pt x="585326" y="601539"/>
                  </a:cubicBezTo>
                  <a:cubicBezTo>
                    <a:pt x="574052" y="601539"/>
                    <a:pt x="564913" y="592400"/>
                    <a:pt x="564913" y="581127"/>
                  </a:cubicBezTo>
                  <a:cubicBezTo>
                    <a:pt x="564913" y="569853"/>
                    <a:pt x="574052" y="560714"/>
                    <a:pt x="585326" y="560714"/>
                  </a:cubicBezTo>
                  <a:close/>
                  <a:moveTo>
                    <a:pt x="536549" y="560714"/>
                  </a:moveTo>
                  <a:cubicBezTo>
                    <a:pt x="547822" y="560714"/>
                    <a:pt x="556961" y="569853"/>
                    <a:pt x="556961" y="581127"/>
                  </a:cubicBezTo>
                  <a:cubicBezTo>
                    <a:pt x="556961" y="592400"/>
                    <a:pt x="547822" y="601539"/>
                    <a:pt x="536549" y="601539"/>
                  </a:cubicBezTo>
                  <a:cubicBezTo>
                    <a:pt x="525275" y="601539"/>
                    <a:pt x="516136" y="592400"/>
                    <a:pt x="516136" y="581127"/>
                  </a:cubicBezTo>
                  <a:cubicBezTo>
                    <a:pt x="516136" y="569853"/>
                    <a:pt x="525275" y="560714"/>
                    <a:pt x="536549" y="560714"/>
                  </a:cubicBezTo>
                  <a:close/>
                  <a:moveTo>
                    <a:pt x="487772" y="560714"/>
                  </a:moveTo>
                  <a:cubicBezTo>
                    <a:pt x="499045" y="560714"/>
                    <a:pt x="508184" y="569853"/>
                    <a:pt x="508184" y="581127"/>
                  </a:cubicBezTo>
                  <a:cubicBezTo>
                    <a:pt x="508184" y="592400"/>
                    <a:pt x="499045" y="601539"/>
                    <a:pt x="487772" y="601539"/>
                  </a:cubicBezTo>
                  <a:cubicBezTo>
                    <a:pt x="476498" y="601539"/>
                    <a:pt x="467359" y="592400"/>
                    <a:pt x="467359" y="581127"/>
                  </a:cubicBezTo>
                  <a:cubicBezTo>
                    <a:pt x="467359" y="569853"/>
                    <a:pt x="476498" y="560714"/>
                    <a:pt x="487772" y="560714"/>
                  </a:cubicBezTo>
                  <a:close/>
                  <a:moveTo>
                    <a:pt x="438994" y="560714"/>
                  </a:moveTo>
                  <a:cubicBezTo>
                    <a:pt x="450268" y="560714"/>
                    <a:pt x="459407" y="569853"/>
                    <a:pt x="459407" y="581127"/>
                  </a:cubicBezTo>
                  <a:cubicBezTo>
                    <a:pt x="459407" y="592400"/>
                    <a:pt x="450268" y="601539"/>
                    <a:pt x="438994" y="601539"/>
                  </a:cubicBezTo>
                  <a:cubicBezTo>
                    <a:pt x="427721" y="601539"/>
                    <a:pt x="418582" y="592400"/>
                    <a:pt x="418582" y="581127"/>
                  </a:cubicBezTo>
                  <a:cubicBezTo>
                    <a:pt x="418582" y="569853"/>
                    <a:pt x="427721" y="560714"/>
                    <a:pt x="438994" y="560714"/>
                  </a:cubicBezTo>
                  <a:close/>
                  <a:moveTo>
                    <a:pt x="390217" y="560714"/>
                  </a:moveTo>
                  <a:cubicBezTo>
                    <a:pt x="401491" y="560714"/>
                    <a:pt x="410630" y="569853"/>
                    <a:pt x="410630" y="581127"/>
                  </a:cubicBezTo>
                  <a:cubicBezTo>
                    <a:pt x="410630" y="592400"/>
                    <a:pt x="401491" y="601539"/>
                    <a:pt x="390217" y="601539"/>
                  </a:cubicBezTo>
                  <a:cubicBezTo>
                    <a:pt x="378944" y="601539"/>
                    <a:pt x="369805" y="592400"/>
                    <a:pt x="369805" y="581127"/>
                  </a:cubicBezTo>
                  <a:cubicBezTo>
                    <a:pt x="369805" y="569853"/>
                    <a:pt x="378944" y="560714"/>
                    <a:pt x="390217" y="560714"/>
                  </a:cubicBezTo>
                  <a:close/>
                  <a:moveTo>
                    <a:pt x="341440" y="560714"/>
                  </a:moveTo>
                  <a:cubicBezTo>
                    <a:pt x="352714" y="560714"/>
                    <a:pt x="361853" y="569853"/>
                    <a:pt x="361853" y="581127"/>
                  </a:cubicBezTo>
                  <a:cubicBezTo>
                    <a:pt x="361853" y="592400"/>
                    <a:pt x="352714" y="601539"/>
                    <a:pt x="341440" y="601539"/>
                  </a:cubicBezTo>
                  <a:cubicBezTo>
                    <a:pt x="330166" y="601539"/>
                    <a:pt x="321028" y="592400"/>
                    <a:pt x="321028" y="581127"/>
                  </a:cubicBezTo>
                  <a:cubicBezTo>
                    <a:pt x="321028" y="569853"/>
                    <a:pt x="330166" y="560714"/>
                    <a:pt x="341440" y="560714"/>
                  </a:cubicBezTo>
                  <a:close/>
                  <a:moveTo>
                    <a:pt x="292663" y="560714"/>
                  </a:moveTo>
                  <a:cubicBezTo>
                    <a:pt x="303937" y="560714"/>
                    <a:pt x="313076" y="569853"/>
                    <a:pt x="313076" y="581127"/>
                  </a:cubicBezTo>
                  <a:cubicBezTo>
                    <a:pt x="313076" y="592400"/>
                    <a:pt x="303937" y="601539"/>
                    <a:pt x="292663" y="601539"/>
                  </a:cubicBezTo>
                  <a:cubicBezTo>
                    <a:pt x="281389" y="601539"/>
                    <a:pt x="272251" y="592400"/>
                    <a:pt x="272251" y="581127"/>
                  </a:cubicBezTo>
                  <a:cubicBezTo>
                    <a:pt x="272251" y="569853"/>
                    <a:pt x="281389" y="560714"/>
                    <a:pt x="292663" y="560714"/>
                  </a:cubicBezTo>
                  <a:close/>
                  <a:moveTo>
                    <a:pt x="243886" y="560714"/>
                  </a:moveTo>
                  <a:cubicBezTo>
                    <a:pt x="255160" y="560714"/>
                    <a:pt x="264299" y="569853"/>
                    <a:pt x="264299" y="581127"/>
                  </a:cubicBezTo>
                  <a:cubicBezTo>
                    <a:pt x="264299" y="592400"/>
                    <a:pt x="255160" y="601539"/>
                    <a:pt x="243886" y="601539"/>
                  </a:cubicBezTo>
                  <a:cubicBezTo>
                    <a:pt x="232612" y="601539"/>
                    <a:pt x="223473" y="592400"/>
                    <a:pt x="223473" y="581127"/>
                  </a:cubicBezTo>
                  <a:cubicBezTo>
                    <a:pt x="223473" y="569853"/>
                    <a:pt x="232612" y="560714"/>
                    <a:pt x="243886" y="560714"/>
                  </a:cubicBezTo>
                  <a:close/>
                  <a:moveTo>
                    <a:pt x="195109" y="560714"/>
                  </a:moveTo>
                  <a:cubicBezTo>
                    <a:pt x="206383" y="560714"/>
                    <a:pt x="215522" y="569853"/>
                    <a:pt x="215522" y="581127"/>
                  </a:cubicBezTo>
                  <a:cubicBezTo>
                    <a:pt x="215522" y="592400"/>
                    <a:pt x="206383" y="601539"/>
                    <a:pt x="195109" y="601539"/>
                  </a:cubicBezTo>
                  <a:cubicBezTo>
                    <a:pt x="183835" y="601539"/>
                    <a:pt x="174696" y="592400"/>
                    <a:pt x="174696" y="581127"/>
                  </a:cubicBezTo>
                  <a:cubicBezTo>
                    <a:pt x="174696" y="569853"/>
                    <a:pt x="183835" y="560714"/>
                    <a:pt x="195109" y="560714"/>
                  </a:cubicBezTo>
                  <a:close/>
                  <a:moveTo>
                    <a:pt x="146332" y="560714"/>
                  </a:moveTo>
                  <a:cubicBezTo>
                    <a:pt x="157606" y="560714"/>
                    <a:pt x="166745" y="569853"/>
                    <a:pt x="166745" y="581127"/>
                  </a:cubicBezTo>
                  <a:cubicBezTo>
                    <a:pt x="166745" y="592400"/>
                    <a:pt x="157606" y="601539"/>
                    <a:pt x="146332" y="601539"/>
                  </a:cubicBezTo>
                  <a:cubicBezTo>
                    <a:pt x="135058" y="601539"/>
                    <a:pt x="125919" y="592400"/>
                    <a:pt x="125919" y="581127"/>
                  </a:cubicBezTo>
                  <a:cubicBezTo>
                    <a:pt x="125919" y="569853"/>
                    <a:pt x="135058" y="560714"/>
                    <a:pt x="146332" y="560714"/>
                  </a:cubicBezTo>
                  <a:close/>
                  <a:moveTo>
                    <a:pt x="97555" y="560714"/>
                  </a:moveTo>
                  <a:cubicBezTo>
                    <a:pt x="108829" y="560714"/>
                    <a:pt x="117968" y="569853"/>
                    <a:pt x="117968" y="581127"/>
                  </a:cubicBezTo>
                  <a:cubicBezTo>
                    <a:pt x="117968" y="592400"/>
                    <a:pt x="108829" y="601539"/>
                    <a:pt x="97555" y="601539"/>
                  </a:cubicBezTo>
                  <a:cubicBezTo>
                    <a:pt x="86281" y="601539"/>
                    <a:pt x="77142" y="592400"/>
                    <a:pt x="77142" y="581127"/>
                  </a:cubicBezTo>
                  <a:cubicBezTo>
                    <a:pt x="77142" y="569853"/>
                    <a:pt x="86281" y="560714"/>
                    <a:pt x="97555" y="560714"/>
                  </a:cubicBezTo>
                  <a:close/>
                  <a:moveTo>
                    <a:pt x="48778" y="560714"/>
                  </a:moveTo>
                  <a:cubicBezTo>
                    <a:pt x="60052" y="560714"/>
                    <a:pt x="69191" y="569853"/>
                    <a:pt x="69191" y="581127"/>
                  </a:cubicBezTo>
                  <a:cubicBezTo>
                    <a:pt x="69191" y="592400"/>
                    <a:pt x="60052" y="601539"/>
                    <a:pt x="48778" y="601539"/>
                  </a:cubicBezTo>
                  <a:cubicBezTo>
                    <a:pt x="37504" y="601539"/>
                    <a:pt x="28365" y="592400"/>
                    <a:pt x="28365" y="581127"/>
                  </a:cubicBezTo>
                  <a:cubicBezTo>
                    <a:pt x="28365" y="569853"/>
                    <a:pt x="37504" y="560714"/>
                    <a:pt x="48778" y="560714"/>
                  </a:cubicBezTo>
                  <a:close/>
                  <a:moveTo>
                    <a:pt x="2" y="560714"/>
                  </a:moveTo>
                  <a:cubicBezTo>
                    <a:pt x="11275" y="560714"/>
                    <a:pt x="20414" y="569853"/>
                    <a:pt x="20414" y="581127"/>
                  </a:cubicBezTo>
                  <a:cubicBezTo>
                    <a:pt x="20414" y="592400"/>
                    <a:pt x="11275" y="601539"/>
                    <a:pt x="2" y="601539"/>
                  </a:cubicBezTo>
                  <a:lnTo>
                    <a:pt x="0" y="601538"/>
                  </a:lnTo>
                  <a:lnTo>
                    <a:pt x="0" y="560715"/>
                  </a:lnTo>
                  <a:close/>
                  <a:moveTo>
                    <a:pt x="875909" y="507047"/>
                  </a:moveTo>
                  <a:lnTo>
                    <a:pt x="860084" y="533097"/>
                  </a:lnTo>
                  <a:lnTo>
                    <a:pt x="857575" y="527040"/>
                  </a:lnTo>
                  <a:cubicBezTo>
                    <a:pt x="857575" y="518585"/>
                    <a:pt x="862716" y="511331"/>
                    <a:pt x="870042" y="508232"/>
                  </a:cubicBezTo>
                  <a:close/>
                  <a:moveTo>
                    <a:pt x="829211" y="506628"/>
                  </a:moveTo>
                  <a:cubicBezTo>
                    <a:pt x="840485" y="506628"/>
                    <a:pt x="849624" y="515767"/>
                    <a:pt x="849624" y="527040"/>
                  </a:cubicBezTo>
                  <a:cubicBezTo>
                    <a:pt x="849624" y="538314"/>
                    <a:pt x="840485" y="547453"/>
                    <a:pt x="829211" y="547453"/>
                  </a:cubicBezTo>
                  <a:cubicBezTo>
                    <a:pt x="817937" y="547453"/>
                    <a:pt x="808798" y="538314"/>
                    <a:pt x="808798" y="527040"/>
                  </a:cubicBezTo>
                  <a:cubicBezTo>
                    <a:pt x="808798" y="515767"/>
                    <a:pt x="817937" y="506628"/>
                    <a:pt x="829211" y="506628"/>
                  </a:cubicBezTo>
                  <a:close/>
                  <a:moveTo>
                    <a:pt x="780434" y="506628"/>
                  </a:moveTo>
                  <a:cubicBezTo>
                    <a:pt x="791708" y="506628"/>
                    <a:pt x="800847" y="515767"/>
                    <a:pt x="800847" y="527040"/>
                  </a:cubicBezTo>
                  <a:cubicBezTo>
                    <a:pt x="800847" y="538314"/>
                    <a:pt x="791708" y="547453"/>
                    <a:pt x="780434" y="547453"/>
                  </a:cubicBezTo>
                  <a:cubicBezTo>
                    <a:pt x="769160" y="547453"/>
                    <a:pt x="760021" y="538314"/>
                    <a:pt x="760021" y="527040"/>
                  </a:cubicBezTo>
                  <a:cubicBezTo>
                    <a:pt x="760021" y="515767"/>
                    <a:pt x="769160" y="506628"/>
                    <a:pt x="780434" y="506628"/>
                  </a:cubicBezTo>
                  <a:close/>
                  <a:moveTo>
                    <a:pt x="731657" y="506628"/>
                  </a:moveTo>
                  <a:cubicBezTo>
                    <a:pt x="742931" y="506628"/>
                    <a:pt x="752070" y="515767"/>
                    <a:pt x="752070" y="527040"/>
                  </a:cubicBezTo>
                  <a:cubicBezTo>
                    <a:pt x="752070" y="538314"/>
                    <a:pt x="742931" y="547453"/>
                    <a:pt x="731657" y="547453"/>
                  </a:cubicBezTo>
                  <a:cubicBezTo>
                    <a:pt x="720383" y="547453"/>
                    <a:pt x="711244" y="538314"/>
                    <a:pt x="711244" y="527040"/>
                  </a:cubicBezTo>
                  <a:cubicBezTo>
                    <a:pt x="711244" y="515767"/>
                    <a:pt x="720383" y="506628"/>
                    <a:pt x="731657" y="506628"/>
                  </a:cubicBezTo>
                  <a:close/>
                  <a:moveTo>
                    <a:pt x="682880" y="506628"/>
                  </a:moveTo>
                  <a:cubicBezTo>
                    <a:pt x="694153" y="506628"/>
                    <a:pt x="703293" y="515767"/>
                    <a:pt x="703293" y="527040"/>
                  </a:cubicBezTo>
                  <a:cubicBezTo>
                    <a:pt x="703293" y="538314"/>
                    <a:pt x="694153" y="547453"/>
                    <a:pt x="682880" y="547453"/>
                  </a:cubicBezTo>
                  <a:cubicBezTo>
                    <a:pt x="671606" y="547453"/>
                    <a:pt x="662467" y="538314"/>
                    <a:pt x="662467" y="527040"/>
                  </a:cubicBezTo>
                  <a:cubicBezTo>
                    <a:pt x="662467" y="515767"/>
                    <a:pt x="671606" y="506628"/>
                    <a:pt x="682880" y="506628"/>
                  </a:cubicBezTo>
                  <a:close/>
                  <a:moveTo>
                    <a:pt x="634103" y="506628"/>
                  </a:moveTo>
                  <a:cubicBezTo>
                    <a:pt x="645377" y="506628"/>
                    <a:pt x="654516" y="515767"/>
                    <a:pt x="654516" y="527040"/>
                  </a:cubicBezTo>
                  <a:cubicBezTo>
                    <a:pt x="654516" y="538314"/>
                    <a:pt x="645377" y="547453"/>
                    <a:pt x="634103" y="547453"/>
                  </a:cubicBezTo>
                  <a:cubicBezTo>
                    <a:pt x="622829" y="547453"/>
                    <a:pt x="613690" y="538314"/>
                    <a:pt x="613690" y="527040"/>
                  </a:cubicBezTo>
                  <a:cubicBezTo>
                    <a:pt x="613690" y="515767"/>
                    <a:pt x="622829" y="506628"/>
                    <a:pt x="634103" y="506628"/>
                  </a:cubicBezTo>
                  <a:close/>
                  <a:moveTo>
                    <a:pt x="585326" y="506628"/>
                  </a:moveTo>
                  <a:cubicBezTo>
                    <a:pt x="596599" y="506628"/>
                    <a:pt x="605738" y="515767"/>
                    <a:pt x="605738" y="527040"/>
                  </a:cubicBezTo>
                  <a:cubicBezTo>
                    <a:pt x="605738" y="538314"/>
                    <a:pt x="596599" y="547453"/>
                    <a:pt x="585326" y="547453"/>
                  </a:cubicBezTo>
                  <a:cubicBezTo>
                    <a:pt x="574052" y="547453"/>
                    <a:pt x="564913" y="538314"/>
                    <a:pt x="564913" y="527040"/>
                  </a:cubicBezTo>
                  <a:cubicBezTo>
                    <a:pt x="564913" y="515767"/>
                    <a:pt x="574052" y="506628"/>
                    <a:pt x="585326" y="506628"/>
                  </a:cubicBezTo>
                  <a:close/>
                  <a:moveTo>
                    <a:pt x="536549" y="506628"/>
                  </a:moveTo>
                  <a:cubicBezTo>
                    <a:pt x="547822" y="506628"/>
                    <a:pt x="556961" y="515767"/>
                    <a:pt x="556961" y="527040"/>
                  </a:cubicBezTo>
                  <a:cubicBezTo>
                    <a:pt x="556961" y="538314"/>
                    <a:pt x="547822" y="547453"/>
                    <a:pt x="536549" y="547453"/>
                  </a:cubicBezTo>
                  <a:cubicBezTo>
                    <a:pt x="525275" y="547453"/>
                    <a:pt x="516136" y="538314"/>
                    <a:pt x="516136" y="527040"/>
                  </a:cubicBezTo>
                  <a:cubicBezTo>
                    <a:pt x="516136" y="515767"/>
                    <a:pt x="525275" y="506628"/>
                    <a:pt x="536549" y="506628"/>
                  </a:cubicBezTo>
                  <a:close/>
                  <a:moveTo>
                    <a:pt x="487772" y="506628"/>
                  </a:moveTo>
                  <a:cubicBezTo>
                    <a:pt x="499045" y="506628"/>
                    <a:pt x="508184" y="515767"/>
                    <a:pt x="508184" y="527040"/>
                  </a:cubicBezTo>
                  <a:cubicBezTo>
                    <a:pt x="508184" y="538314"/>
                    <a:pt x="499045" y="547453"/>
                    <a:pt x="487772" y="547453"/>
                  </a:cubicBezTo>
                  <a:cubicBezTo>
                    <a:pt x="476498" y="547453"/>
                    <a:pt x="467359" y="538314"/>
                    <a:pt x="467359" y="527040"/>
                  </a:cubicBezTo>
                  <a:cubicBezTo>
                    <a:pt x="467359" y="515767"/>
                    <a:pt x="476498" y="506628"/>
                    <a:pt x="487772" y="506628"/>
                  </a:cubicBezTo>
                  <a:close/>
                  <a:moveTo>
                    <a:pt x="438994" y="506628"/>
                  </a:moveTo>
                  <a:cubicBezTo>
                    <a:pt x="450268" y="506628"/>
                    <a:pt x="459407" y="515767"/>
                    <a:pt x="459407" y="527040"/>
                  </a:cubicBezTo>
                  <a:cubicBezTo>
                    <a:pt x="459407" y="538314"/>
                    <a:pt x="450268" y="547453"/>
                    <a:pt x="438994" y="547453"/>
                  </a:cubicBezTo>
                  <a:cubicBezTo>
                    <a:pt x="427721" y="547453"/>
                    <a:pt x="418582" y="538314"/>
                    <a:pt x="418582" y="527040"/>
                  </a:cubicBezTo>
                  <a:cubicBezTo>
                    <a:pt x="418582" y="515767"/>
                    <a:pt x="427721" y="506628"/>
                    <a:pt x="438994" y="506628"/>
                  </a:cubicBezTo>
                  <a:close/>
                  <a:moveTo>
                    <a:pt x="390217" y="506628"/>
                  </a:moveTo>
                  <a:cubicBezTo>
                    <a:pt x="401491" y="506628"/>
                    <a:pt x="410630" y="515767"/>
                    <a:pt x="410630" y="527040"/>
                  </a:cubicBezTo>
                  <a:cubicBezTo>
                    <a:pt x="410630" y="538314"/>
                    <a:pt x="401491" y="547453"/>
                    <a:pt x="390217" y="547453"/>
                  </a:cubicBezTo>
                  <a:cubicBezTo>
                    <a:pt x="378944" y="547453"/>
                    <a:pt x="369805" y="538314"/>
                    <a:pt x="369805" y="527040"/>
                  </a:cubicBezTo>
                  <a:cubicBezTo>
                    <a:pt x="369805" y="515767"/>
                    <a:pt x="378944" y="506628"/>
                    <a:pt x="390217" y="506628"/>
                  </a:cubicBezTo>
                  <a:close/>
                  <a:moveTo>
                    <a:pt x="341440" y="506628"/>
                  </a:moveTo>
                  <a:cubicBezTo>
                    <a:pt x="352714" y="506628"/>
                    <a:pt x="361853" y="515767"/>
                    <a:pt x="361853" y="527040"/>
                  </a:cubicBezTo>
                  <a:cubicBezTo>
                    <a:pt x="361853" y="538314"/>
                    <a:pt x="352714" y="547453"/>
                    <a:pt x="341440" y="547453"/>
                  </a:cubicBezTo>
                  <a:cubicBezTo>
                    <a:pt x="330166" y="547453"/>
                    <a:pt x="321028" y="538314"/>
                    <a:pt x="321028" y="527040"/>
                  </a:cubicBezTo>
                  <a:cubicBezTo>
                    <a:pt x="321028" y="515767"/>
                    <a:pt x="330166" y="506628"/>
                    <a:pt x="341440" y="506628"/>
                  </a:cubicBezTo>
                  <a:close/>
                  <a:moveTo>
                    <a:pt x="292663" y="506628"/>
                  </a:moveTo>
                  <a:cubicBezTo>
                    <a:pt x="303937" y="506628"/>
                    <a:pt x="313076" y="515767"/>
                    <a:pt x="313076" y="527040"/>
                  </a:cubicBezTo>
                  <a:cubicBezTo>
                    <a:pt x="313076" y="538314"/>
                    <a:pt x="303937" y="547453"/>
                    <a:pt x="292663" y="547453"/>
                  </a:cubicBezTo>
                  <a:cubicBezTo>
                    <a:pt x="281389" y="547453"/>
                    <a:pt x="272251" y="538314"/>
                    <a:pt x="272251" y="527040"/>
                  </a:cubicBezTo>
                  <a:cubicBezTo>
                    <a:pt x="272251" y="515767"/>
                    <a:pt x="281389" y="506628"/>
                    <a:pt x="292663" y="506628"/>
                  </a:cubicBezTo>
                  <a:close/>
                  <a:moveTo>
                    <a:pt x="243886" y="506628"/>
                  </a:moveTo>
                  <a:cubicBezTo>
                    <a:pt x="255160" y="506628"/>
                    <a:pt x="264299" y="515767"/>
                    <a:pt x="264299" y="527040"/>
                  </a:cubicBezTo>
                  <a:cubicBezTo>
                    <a:pt x="264299" y="538314"/>
                    <a:pt x="255160" y="547453"/>
                    <a:pt x="243886" y="547453"/>
                  </a:cubicBezTo>
                  <a:cubicBezTo>
                    <a:pt x="232612" y="547453"/>
                    <a:pt x="223473" y="538314"/>
                    <a:pt x="223473" y="527040"/>
                  </a:cubicBezTo>
                  <a:cubicBezTo>
                    <a:pt x="223473" y="515767"/>
                    <a:pt x="232612" y="506628"/>
                    <a:pt x="243886" y="506628"/>
                  </a:cubicBezTo>
                  <a:close/>
                  <a:moveTo>
                    <a:pt x="195109" y="506628"/>
                  </a:moveTo>
                  <a:cubicBezTo>
                    <a:pt x="206383" y="506628"/>
                    <a:pt x="215522" y="515767"/>
                    <a:pt x="215522" y="527040"/>
                  </a:cubicBezTo>
                  <a:cubicBezTo>
                    <a:pt x="215522" y="538314"/>
                    <a:pt x="206383" y="547453"/>
                    <a:pt x="195109" y="547453"/>
                  </a:cubicBezTo>
                  <a:cubicBezTo>
                    <a:pt x="183835" y="547453"/>
                    <a:pt x="174696" y="538314"/>
                    <a:pt x="174696" y="527040"/>
                  </a:cubicBezTo>
                  <a:cubicBezTo>
                    <a:pt x="174696" y="515767"/>
                    <a:pt x="183835" y="506628"/>
                    <a:pt x="195109" y="506628"/>
                  </a:cubicBezTo>
                  <a:close/>
                  <a:moveTo>
                    <a:pt x="146332" y="506628"/>
                  </a:moveTo>
                  <a:cubicBezTo>
                    <a:pt x="157606" y="506628"/>
                    <a:pt x="166745" y="515767"/>
                    <a:pt x="166745" y="527040"/>
                  </a:cubicBezTo>
                  <a:cubicBezTo>
                    <a:pt x="166745" y="538314"/>
                    <a:pt x="157606" y="547453"/>
                    <a:pt x="146332" y="547453"/>
                  </a:cubicBezTo>
                  <a:cubicBezTo>
                    <a:pt x="135058" y="547453"/>
                    <a:pt x="125919" y="538314"/>
                    <a:pt x="125919" y="527040"/>
                  </a:cubicBezTo>
                  <a:cubicBezTo>
                    <a:pt x="125919" y="515767"/>
                    <a:pt x="135058" y="506628"/>
                    <a:pt x="146332" y="506628"/>
                  </a:cubicBezTo>
                  <a:close/>
                  <a:moveTo>
                    <a:pt x="97555" y="506628"/>
                  </a:moveTo>
                  <a:cubicBezTo>
                    <a:pt x="108829" y="506628"/>
                    <a:pt x="117968" y="515767"/>
                    <a:pt x="117968" y="527040"/>
                  </a:cubicBezTo>
                  <a:cubicBezTo>
                    <a:pt x="117968" y="538314"/>
                    <a:pt x="108829" y="547453"/>
                    <a:pt x="97555" y="547453"/>
                  </a:cubicBezTo>
                  <a:cubicBezTo>
                    <a:pt x="86281" y="547453"/>
                    <a:pt x="77142" y="538314"/>
                    <a:pt x="77142" y="527040"/>
                  </a:cubicBezTo>
                  <a:cubicBezTo>
                    <a:pt x="77142" y="515767"/>
                    <a:pt x="86281" y="506628"/>
                    <a:pt x="97555" y="506628"/>
                  </a:cubicBezTo>
                  <a:close/>
                  <a:moveTo>
                    <a:pt x="48778" y="506628"/>
                  </a:moveTo>
                  <a:cubicBezTo>
                    <a:pt x="60052" y="506628"/>
                    <a:pt x="69191" y="515767"/>
                    <a:pt x="69191" y="527040"/>
                  </a:cubicBezTo>
                  <a:cubicBezTo>
                    <a:pt x="69191" y="538314"/>
                    <a:pt x="60052" y="547453"/>
                    <a:pt x="48778" y="547453"/>
                  </a:cubicBezTo>
                  <a:cubicBezTo>
                    <a:pt x="37504" y="547453"/>
                    <a:pt x="28365" y="538314"/>
                    <a:pt x="28365" y="527040"/>
                  </a:cubicBezTo>
                  <a:cubicBezTo>
                    <a:pt x="28365" y="515767"/>
                    <a:pt x="37504" y="506628"/>
                    <a:pt x="48778" y="506628"/>
                  </a:cubicBezTo>
                  <a:close/>
                  <a:moveTo>
                    <a:pt x="2" y="506628"/>
                  </a:moveTo>
                  <a:cubicBezTo>
                    <a:pt x="11275" y="506628"/>
                    <a:pt x="20414" y="515767"/>
                    <a:pt x="20414" y="527040"/>
                  </a:cubicBezTo>
                  <a:cubicBezTo>
                    <a:pt x="20414" y="538314"/>
                    <a:pt x="11275" y="547453"/>
                    <a:pt x="2" y="547453"/>
                  </a:cubicBezTo>
                  <a:lnTo>
                    <a:pt x="0" y="547452"/>
                  </a:lnTo>
                  <a:lnTo>
                    <a:pt x="0" y="506629"/>
                  </a:lnTo>
                  <a:close/>
                  <a:moveTo>
                    <a:pt x="877988" y="452541"/>
                  </a:moveTo>
                  <a:cubicBezTo>
                    <a:pt x="883625" y="452541"/>
                    <a:pt x="888728" y="454826"/>
                    <a:pt x="892422" y="458520"/>
                  </a:cubicBezTo>
                  <a:lnTo>
                    <a:pt x="896859" y="469231"/>
                  </a:lnTo>
                  <a:lnTo>
                    <a:pt x="889104" y="485329"/>
                  </a:lnTo>
                  <a:lnTo>
                    <a:pt x="885092" y="491933"/>
                  </a:lnTo>
                  <a:lnTo>
                    <a:pt x="877988" y="493367"/>
                  </a:lnTo>
                  <a:cubicBezTo>
                    <a:pt x="866714" y="493367"/>
                    <a:pt x="857575" y="484228"/>
                    <a:pt x="857575" y="472954"/>
                  </a:cubicBezTo>
                  <a:cubicBezTo>
                    <a:pt x="857575" y="461680"/>
                    <a:pt x="866714" y="452541"/>
                    <a:pt x="877988" y="452541"/>
                  </a:cubicBezTo>
                  <a:close/>
                  <a:moveTo>
                    <a:pt x="829211" y="452541"/>
                  </a:moveTo>
                  <a:cubicBezTo>
                    <a:pt x="840485" y="452541"/>
                    <a:pt x="849624" y="461680"/>
                    <a:pt x="849624" y="472954"/>
                  </a:cubicBezTo>
                  <a:cubicBezTo>
                    <a:pt x="849624" y="484228"/>
                    <a:pt x="840485" y="493367"/>
                    <a:pt x="829211" y="493367"/>
                  </a:cubicBezTo>
                  <a:cubicBezTo>
                    <a:pt x="817937" y="493367"/>
                    <a:pt x="808798" y="484228"/>
                    <a:pt x="808798" y="472954"/>
                  </a:cubicBezTo>
                  <a:cubicBezTo>
                    <a:pt x="808798" y="461680"/>
                    <a:pt x="817937" y="452541"/>
                    <a:pt x="829211" y="452541"/>
                  </a:cubicBezTo>
                  <a:close/>
                  <a:moveTo>
                    <a:pt x="780434" y="452541"/>
                  </a:moveTo>
                  <a:cubicBezTo>
                    <a:pt x="791708" y="452541"/>
                    <a:pt x="800847" y="461680"/>
                    <a:pt x="800847" y="472954"/>
                  </a:cubicBezTo>
                  <a:cubicBezTo>
                    <a:pt x="800847" y="484228"/>
                    <a:pt x="791708" y="493367"/>
                    <a:pt x="780434" y="493367"/>
                  </a:cubicBezTo>
                  <a:cubicBezTo>
                    <a:pt x="769160" y="493367"/>
                    <a:pt x="760021" y="484228"/>
                    <a:pt x="760021" y="472954"/>
                  </a:cubicBezTo>
                  <a:cubicBezTo>
                    <a:pt x="760021" y="461680"/>
                    <a:pt x="769160" y="452541"/>
                    <a:pt x="780434" y="452541"/>
                  </a:cubicBezTo>
                  <a:close/>
                  <a:moveTo>
                    <a:pt x="731657" y="452541"/>
                  </a:moveTo>
                  <a:cubicBezTo>
                    <a:pt x="742931" y="452541"/>
                    <a:pt x="752070" y="461680"/>
                    <a:pt x="752070" y="472954"/>
                  </a:cubicBezTo>
                  <a:cubicBezTo>
                    <a:pt x="752070" y="484228"/>
                    <a:pt x="742931" y="493367"/>
                    <a:pt x="731657" y="493367"/>
                  </a:cubicBezTo>
                  <a:cubicBezTo>
                    <a:pt x="720383" y="493367"/>
                    <a:pt x="711244" y="484228"/>
                    <a:pt x="711244" y="472954"/>
                  </a:cubicBezTo>
                  <a:cubicBezTo>
                    <a:pt x="711244" y="461680"/>
                    <a:pt x="720383" y="452541"/>
                    <a:pt x="731657" y="452541"/>
                  </a:cubicBezTo>
                  <a:close/>
                  <a:moveTo>
                    <a:pt x="682880" y="452541"/>
                  </a:moveTo>
                  <a:cubicBezTo>
                    <a:pt x="694153" y="452541"/>
                    <a:pt x="703293" y="461680"/>
                    <a:pt x="703293" y="472954"/>
                  </a:cubicBezTo>
                  <a:cubicBezTo>
                    <a:pt x="703293" y="484228"/>
                    <a:pt x="694153" y="493367"/>
                    <a:pt x="682880" y="493367"/>
                  </a:cubicBezTo>
                  <a:cubicBezTo>
                    <a:pt x="671606" y="493367"/>
                    <a:pt x="662467" y="484228"/>
                    <a:pt x="662467" y="472954"/>
                  </a:cubicBezTo>
                  <a:cubicBezTo>
                    <a:pt x="662467" y="461680"/>
                    <a:pt x="671606" y="452541"/>
                    <a:pt x="682880" y="452541"/>
                  </a:cubicBezTo>
                  <a:close/>
                  <a:moveTo>
                    <a:pt x="634103" y="452541"/>
                  </a:moveTo>
                  <a:cubicBezTo>
                    <a:pt x="645377" y="452541"/>
                    <a:pt x="654516" y="461680"/>
                    <a:pt x="654516" y="472954"/>
                  </a:cubicBezTo>
                  <a:cubicBezTo>
                    <a:pt x="654516" y="484228"/>
                    <a:pt x="645377" y="493367"/>
                    <a:pt x="634103" y="493367"/>
                  </a:cubicBezTo>
                  <a:cubicBezTo>
                    <a:pt x="622829" y="493367"/>
                    <a:pt x="613690" y="484228"/>
                    <a:pt x="613690" y="472954"/>
                  </a:cubicBezTo>
                  <a:cubicBezTo>
                    <a:pt x="613690" y="461680"/>
                    <a:pt x="622829" y="452541"/>
                    <a:pt x="634103" y="452541"/>
                  </a:cubicBezTo>
                  <a:close/>
                  <a:moveTo>
                    <a:pt x="585326" y="452541"/>
                  </a:moveTo>
                  <a:cubicBezTo>
                    <a:pt x="596599" y="452541"/>
                    <a:pt x="605738" y="461680"/>
                    <a:pt x="605738" y="472954"/>
                  </a:cubicBezTo>
                  <a:cubicBezTo>
                    <a:pt x="605738" y="484228"/>
                    <a:pt x="596599" y="493367"/>
                    <a:pt x="585326" y="493367"/>
                  </a:cubicBezTo>
                  <a:cubicBezTo>
                    <a:pt x="574052" y="493367"/>
                    <a:pt x="564913" y="484228"/>
                    <a:pt x="564913" y="472954"/>
                  </a:cubicBezTo>
                  <a:cubicBezTo>
                    <a:pt x="564913" y="461680"/>
                    <a:pt x="574052" y="452541"/>
                    <a:pt x="585326" y="452541"/>
                  </a:cubicBezTo>
                  <a:close/>
                  <a:moveTo>
                    <a:pt x="536549" y="452541"/>
                  </a:moveTo>
                  <a:cubicBezTo>
                    <a:pt x="547822" y="452541"/>
                    <a:pt x="556961" y="461680"/>
                    <a:pt x="556961" y="472954"/>
                  </a:cubicBezTo>
                  <a:cubicBezTo>
                    <a:pt x="556961" y="484228"/>
                    <a:pt x="547822" y="493367"/>
                    <a:pt x="536549" y="493367"/>
                  </a:cubicBezTo>
                  <a:cubicBezTo>
                    <a:pt x="525275" y="493367"/>
                    <a:pt x="516136" y="484228"/>
                    <a:pt x="516136" y="472954"/>
                  </a:cubicBezTo>
                  <a:cubicBezTo>
                    <a:pt x="516136" y="461680"/>
                    <a:pt x="525275" y="452541"/>
                    <a:pt x="536549" y="452541"/>
                  </a:cubicBezTo>
                  <a:close/>
                  <a:moveTo>
                    <a:pt x="487772" y="452541"/>
                  </a:moveTo>
                  <a:cubicBezTo>
                    <a:pt x="499045" y="452541"/>
                    <a:pt x="508184" y="461680"/>
                    <a:pt x="508184" y="472954"/>
                  </a:cubicBezTo>
                  <a:cubicBezTo>
                    <a:pt x="508184" y="484228"/>
                    <a:pt x="499045" y="493367"/>
                    <a:pt x="487772" y="493367"/>
                  </a:cubicBezTo>
                  <a:cubicBezTo>
                    <a:pt x="476498" y="493367"/>
                    <a:pt x="467359" y="484228"/>
                    <a:pt x="467359" y="472954"/>
                  </a:cubicBezTo>
                  <a:cubicBezTo>
                    <a:pt x="467359" y="461680"/>
                    <a:pt x="476498" y="452541"/>
                    <a:pt x="487772" y="452541"/>
                  </a:cubicBezTo>
                  <a:close/>
                  <a:moveTo>
                    <a:pt x="438994" y="452541"/>
                  </a:moveTo>
                  <a:cubicBezTo>
                    <a:pt x="450268" y="452541"/>
                    <a:pt x="459407" y="461680"/>
                    <a:pt x="459407" y="472954"/>
                  </a:cubicBezTo>
                  <a:cubicBezTo>
                    <a:pt x="459407" y="484228"/>
                    <a:pt x="450268" y="493367"/>
                    <a:pt x="438994" y="493367"/>
                  </a:cubicBezTo>
                  <a:cubicBezTo>
                    <a:pt x="427721" y="493367"/>
                    <a:pt x="418582" y="484228"/>
                    <a:pt x="418582" y="472954"/>
                  </a:cubicBezTo>
                  <a:cubicBezTo>
                    <a:pt x="418582" y="461680"/>
                    <a:pt x="427721" y="452541"/>
                    <a:pt x="438994" y="452541"/>
                  </a:cubicBezTo>
                  <a:close/>
                  <a:moveTo>
                    <a:pt x="390217" y="452541"/>
                  </a:moveTo>
                  <a:cubicBezTo>
                    <a:pt x="401491" y="452541"/>
                    <a:pt x="410630" y="461680"/>
                    <a:pt x="410630" y="472954"/>
                  </a:cubicBezTo>
                  <a:cubicBezTo>
                    <a:pt x="410630" y="484228"/>
                    <a:pt x="401491" y="493367"/>
                    <a:pt x="390217" y="493367"/>
                  </a:cubicBezTo>
                  <a:cubicBezTo>
                    <a:pt x="378944" y="493367"/>
                    <a:pt x="369805" y="484228"/>
                    <a:pt x="369805" y="472954"/>
                  </a:cubicBezTo>
                  <a:cubicBezTo>
                    <a:pt x="369805" y="461680"/>
                    <a:pt x="378944" y="452541"/>
                    <a:pt x="390217" y="452541"/>
                  </a:cubicBezTo>
                  <a:close/>
                  <a:moveTo>
                    <a:pt x="341440" y="452541"/>
                  </a:moveTo>
                  <a:cubicBezTo>
                    <a:pt x="352714" y="452541"/>
                    <a:pt x="361853" y="461680"/>
                    <a:pt x="361853" y="472954"/>
                  </a:cubicBezTo>
                  <a:cubicBezTo>
                    <a:pt x="361853" y="484228"/>
                    <a:pt x="352714" y="493367"/>
                    <a:pt x="341440" y="493367"/>
                  </a:cubicBezTo>
                  <a:cubicBezTo>
                    <a:pt x="330166" y="493367"/>
                    <a:pt x="321028" y="484228"/>
                    <a:pt x="321028" y="472954"/>
                  </a:cubicBezTo>
                  <a:cubicBezTo>
                    <a:pt x="321028" y="461680"/>
                    <a:pt x="330166" y="452541"/>
                    <a:pt x="341440" y="452541"/>
                  </a:cubicBezTo>
                  <a:close/>
                  <a:moveTo>
                    <a:pt x="292663" y="452541"/>
                  </a:moveTo>
                  <a:cubicBezTo>
                    <a:pt x="303937" y="452541"/>
                    <a:pt x="313076" y="461680"/>
                    <a:pt x="313076" y="472954"/>
                  </a:cubicBezTo>
                  <a:cubicBezTo>
                    <a:pt x="313076" y="484228"/>
                    <a:pt x="303937" y="493367"/>
                    <a:pt x="292663" y="493367"/>
                  </a:cubicBezTo>
                  <a:cubicBezTo>
                    <a:pt x="281389" y="493367"/>
                    <a:pt x="272251" y="484228"/>
                    <a:pt x="272251" y="472954"/>
                  </a:cubicBezTo>
                  <a:cubicBezTo>
                    <a:pt x="272251" y="461680"/>
                    <a:pt x="281389" y="452541"/>
                    <a:pt x="292663" y="452541"/>
                  </a:cubicBezTo>
                  <a:close/>
                  <a:moveTo>
                    <a:pt x="243886" y="452541"/>
                  </a:moveTo>
                  <a:cubicBezTo>
                    <a:pt x="255160" y="452541"/>
                    <a:pt x="264299" y="461680"/>
                    <a:pt x="264299" y="472954"/>
                  </a:cubicBezTo>
                  <a:cubicBezTo>
                    <a:pt x="264299" y="484228"/>
                    <a:pt x="255160" y="493367"/>
                    <a:pt x="243886" y="493367"/>
                  </a:cubicBezTo>
                  <a:cubicBezTo>
                    <a:pt x="232612" y="493367"/>
                    <a:pt x="223473" y="484228"/>
                    <a:pt x="223473" y="472954"/>
                  </a:cubicBezTo>
                  <a:cubicBezTo>
                    <a:pt x="223473" y="461680"/>
                    <a:pt x="232612" y="452541"/>
                    <a:pt x="243886" y="452541"/>
                  </a:cubicBezTo>
                  <a:close/>
                  <a:moveTo>
                    <a:pt x="195109" y="452541"/>
                  </a:moveTo>
                  <a:cubicBezTo>
                    <a:pt x="206383" y="452541"/>
                    <a:pt x="215522" y="461680"/>
                    <a:pt x="215522" y="472954"/>
                  </a:cubicBezTo>
                  <a:cubicBezTo>
                    <a:pt x="215522" y="484228"/>
                    <a:pt x="206383" y="493367"/>
                    <a:pt x="195109" y="493367"/>
                  </a:cubicBezTo>
                  <a:cubicBezTo>
                    <a:pt x="183835" y="493367"/>
                    <a:pt x="174696" y="484228"/>
                    <a:pt x="174696" y="472954"/>
                  </a:cubicBezTo>
                  <a:cubicBezTo>
                    <a:pt x="174696" y="461680"/>
                    <a:pt x="183835" y="452541"/>
                    <a:pt x="195109" y="452541"/>
                  </a:cubicBezTo>
                  <a:close/>
                  <a:moveTo>
                    <a:pt x="146332" y="452541"/>
                  </a:moveTo>
                  <a:cubicBezTo>
                    <a:pt x="157606" y="452541"/>
                    <a:pt x="166745" y="461680"/>
                    <a:pt x="166745" y="472954"/>
                  </a:cubicBezTo>
                  <a:cubicBezTo>
                    <a:pt x="166745" y="484228"/>
                    <a:pt x="157606" y="493367"/>
                    <a:pt x="146332" y="493367"/>
                  </a:cubicBezTo>
                  <a:cubicBezTo>
                    <a:pt x="135058" y="493367"/>
                    <a:pt x="125919" y="484228"/>
                    <a:pt x="125919" y="472954"/>
                  </a:cubicBezTo>
                  <a:cubicBezTo>
                    <a:pt x="125919" y="461680"/>
                    <a:pt x="135058" y="452541"/>
                    <a:pt x="146332" y="452541"/>
                  </a:cubicBezTo>
                  <a:close/>
                  <a:moveTo>
                    <a:pt x="97555" y="452541"/>
                  </a:moveTo>
                  <a:cubicBezTo>
                    <a:pt x="108829" y="452541"/>
                    <a:pt x="117968" y="461680"/>
                    <a:pt x="117968" y="472954"/>
                  </a:cubicBezTo>
                  <a:cubicBezTo>
                    <a:pt x="117968" y="484228"/>
                    <a:pt x="108829" y="493367"/>
                    <a:pt x="97555" y="493367"/>
                  </a:cubicBezTo>
                  <a:cubicBezTo>
                    <a:pt x="86281" y="493367"/>
                    <a:pt x="77142" y="484228"/>
                    <a:pt x="77142" y="472954"/>
                  </a:cubicBezTo>
                  <a:cubicBezTo>
                    <a:pt x="77142" y="461680"/>
                    <a:pt x="86281" y="452541"/>
                    <a:pt x="97555" y="452541"/>
                  </a:cubicBezTo>
                  <a:close/>
                  <a:moveTo>
                    <a:pt x="48778" y="452541"/>
                  </a:moveTo>
                  <a:cubicBezTo>
                    <a:pt x="60052" y="452541"/>
                    <a:pt x="69191" y="461680"/>
                    <a:pt x="69191" y="472954"/>
                  </a:cubicBezTo>
                  <a:cubicBezTo>
                    <a:pt x="69191" y="484228"/>
                    <a:pt x="60052" y="493367"/>
                    <a:pt x="48778" y="493367"/>
                  </a:cubicBezTo>
                  <a:cubicBezTo>
                    <a:pt x="37504" y="493367"/>
                    <a:pt x="28365" y="484228"/>
                    <a:pt x="28365" y="472954"/>
                  </a:cubicBezTo>
                  <a:cubicBezTo>
                    <a:pt x="28365" y="461680"/>
                    <a:pt x="37504" y="452541"/>
                    <a:pt x="48778" y="452541"/>
                  </a:cubicBezTo>
                  <a:close/>
                  <a:moveTo>
                    <a:pt x="2" y="452541"/>
                  </a:moveTo>
                  <a:cubicBezTo>
                    <a:pt x="11275" y="452541"/>
                    <a:pt x="20414" y="461680"/>
                    <a:pt x="20414" y="472954"/>
                  </a:cubicBezTo>
                  <a:cubicBezTo>
                    <a:pt x="20414" y="484228"/>
                    <a:pt x="11275" y="493367"/>
                    <a:pt x="2" y="493367"/>
                  </a:cubicBezTo>
                  <a:lnTo>
                    <a:pt x="0" y="493366"/>
                  </a:lnTo>
                  <a:lnTo>
                    <a:pt x="0" y="452542"/>
                  </a:lnTo>
                  <a:close/>
                  <a:moveTo>
                    <a:pt x="926765" y="398455"/>
                  </a:moveTo>
                  <a:lnTo>
                    <a:pt x="930582" y="399226"/>
                  </a:lnTo>
                  <a:lnTo>
                    <a:pt x="913716" y="434236"/>
                  </a:lnTo>
                  <a:lnTo>
                    <a:pt x="912331" y="433302"/>
                  </a:lnTo>
                  <a:cubicBezTo>
                    <a:pt x="908637" y="429608"/>
                    <a:pt x="906352" y="424505"/>
                    <a:pt x="906352" y="418868"/>
                  </a:cubicBezTo>
                  <a:cubicBezTo>
                    <a:pt x="906352" y="407594"/>
                    <a:pt x="915491" y="398455"/>
                    <a:pt x="926765" y="398455"/>
                  </a:cubicBezTo>
                  <a:close/>
                  <a:moveTo>
                    <a:pt x="877988" y="398455"/>
                  </a:moveTo>
                  <a:cubicBezTo>
                    <a:pt x="889262" y="398455"/>
                    <a:pt x="898401" y="407594"/>
                    <a:pt x="898401" y="418868"/>
                  </a:cubicBezTo>
                  <a:cubicBezTo>
                    <a:pt x="898401" y="430142"/>
                    <a:pt x="889262" y="439281"/>
                    <a:pt x="877988" y="439281"/>
                  </a:cubicBezTo>
                  <a:cubicBezTo>
                    <a:pt x="866714" y="439281"/>
                    <a:pt x="857575" y="430142"/>
                    <a:pt x="857575" y="418868"/>
                  </a:cubicBezTo>
                  <a:cubicBezTo>
                    <a:pt x="857575" y="407594"/>
                    <a:pt x="866714" y="398455"/>
                    <a:pt x="877988" y="398455"/>
                  </a:cubicBezTo>
                  <a:close/>
                  <a:moveTo>
                    <a:pt x="829211" y="398455"/>
                  </a:moveTo>
                  <a:cubicBezTo>
                    <a:pt x="840485" y="398455"/>
                    <a:pt x="849624" y="407594"/>
                    <a:pt x="849624" y="418868"/>
                  </a:cubicBezTo>
                  <a:cubicBezTo>
                    <a:pt x="849624" y="430142"/>
                    <a:pt x="840485" y="439281"/>
                    <a:pt x="829211" y="439281"/>
                  </a:cubicBezTo>
                  <a:cubicBezTo>
                    <a:pt x="817937" y="439281"/>
                    <a:pt x="808798" y="430142"/>
                    <a:pt x="808798" y="418868"/>
                  </a:cubicBezTo>
                  <a:cubicBezTo>
                    <a:pt x="808798" y="407594"/>
                    <a:pt x="817937" y="398455"/>
                    <a:pt x="829211" y="398455"/>
                  </a:cubicBezTo>
                  <a:close/>
                  <a:moveTo>
                    <a:pt x="780434" y="398455"/>
                  </a:moveTo>
                  <a:cubicBezTo>
                    <a:pt x="791708" y="398455"/>
                    <a:pt x="800847" y="407594"/>
                    <a:pt x="800847" y="418868"/>
                  </a:cubicBezTo>
                  <a:cubicBezTo>
                    <a:pt x="800847" y="430142"/>
                    <a:pt x="791708" y="439281"/>
                    <a:pt x="780434" y="439281"/>
                  </a:cubicBezTo>
                  <a:cubicBezTo>
                    <a:pt x="769160" y="439281"/>
                    <a:pt x="760021" y="430142"/>
                    <a:pt x="760021" y="418868"/>
                  </a:cubicBezTo>
                  <a:cubicBezTo>
                    <a:pt x="760021" y="407594"/>
                    <a:pt x="769160" y="398455"/>
                    <a:pt x="780434" y="398455"/>
                  </a:cubicBezTo>
                  <a:close/>
                  <a:moveTo>
                    <a:pt x="731657" y="398455"/>
                  </a:moveTo>
                  <a:cubicBezTo>
                    <a:pt x="742931" y="398455"/>
                    <a:pt x="752070" y="407594"/>
                    <a:pt x="752070" y="418868"/>
                  </a:cubicBezTo>
                  <a:cubicBezTo>
                    <a:pt x="752070" y="430142"/>
                    <a:pt x="742931" y="439281"/>
                    <a:pt x="731657" y="439281"/>
                  </a:cubicBezTo>
                  <a:cubicBezTo>
                    <a:pt x="720383" y="439281"/>
                    <a:pt x="711244" y="430142"/>
                    <a:pt x="711244" y="418868"/>
                  </a:cubicBezTo>
                  <a:cubicBezTo>
                    <a:pt x="711244" y="407594"/>
                    <a:pt x="720383" y="398455"/>
                    <a:pt x="731657" y="398455"/>
                  </a:cubicBezTo>
                  <a:close/>
                  <a:moveTo>
                    <a:pt x="682880" y="398455"/>
                  </a:moveTo>
                  <a:cubicBezTo>
                    <a:pt x="694153" y="398455"/>
                    <a:pt x="703293" y="407594"/>
                    <a:pt x="703293" y="418868"/>
                  </a:cubicBezTo>
                  <a:cubicBezTo>
                    <a:pt x="703293" y="430142"/>
                    <a:pt x="694153" y="439281"/>
                    <a:pt x="682880" y="439281"/>
                  </a:cubicBezTo>
                  <a:cubicBezTo>
                    <a:pt x="671606" y="439281"/>
                    <a:pt x="662467" y="430142"/>
                    <a:pt x="662467" y="418868"/>
                  </a:cubicBezTo>
                  <a:cubicBezTo>
                    <a:pt x="662467" y="407594"/>
                    <a:pt x="671606" y="398455"/>
                    <a:pt x="682880" y="398455"/>
                  </a:cubicBezTo>
                  <a:close/>
                  <a:moveTo>
                    <a:pt x="634103" y="398455"/>
                  </a:moveTo>
                  <a:cubicBezTo>
                    <a:pt x="645377" y="398455"/>
                    <a:pt x="654516" y="407594"/>
                    <a:pt x="654516" y="418868"/>
                  </a:cubicBezTo>
                  <a:cubicBezTo>
                    <a:pt x="654516" y="430142"/>
                    <a:pt x="645377" y="439281"/>
                    <a:pt x="634103" y="439281"/>
                  </a:cubicBezTo>
                  <a:cubicBezTo>
                    <a:pt x="622829" y="439281"/>
                    <a:pt x="613690" y="430142"/>
                    <a:pt x="613690" y="418868"/>
                  </a:cubicBezTo>
                  <a:cubicBezTo>
                    <a:pt x="613690" y="407594"/>
                    <a:pt x="622829" y="398455"/>
                    <a:pt x="634103" y="398455"/>
                  </a:cubicBezTo>
                  <a:close/>
                  <a:moveTo>
                    <a:pt x="585326" y="398455"/>
                  </a:moveTo>
                  <a:cubicBezTo>
                    <a:pt x="596599" y="398455"/>
                    <a:pt x="605738" y="407594"/>
                    <a:pt x="605738" y="418868"/>
                  </a:cubicBezTo>
                  <a:cubicBezTo>
                    <a:pt x="605738" y="430142"/>
                    <a:pt x="596599" y="439281"/>
                    <a:pt x="585326" y="439281"/>
                  </a:cubicBezTo>
                  <a:cubicBezTo>
                    <a:pt x="574052" y="439281"/>
                    <a:pt x="564913" y="430142"/>
                    <a:pt x="564913" y="418868"/>
                  </a:cubicBezTo>
                  <a:cubicBezTo>
                    <a:pt x="564913" y="407594"/>
                    <a:pt x="574052" y="398455"/>
                    <a:pt x="585326" y="398455"/>
                  </a:cubicBezTo>
                  <a:close/>
                  <a:moveTo>
                    <a:pt x="536549" y="398455"/>
                  </a:moveTo>
                  <a:cubicBezTo>
                    <a:pt x="547822" y="398455"/>
                    <a:pt x="556961" y="407594"/>
                    <a:pt x="556961" y="418868"/>
                  </a:cubicBezTo>
                  <a:cubicBezTo>
                    <a:pt x="556961" y="430142"/>
                    <a:pt x="547822" y="439281"/>
                    <a:pt x="536549" y="439281"/>
                  </a:cubicBezTo>
                  <a:cubicBezTo>
                    <a:pt x="525275" y="439281"/>
                    <a:pt x="516136" y="430142"/>
                    <a:pt x="516136" y="418868"/>
                  </a:cubicBezTo>
                  <a:cubicBezTo>
                    <a:pt x="516136" y="407594"/>
                    <a:pt x="525275" y="398455"/>
                    <a:pt x="536549" y="398455"/>
                  </a:cubicBezTo>
                  <a:close/>
                  <a:moveTo>
                    <a:pt x="487772" y="398455"/>
                  </a:moveTo>
                  <a:cubicBezTo>
                    <a:pt x="499045" y="398455"/>
                    <a:pt x="508184" y="407594"/>
                    <a:pt x="508184" y="418868"/>
                  </a:cubicBezTo>
                  <a:cubicBezTo>
                    <a:pt x="508184" y="430142"/>
                    <a:pt x="499045" y="439281"/>
                    <a:pt x="487772" y="439281"/>
                  </a:cubicBezTo>
                  <a:cubicBezTo>
                    <a:pt x="476498" y="439281"/>
                    <a:pt x="467359" y="430142"/>
                    <a:pt x="467359" y="418868"/>
                  </a:cubicBezTo>
                  <a:cubicBezTo>
                    <a:pt x="467359" y="407594"/>
                    <a:pt x="476498" y="398455"/>
                    <a:pt x="487772" y="398455"/>
                  </a:cubicBezTo>
                  <a:close/>
                  <a:moveTo>
                    <a:pt x="438994" y="398455"/>
                  </a:moveTo>
                  <a:cubicBezTo>
                    <a:pt x="450268" y="398455"/>
                    <a:pt x="459407" y="407594"/>
                    <a:pt x="459407" y="418868"/>
                  </a:cubicBezTo>
                  <a:cubicBezTo>
                    <a:pt x="459407" y="430142"/>
                    <a:pt x="450268" y="439281"/>
                    <a:pt x="438994" y="439281"/>
                  </a:cubicBezTo>
                  <a:cubicBezTo>
                    <a:pt x="427721" y="439281"/>
                    <a:pt x="418582" y="430142"/>
                    <a:pt x="418582" y="418868"/>
                  </a:cubicBezTo>
                  <a:cubicBezTo>
                    <a:pt x="418582" y="407594"/>
                    <a:pt x="427721" y="398455"/>
                    <a:pt x="438994" y="398455"/>
                  </a:cubicBezTo>
                  <a:close/>
                  <a:moveTo>
                    <a:pt x="390217" y="398455"/>
                  </a:moveTo>
                  <a:cubicBezTo>
                    <a:pt x="401491" y="398455"/>
                    <a:pt x="410630" y="407594"/>
                    <a:pt x="410630" y="418868"/>
                  </a:cubicBezTo>
                  <a:cubicBezTo>
                    <a:pt x="410630" y="430142"/>
                    <a:pt x="401491" y="439281"/>
                    <a:pt x="390217" y="439281"/>
                  </a:cubicBezTo>
                  <a:cubicBezTo>
                    <a:pt x="378944" y="439281"/>
                    <a:pt x="369805" y="430142"/>
                    <a:pt x="369805" y="418868"/>
                  </a:cubicBezTo>
                  <a:cubicBezTo>
                    <a:pt x="369805" y="407594"/>
                    <a:pt x="378944" y="398455"/>
                    <a:pt x="390217" y="398455"/>
                  </a:cubicBezTo>
                  <a:close/>
                  <a:moveTo>
                    <a:pt x="341440" y="398455"/>
                  </a:moveTo>
                  <a:cubicBezTo>
                    <a:pt x="352714" y="398455"/>
                    <a:pt x="361853" y="407594"/>
                    <a:pt x="361853" y="418868"/>
                  </a:cubicBezTo>
                  <a:cubicBezTo>
                    <a:pt x="361853" y="430142"/>
                    <a:pt x="352714" y="439281"/>
                    <a:pt x="341440" y="439281"/>
                  </a:cubicBezTo>
                  <a:cubicBezTo>
                    <a:pt x="330166" y="439281"/>
                    <a:pt x="321028" y="430142"/>
                    <a:pt x="321028" y="418868"/>
                  </a:cubicBezTo>
                  <a:cubicBezTo>
                    <a:pt x="321028" y="407594"/>
                    <a:pt x="330166" y="398455"/>
                    <a:pt x="341440" y="398455"/>
                  </a:cubicBezTo>
                  <a:close/>
                  <a:moveTo>
                    <a:pt x="292663" y="398455"/>
                  </a:moveTo>
                  <a:cubicBezTo>
                    <a:pt x="303937" y="398455"/>
                    <a:pt x="313076" y="407594"/>
                    <a:pt x="313076" y="418868"/>
                  </a:cubicBezTo>
                  <a:cubicBezTo>
                    <a:pt x="313076" y="430142"/>
                    <a:pt x="303937" y="439281"/>
                    <a:pt x="292663" y="439281"/>
                  </a:cubicBezTo>
                  <a:cubicBezTo>
                    <a:pt x="281389" y="439281"/>
                    <a:pt x="272251" y="430142"/>
                    <a:pt x="272251" y="418868"/>
                  </a:cubicBezTo>
                  <a:cubicBezTo>
                    <a:pt x="272251" y="407594"/>
                    <a:pt x="281389" y="398455"/>
                    <a:pt x="292663" y="398455"/>
                  </a:cubicBezTo>
                  <a:close/>
                  <a:moveTo>
                    <a:pt x="243886" y="398455"/>
                  </a:moveTo>
                  <a:cubicBezTo>
                    <a:pt x="255160" y="398455"/>
                    <a:pt x="264299" y="407594"/>
                    <a:pt x="264299" y="418868"/>
                  </a:cubicBezTo>
                  <a:cubicBezTo>
                    <a:pt x="264299" y="430142"/>
                    <a:pt x="255160" y="439281"/>
                    <a:pt x="243886" y="439281"/>
                  </a:cubicBezTo>
                  <a:cubicBezTo>
                    <a:pt x="232612" y="439281"/>
                    <a:pt x="223473" y="430142"/>
                    <a:pt x="223473" y="418868"/>
                  </a:cubicBezTo>
                  <a:cubicBezTo>
                    <a:pt x="223473" y="407594"/>
                    <a:pt x="232612" y="398455"/>
                    <a:pt x="243886" y="398455"/>
                  </a:cubicBezTo>
                  <a:close/>
                  <a:moveTo>
                    <a:pt x="195109" y="398455"/>
                  </a:moveTo>
                  <a:cubicBezTo>
                    <a:pt x="206383" y="398455"/>
                    <a:pt x="215522" y="407594"/>
                    <a:pt x="215522" y="418868"/>
                  </a:cubicBezTo>
                  <a:cubicBezTo>
                    <a:pt x="215522" y="430142"/>
                    <a:pt x="206383" y="439281"/>
                    <a:pt x="195109" y="439281"/>
                  </a:cubicBezTo>
                  <a:cubicBezTo>
                    <a:pt x="183835" y="439281"/>
                    <a:pt x="174696" y="430142"/>
                    <a:pt x="174696" y="418868"/>
                  </a:cubicBezTo>
                  <a:cubicBezTo>
                    <a:pt x="174696" y="407594"/>
                    <a:pt x="183835" y="398455"/>
                    <a:pt x="195109" y="398455"/>
                  </a:cubicBezTo>
                  <a:close/>
                  <a:moveTo>
                    <a:pt x="146332" y="398455"/>
                  </a:moveTo>
                  <a:cubicBezTo>
                    <a:pt x="157606" y="398455"/>
                    <a:pt x="166745" y="407594"/>
                    <a:pt x="166745" y="418868"/>
                  </a:cubicBezTo>
                  <a:cubicBezTo>
                    <a:pt x="166745" y="430142"/>
                    <a:pt x="157606" y="439281"/>
                    <a:pt x="146332" y="439281"/>
                  </a:cubicBezTo>
                  <a:cubicBezTo>
                    <a:pt x="135058" y="439281"/>
                    <a:pt x="125919" y="430142"/>
                    <a:pt x="125919" y="418868"/>
                  </a:cubicBezTo>
                  <a:cubicBezTo>
                    <a:pt x="125919" y="407594"/>
                    <a:pt x="135058" y="398455"/>
                    <a:pt x="146332" y="398455"/>
                  </a:cubicBezTo>
                  <a:close/>
                  <a:moveTo>
                    <a:pt x="97555" y="398455"/>
                  </a:moveTo>
                  <a:cubicBezTo>
                    <a:pt x="108829" y="398455"/>
                    <a:pt x="117968" y="407594"/>
                    <a:pt x="117968" y="418868"/>
                  </a:cubicBezTo>
                  <a:cubicBezTo>
                    <a:pt x="117968" y="430142"/>
                    <a:pt x="108829" y="439281"/>
                    <a:pt x="97555" y="439281"/>
                  </a:cubicBezTo>
                  <a:cubicBezTo>
                    <a:pt x="86281" y="439281"/>
                    <a:pt x="77142" y="430142"/>
                    <a:pt x="77142" y="418868"/>
                  </a:cubicBezTo>
                  <a:cubicBezTo>
                    <a:pt x="77142" y="407594"/>
                    <a:pt x="86281" y="398455"/>
                    <a:pt x="97555" y="398455"/>
                  </a:cubicBezTo>
                  <a:close/>
                  <a:moveTo>
                    <a:pt x="48778" y="398455"/>
                  </a:moveTo>
                  <a:cubicBezTo>
                    <a:pt x="60052" y="398455"/>
                    <a:pt x="69191" y="407594"/>
                    <a:pt x="69191" y="418868"/>
                  </a:cubicBezTo>
                  <a:cubicBezTo>
                    <a:pt x="69191" y="430142"/>
                    <a:pt x="60052" y="439281"/>
                    <a:pt x="48778" y="439281"/>
                  </a:cubicBezTo>
                  <a:cubicBezTo>
                    <a:pt x="37504" y="439281"/>
                    <a:pt x="28365" y="430142"/>
                    <a:pt x="28365" y="418868"/>
                  </a:cubicBezTo>
                  <a:cubicBezTo>
                    <a:pt x="28365" y="407594"/>
                    <a:pt x="37504" y="398455"/>
                    <a:pt x="48778" y="398455"/>
                  </a:cubicBezTo>
                  <a:close/>
                  <a:moveTo>
                    <a:pt x="2" y="398455"/>
                  </a:moveTo>
                  <a:cubicBezTo>
                    <a:pt x="11275" y="398455"/>
                    <a:pt x="20414" y="407594"/>
                    <a:pt x="20414" y="418868"/>
                  </a:cubicBezTo>
                  <a:cubicBezTo>
                    <a:pt x="20414" y="430142"/>
                    <a:pt x="11275" y="439281"/>
                    <a:pt x="2" y="439281"/>
                  </a:cubicBezTo>
                  <a:lnTo>
                    <a:pt x="0" y="439280"/>
                  </a:lnTo>
                  <a:lnTo>
                    <a:pt x="0" y="398456"/>
                  </a:lnTo>
                  <a:close/>
                  <a:moveTo>
                    <a:pt x="926765" y="344369"/>
                  </a:moveTo>
                  <a:cubicBezTo>
                    <a:pt x="932402" y="344369"/>
                    <a:pt x="937505" y="346654"/>
                    <a:pt x="941199" y="350348"/>
                  </a:cubicBezTo>
                  <a:lnTo>
                    <a:pt x="945200" y="360008"/>
                  </a:lnTo>
                  <a:lnTo>
                    <a:pt x="937178" y="381927"/>
                  </a:lnTo>
                  <a:lnTo>
                    <a:pt x="934711" y="383591"/>
                  </a:lnTo>
                  <a:cubicBezTo>
                    <a:pt x="932268" y="384624"/>
                    <a:pt x="929583" y="385195"/>
                    <a:pt x="926765" y="385195"/>
                  </a:cubicBezTo>
                  <a:cubicBezTo>
                    <a:pt x="915491" y="385195"/>
                    <a:pt x="906352" y="376056"/>
                    <a:pt x="906352" y="364782"/>
                  </a:cubicBezTo>
                  <a:cubicBezTo>
                    <a:pt x="906352" y="353508"/>
                    <a:pt x="915491" y="344369"/>
                    <a:pt x="926765" y="344369"/>
                  </a:cubicBezTo>
                  <a:close/>
                  <a:moveTo>
                    <a:pt x="877988" y="344369"/>
                  </a:moveTo>
                  <a:cubicBezTo>
                    <a:pt x="889262" y="344369"/>
                    <a:pt x="898401" y="353508"/>
                    <a:pt x="898401" y="364782"/>
                  </a:cubicBezTo>
                  <a:cubicBezTo>
                    <a:pt x="898401" y="376056"/>
                    <a:pt x="889262" y="385195"/>
                    <a:pt x="877988" y="385195"/>
                  </a:cubicBezTo>
                  <a:cubicBezTo>
                    <a:pt x="866714" y="385195"/>
                    <a:pt x="857575" y="376056"/>
                    <a:pt x="857575" y="364782"/>
                  </a:cubicBezTo>
                  <a:cubicBezTo>
                    <a:pt x="857575" y="353508"/>
                    <a:pt x="866714" y="344369"/>
                    <a:pt x="877988" y="344369"/>
                  </a:cubicBezTo>
                  <a:close/>
                  <a:moveTo>
                    <a:pt x="829211" y="344369"/>
                  </a:moveTo>
                  <a:cubicBezTo>
                    <a:pt x="840485" y="344369"/>
                    <a:pt x="849624" y="353508"/>
                    <a:pt x="849624" y="364782"/>
                  </a:cubicBezTo>
                  <a:cubicBezTo>
                    <a:pt x="849624" y="376056"/>
                    <a:pt x="840485" y="385195"/>
                    <a:pt x="829211" y="385195"/>
                  </a:cubicBezTo>
                  <a:cubicBezTo>
                    <a:pt x="817937" y="385195"/>
                    <a:pt x="808798" y="376056"/>
                    <a:pt x="808798" y="364782"/>
                  </a:cubicBezTo>
                  <a:cubicBezTo>
                    <a:pt x="808798" y="353508"/>
                    <a:pt x="817937" y="344369"/>
                    <a:pt x="829211" y="344369"/>
                  </a:cubicBezTo>
                  <a:close/>
                  <a:moveTo>
                    <a:pt x="780434" y="344369"/>
                  </a:moveTo>
                  <a:cubicBezTo>
                    <a:pt x="791708" y="344369"/>
                    <a:pt x="800847" y="353508"/>
                    <a:pt x="800847" y="364782"/>
                  </a:cubicBezTo>
                  <a:cubicBezTo>
                    <a:pt x="800847" y="376056"/>
                    <a:pt x="791708" y="385195"/>
                    <a:pt x="780434" y="385195"/>
                  </a:cubicBezTo>
                  <a:cubicBezTo>
                    <a:pt x="769160" y="385195"/>
                    <a:pt x="760021" y="376056"/>
                    <a:pt x="760021" y="364782"/>
                  </a:cubicBezTo>
                  <a:cubicBezTo>
                    <a:pt x="760021" y="353508"/>
                    <a:pt x="769160" y="344369"/>
                    <a:pt x="780434" y="344369"/>
                  </a:cubicBezTo>
                  <a:close/>
                  <a:moveTo>
                    <a:pt x="731657" y="344369"/>
                  </a:moveTo>
                  <a:cubicBezTo>
                    <a:pt x="742931" y="344369"/>
                    <a:pt x="752070" y="353508"/>
                    <a:pt x="752070" y="364782"/>
                  </a:cubicBezTo>
                  <a:cubicBezTo>
                    <a:pt x="752070" y="376056"/>
                    <a:pt x="742931" y="385195"/>
                    <a:pt x="731657" y="385195"/>
                  </a:cubicBezTo>
                  <a:cubicBezTo>
                    <a:pt x="720383" y="385195"/>
                    <a:pt x="711244" y="376056"/>
                    <a:pt x="711244" y="364782"/>
                  </a:cubicBezTo>
                  <a:cubicBezTo>
                    <a:pt x="711244" y="353508"/>
                    <a:pt x="720383" y="344369"/>
                    <a:pt x="731657" y="344369"/>
                  </a:cubicBezTo>
                  <a:close/>
                  <a:moveTo>
                    <a:pt x="682880" y="344369"/>
                  </a:moveTo>
                  <a:cubicBezTo>
                    <a:pt x="694153" y="344369"/>
                    <a:pt x="703293" y="353508"/>
                    <a:pt x="703293" y="364782"/>
                  </a:cubicBezTo>
                  <a:cubicBezTo>
                    <a:pt x="703293" y="376056"/>
                    <a:pt x="694153" y="385195"/>
                    <a:pt x="682880" y="385195"/>
                  </a:cubicBezTo>
                  <a:cubicBezTo>
                    <a:pt x="671606" y="385195"/>
                    <a:pt x="662467" y="376056"/>
                    <a:pt x="662467" y="364782"/>
                  </a:cubicBezTo>
                  <a:cubicBezTo>
                    <a:pt x="662467" y="353508"/>
                    <a:pt x="671606" y="344369"/>
                    <a:pt x="682880" y="344369"/>
                  </a:cubicBezTo>
                  <a:close/>
                  <a:moveTo>
                    <a:pt x="634103" y="344369"/>
                  </a:moveTo>
                  <a:cubicBezTo>
                    <a:pt x="645377" y="344369"/>
                    <a:pt x="654516" y="353508"/>
                    <a:pt x="654516" y="364782"/>
                  </a:cubicBezTo>
                  <a:cubicBezTo>
                    <a:pt x="654516" y="376056"/>
                    <a:pt x="645377" y="385195"/>
                    <a:pt x="634103" y="385195"/>
                  </a:cubicBezTo>
                  <a:cubicBezTo>
                    <a:pt x="622829" y="385195"/>
                    <a:pt x="613690" y="376056"/>
                    <a:pt x="613690" y="364782"/>
                  </a:cubicBezTo>
                  <a:cubicBezTo>
                    <a:pt x="613690" y="353508"/>
                    <a:pt x="622829" y="344369"/>
                    <a:pt x="634103" y="344369"/>
                  </a:cubicBezTo>
                  <a:close/>
                  <a:moveTo>
                    <a:pt x="585326" y="344369"/>
                  </a:moveTo>
                  <a:cubicBezTo>
                    <a:pt x="596599" y="344369"/>
                    <a:pt x="605738" y="353508"/>
                    <a:pt x="605738" y="364782"/>
                  </a:cubicBezTo>
                  <a:cubicBezTo>
                    <a:pt x="605738" y="376056"/>
                    <a:pt x="596599" y="385195"/>
                    <a:pt x="585326" y="385195"/>
                  </a:cubicBezTo>
                  <a:cubicBezTo>
                    <a:pt x="574052" y="385195"/>
                    <a:pt x="564913" y="376056"/>
                    <a:pt x="564913" y="364782"/>
                  </a:cubicBezTo>
                  <a:cubicBezTo>
                    <a:pt x="564913" y="353508"/>
                    <a:pt x="574052" y="344369"/>
                    <a:pt x="585326" y="344369"/>
                  </a:cubicBezTo>
                  <a:close/>
                  <a:moveTo>
                    <a:pt x="536549" y="344369"/>
                  </a:moveTo>
                  <a:cubicBezTo>
                    <a:pt x="547822" y="344369"/>
                    <a:pt x="556961" y="353508"/>
                    <a:pt x="556961" y="364782"/>
                  </a:cubicBezTo>
                  <a:cubicBezTo>
                    <a:pt x="556961" y="376056"/>
                    <a:pt x="547822" y="385195"/>
                    <a:pt x="536549" y="385195"/>
                  </a:cubicBezTo>
                  <a:cubicBezTo>
                    <a:pt x="525275" y="385195"/>
                    <a:pt x="516136" y="376056"/>
                    <a:pt x="516136" y="364782"/>
                  </a:cubicBezTo>
                  <a:cubicBezTo>
                    <a:pt x="516136" y="353508"/>
                    <a:pt x="525275" y="344369"/>
                    <a:pt x="536549" y="344369"/>
                  </a:cubicBezTo>
                  <a:close/>
                  <a:moveTo>
                    <a:pt x="487772" y="344369"/>
                  </a:moveTo>
                  <a:cubicBezTo>
                    <a:pt x="499045" y="344369"/>
                    <a:pt x="508184" y="353508"/>
                    <a:pt x="508184" y="364782"/>
                  </a:cubicBezTo>
                  <a:cubicBezTo>
                    <a:pt x="508184" y="376056"/>
                    <a:pt x="499045" y="385195"/>
                    <a:pt x="487772" y="385195"/>
                  </a:cubicBezTo>
                  <a:cubicBezTo>
                    <a:pt x="476498" y="385195"/>
                    <a:pt x="467359" y="376056"/>
                    <a:pt x="467359" y="364782"/>
                  </a:cubicBezTo>
                  <a:cubicBezTo>
                    <a:pt x="467359" y="353508"/>
                    <a:pt x="476498" y="344369"/>
                    <a:pt x="487772" y="344369"/>
                  </a:cubicBezTo>
                  <a:close/>
                  <a:moveTo>
                    <a:pt x="438994" y="344369"/>
                  </a:moveTo>
                  <a:cubicBezTo>
                    <a:pt x="450268" y="344369"/>
                    <a:pt x="459407" y="353508"/>
                    <a:pt x="459407" y="364782"/>
                  </a:cubicBezTo>
                  <a:cubicBezTo>
                    <a:pt x="459407" y="376056"/>
                    <a:pt x="450268" y="385195"/>
                    <a:pt x="438994" y="385195"/>
                  </a:cubicBezTo>
                  <a:cubicBezTo>
                    <a:pt x="427721" y="385195"/>
                    <a:pt x="418582" y="376056"/>
                    <a:pt x="418582" y="364782"/>
                  </a:cubicBezTo>
                  <a:cubicBezTo>
                    <a:pt x="418582" y="353508"/>
                    <a:pt x="427721" y="344369"/>
                    <a:pt x="438994" y="344369"/>
                  </a:cubicBezTo>
                  <a:close/>
                  <a:moveTo>
                    <a:pt x="390217" y="344369"/>
                  </a:moveTo>
                  <a:cubicBezTo>
                    <a:pt x="401491" y="344369"/>
                    <a:pt x="410630" y="353508"/>
                    <a:pt x="410630" y="364782"/>
                  </a:cubicBezTo>
                  <a:cubicBezTo>
                    <a:pt x="410630" y="376056"/>
                    <a:pt x="401491" y="385195"/>
                    <a:pt x="390217" y="385195"/>
                  </a:cubicBezTo>
                  <a:cubicBezTo>
                    <a:pt x="378944" y="385195"/>
                    <a:pt x="369805" y="376056"/>
                    <a:pt x="369805" y="364782"/>
                  </a:cubicBezTo>
                  <a:cubicBezTo>
                    <a:pt x="369805" y="353508"/>
                    <a:pt x="378944" y="344369"/>
                    <a:pt x="390217" y="344369"/>
                  </a:cubicBezTo>
                  <a:close/>
                  <a:moveTo>
                    <a:pt x="341440" y="344369"/>
                  </a:moveTo>
                  <a:cubicBezTo>
                    <a:pt x="352714" y="344369"/>
                    <a:pt x="361853" y="353508"/>
                    <a:pt x="361853" y="364782"/>
                  </a:cubicBezTo>
                  <a:cubicBezTo>
                    <a:pt x="361853" y="376056"/>
                    <a:pt x="352714" y="385195"/>
                    <a:pt x="341440" y="385195"/>
                  </a:cubicBezTo>
                  <a:cubicBezTo>
                    <a:pt x="330166" y="385195"/>
                    <a:pt x="321028" y="376056"/>
                    <a:pt x="321028" y="364782"/>
                  </a:cubicBezTo>
                  <a:cubicBezTo>
                    <a:pt x="321028" y="353508"/>
                    <a:pt x="330166" y="344369"/>
                    <a:pt x="341440" y="344369"/>
                  </a:cubicBezTo>
                  <a:close/>
                  <a:moveTo>
                    <a:pt x="292663" y="344369"/>
                  </a:moveTo>
                  <a:cubicBezTo>
                    <a:pt x="303937" y="344369"/>
                    <a:pt x="313076" y="353508"/>
                    <a:pt x="313076" y="364782"/>
                  </a:cubicBezTo>
                  <a:cubicBezTo>
                    <a:pt x="313076" y="376056"/>
                    <a:pt x="303937" y="385195"/>
                    <a:pt x="292663" y="385195"/>
                  </a:cubicBezTo>
                  <a:cubicBezTo>
                    <a:pt x="281389" y="385195"/>
                    <a:pt x="272251" y="376056"/>
                    <a:pt x="272251" y="364782"/>
                  </a:cubicBezTo>
                  <a:cubicBezTo>
                    <a:pt x="272251" y="353508"/>
                    <a:pt x="281389" y="344369"/>
                    <a:pt x="292663" y="344369"/>
                  </a:cubicBezTo>
                  <a:close/>
                  <a:moveTo>
                    <a:pt x="243886" y="344369"/>
                  </a:moveTo>
                  <a:cubicBezTo>
                    <a:pt x="255160" y="344369"/>
                    <a:pt x="264299" y="353508"/>
                    <a:pt x="264299" y="364782"/>
                  </a:cubicBezTo>
                  <a:cubicBezTo>
                    <a:pt x="264299" y="376056"/>
                    <a:pt x="255160" y="385195"/>
                    <a:pt x="243886" y="385195"/>
                  </a:cubicBezTo>
                  <a:cubicBezTo>
                    <a:pt x="232612" y="385195"/>
                    <a:pt x="223473" y="376056"/>
                    <a:pt x="223473" y="364782"/>
                  </a:cubicBezTo>
                  <a:cubicBezTo>
                    <a:pt x="223473" y="353508"/>
                    <a:pt x="232612" y="344369"/>
                    <a:pt x="243886" y="344369"/>
                  </a:cubicBezTo>
                  <a:close/>
                  <a:moveTo>
                    <a:pt x="195109" y="344369"/>
                  </a:moveTo>
                  <a:cubicBezTo>
                    <a:pt x="206383" y="344369"/>
                    <a:pt x="215522" y="353508"/>
                    <a:pt x="215522" y="364782"/>
                  </a:cubicBezTo>
                  <a:cubicBezTo>
                    <a:pt x="215522" y="376056"/>
                    <a:pt x="206383" y="385195"/>
                    <a:pt x="195109" y="385195"/>
                  </a:cubicBezTo>
                  <a:cubicBezTo>
                    <a:pt x="183835" y="385195"/>
                    <a:pt x="174696" y="376056"/>
                    <a:pt x="174696" y="364782"/>
                  </a:cubicBezTo>
                  <a:cubicBezTo>
                    <a:pt x="174696" y="353508"/>
                    <a:pt x="183835" y="344369"/>
                    <a:pt x="195109" y="344369"/>
                  </a:cubicBezTo>
                  <a:close/>
                  <a:moveTo>
                    <a:pt x="146332" y="344369"/>
                  </a:moveTo>
                  <a:cubicBezTo>
                    <a:pt x="157606" y="344369"/>
                    <a:pt x="166745" y="353508"/>
                    <a:pt x="166745" y="364782"/>
                  </a:cubicBezTo>
                  <a:cubicBezTo>
                    <a:pt x="166745" y="376056"/>
                    <a:pt x="157606" y="385195"/>
                    <a:pt x="146332" y="385195"/>
                  </a:cubicBezTo>
                  <a:cubicBezTo>
                    <a:pt x="135058" y="385195"/>
                    <a:pt x="125919" y="376056"/>
                    <a:pt x="125919" y="364782"/>
                  </a:cubicBezTo>
                  <a:cubicBezTo>
                    <a:pt x="125919" y="353508"/>
                    <a:pt x="135058" y="344369"/>
                    <a:pt x="146332" y="344369"/>
                  </a:cubicBezTo>
                  <a:close/>
                  <a:moveTo>
                    <a:pt x="97555" y="344369"/>
                  </a:moveTo>
                  <a:cubicBezTo>
                    <a:pt x="108829" y="344369"/>
                    <a:pt x="117968" y="353508"/>
                    <a:pt x="117968" y="364782"/>
                  </a:cubicBezTo>
                  <a:cubicBezTo>
                    <a:pt x="117968" y="376056"/>
                    <a:pt x="108829" y="385195"/>
                    <a:pt x="97555" y="385195"/>
                  </a:cubicBezTo>
                  <a:cubicBezTo>
                    <a:pt x="86281" y="385195"/>
                    <a:pt x="77142" y="376056"/>
                    <a:pt x="77142" y="364782"/>
                  </a:cubicBezTo>
                  <a:cubicBezTo>
                    <a:pt x="77142" y="353508"/>
                    <a:pt x="86281" y="344369"/>
                    <a:pt x="97555" y="344369"/>
                  </a:cubicBezTo>
                  <a:close/>
                  <a:moveTo>
                    <a:pt x="48778" y="344369"/>
                  </a:moveTo>
                  <a:cubicBezTo>
                    <a:pt x="60052" y="344369"/>
                    <a:pt x="69191" y="353508"/>
                    <a:pt x="69191" y="364782"/>
                  </a:cubicBezTo>
                  <a:cubicBezTo>
                    <a:pt x="69191" y="376056"/>
                    <a:pt x="60052" y="385195"/>
                    <a:pt x="48778" y="385195"/>
                  </a:cubicBezTo>
                  <a:cubicBezTo>
                    <a:pt x="37504" y="385195"/>
                    <a:pt x="28365" y="376056"/>
                    <a:pt x="28365" y="364782"/>
                  </a:cubicBezTo>
                  <a:cubicBezTo>
                    <a:pt x="28365" y="353508"/>
                    <a:pt x="37504" y="344369"/>
                    <a:pt x="48778" y="344369"/>
                  </a:cubicBezTo>
                  <a:close/>
                  <a:moveTo>
                    <a:pt x="2" y="344369"/>
                  </a:moveTo>
                  <a:cubicBezTo>
                    <a:pt x="11275" y="344369"/>
                    <a:pt x="20414" y="353508"/>
                    <a:pt x="20414" y="364782"/>
                  </a:cubicBezTo>
                  <a:cubicBezTo>
                    <a:pt x="20414" y="376056"/>
                    <a:pt x="11275" y="385195"/>
                    <a:pt x="2" y="385195"/>
                  </a:cubicBezTo>
                  <a:lnTo>
                    <a:pt x="0" y="385194"/>
                  </a:lnTo>
                  <a:lnTo>
                    <a:pt x="0" y="344370"/>
                  </a:lnTo>
                  <a:close/>
                  <a:moveTo>
                    <a:pt x="968876" y="291629"/>
                  </a:moveTo>
                  <a:lnTo>
                    <a:pt x="965684" y="304041"/>
                  </a:lnTo>
                  <a:lnTo>
                    <a:pt x="959440" y="321103"/>
                  </a:lnTo>
                  <a:lnTo>
                    <a:pt x="955129" y="310696"/>
                  </a:lnTo>
                  <a:cubicBezTo>
                    <a:pt x="955129" y="302240"/>
                    <a:pt x="960270" y="294986"/>
                    <a:pt x="967596" y="291887"/>
                  </a:cubicBezTo>
                  <a:close/>
                  <a:moveTo>
                    <a:pt x="926765" y="290283"/>
                  </a:moveTo>
                  <a:cubicBezTo>
                    <a:pt x="938039" y="290283"/>
                    <a:pt x="947178" y="299422"/>
                    <a:pt x="947178" y="310696"/>
                  </a:cubicBezTo>
                  <a:cubicBezTo>
                    <a:pt x="947178" y="321970"/>
                    <a:pt x="938039" y="331108"/>
                    <a:pt x="926765" y="331108"/>
                  </a:cubicBezTo>
                  <a:cubicBezTo>
                    <a:pt x="915491" y="331108"/>
                    <a:pt x="906352" y="321970"/>
                    <a:pt x="906352" y="310696"/>
                  </a:cubicBezTo>
                  <a:cubicBezTo>
                    <a:pt x="906352" y="299422"/>
                    <a:pt x="915491" y="290283"/>
                    <a:pt x="926765" y="290283"/>
                  </a:cubicBezTo>
                  <a:close/>
                  <a:moveTo>
                    <a:pt x="877988" y="290283"/>
                  </a:moveTo>
                  <a:cubicBezTo>
                    <a:pt x="889262" y="290283"/>
                    <a:pt x="898401" y="299422"/>
                    <a:pt x="898401" y="310696"/>
                  </a:cubicBezTo>
                  <a:cubicBezTo>
                    <a:pt x="898401" y="321970"/>
                    <a:pt x="889262" y="331108"/>
                    <a:pt x="877988" y="331108"/>
                  </a:cubicBezTo>
                  <a:cubicBezTo>
                    <a:pt x="866714" y="331108"/>
                    <a:pt x="857575" y="321970"/>
                    <a:pt x="857575" y="310696"/>
                  </a:cubicBezTo>
                  <a:cubicBezTo>
                    <a:pt x="857575" y="299422"/>
                    <a:pt x="866714" y="290283"/>
                    <a:pt x="877988" y="290283"/>
                  </a:cubicBezTo>
                  <a:close/>
                  <a:moveTo>
                    <a:pt x="829211" y="290283"/>
                  </a:moveTo>
                  <a:cubicBezTo>
                    <a:pt x="840485" y="290283"/>
                    <a:pt x="849624" y="299422"/>
                    <a:pt x="849624" y="310696"/>
                  </a:cubicBezTo>
                  <a:cubicBezTo>
                    <a:pt x="849624" y="321970"/>
                    <a:pt x="840485" y="331108"/>
                    <a:pt x="829211" y="331108"/>
                  </a:cubicBezTo>
                  <a:cubicBezTo>
                    <a:pt x="817937" y="331108"/>
                    <a:pt x="808798" y="321970"/>
                    <a:pt x="808798" y="310696"/>
                  </a:cubicBezTo>
                  <a:cubicBezTo>
                    <a:pt x="808798" y="299422"/>
                    <a:pt x="817937" y="290283"/>
                    <a:pt x="829211" y="290283"/>
                  </a:cubicBezTo>
                  <a:close/>
                  <a:moveTo>
                    <a:pt x="780434" y="290283"/>
                  </a:moveTo>
                  <a:cubicBezTo>
                    <a:pt x="791708" y="290283"/>
                    <a:pt x="800847" y="299422"/>
                    <a:pt x="800847" y="310696"/>
                  </a:cubicBezTo>
                  <a:cubicBezTo>
                    <a:pt x="800847" y="321970"/>
                    <a:pt x="791708" y="331108"/>
                    <a:pt x="780434" y="331108"/>
                  </a:cubicBezTo>
                  <a:cubicBezTo>
                    <a:pt x="769160" y="331108"/>
                    <a:pt x="760021" y="321970"/>
                    <a:pt x="760021" y="310696"/>
                  </a:cubicBezTo>
                  <a:cubicBezTo>
                    <a:pt x="760021" y="299422"/>
                    <a:pt x="769160" y="290283"/>
                    <a:pt x="780434" y="290283"/>
                  </a:cubicBezTo>
                  <a:close/>
                  <a:moveTo>
                    <a:pt x="731657" y="290283"/>
                  </a:moveTo>
                  <a:cubicBezTo>
                    <a:pt x="742931" y="290283"/>
                    <a:pt x="752070" y="299422"/>
                    <a:pt x="752070" y="310696"/>
                  </a:cubicBezTo>
                  <a:cubicBezTo>
                    <a:pt x="752070" y="321970"/>
                    <a:pt x="742931" y="331108"/>
                    <a:pt x="731657" y="331108"/>
                  </a:cubicBezTo>
                  <a:cubicBezTo>
                    <a:pt x="720383" y="331108"/>
                    <a:pt x="711244" y="321970"/>
                    <a:pt x="711244" y="310696"/>
                  </a:cubicBezTo>
                  <a:cubicBezTo>
                    <a:pt x="711244" y="299422"/>
                    <a:pt x="720383" y="290283"/>
                    <a:pt x="731657" y="290283"/>
                  </a:cubicBezTo>
                  <a:close/>
                  <a:moveTo>
                    <a:pt x="682880" y="290283"/>
                  </a:moveTo>
                  <a:cubicBezTo>
                    <a:pt x="694153" y="290283"/>
                    <a:pt x="703293" y="299422"/>
                    <a:pt x="703293" y="310696"/>
                  </a:cubicBezTo>
                  <a:cubicBezTo>
                    <a:pt x="703293" y="321970"/>
                    <a:pt x="694153" y="331108"/>
                    <a:pt x="682880" y="331108"/>
                  </a:cubicBezTo>
                  <a:cubicBezTo>
                    <a:pt x="671606" y="331108"/>
                    <a:pt x="662467" y="321970"/>
                    <a:pt x="662467" y="310696"/>
                  </a:cubicBezTo>
                  <a:cubicBezTo>
                    <a:pt x="662467" y="299422"/>
                    <a:pt x="671606" y="290283"/>
                    <a:pt x="682880" y="290283"/>
                  </a:cubicBezTo>
                  <a:close/>
                  <a:moveTo>
                    <a:pt x="634103" y="290283"/>
                  </a:moveTo>
                  <a:cubicBezTo>
                    <a:pt x="645377" y="290283"/>
                    <a:pt x="654516" y="299422"/>
                    <a:pt x="654516" y="310696"/>
                  </a:cubicBezTo>
                  <a:cubicBezTo>
                    <a:pt x="654516" y="321970"/>
                    <a:pt x="645377" y="331108"/>
                    <a:pt x="634103" y="331108"/>
                  </a:cubicBezTo>
                  <a:cubicBezTo>
                    <a:pt x="622829" y="331108"/>
                    <a:pt x="613690" y="321970"/>
                    <a:pt x="613690" y="310696"/>
                  </a:cubicBezTo>
                  <a:cubicBezTo>
                    <a:pt x="613690" y="299422"/>
                    <a:pt x="622829" y="290283"/>
                    <a:pt x="634103" y="290283"/>
                  </a:cubicBezTo>
                  <a:close/>
                  <a:moveTo>
                    <a:pt x="585326" y="290283"/>
                  </a:moveTo>
                  <a:cubicBezTo>
                    <a:pt x="596599" y="290283"/>
                    <a:pt x="605738" y="299422"/>
                    <a:pt x="605738" y="310696"/>
                  </a:cubicBezTo>
                  <a:cubicBezTo>
                    <a:pt x="605738" y="321970"/>
                    <a:pt x="596599" y="331108"/>
                    <a:pt x="585326" y="331108"/>
                  </a:cubicBezTo>
                  <a:cubicBezTo>
                    <a:pt x="574052" y="331108"/>
                    <a:pt x="564913" y="321970"/>
                    <a:pt x="564913" y="310696"/>
                  </a:cubicBezTo>
                  <a:cubicBezTo>
                    <a:pt x="564913" y="299422"/>
                    <a:pt x="574052" y="290283"/>
                    <a:pt x="585326" y="290283"/>
                  </a:cubicBezTo>
                  <a:close/>
                  <a:moveTo>
                    <a:pt x="536549" y="290283"/>
                  </a:moveTo>
                  <a:cubicBezTo>
                    <a:pt x="547822" y="290283"/>
                    <a:pt x="556961" y="299422"/>
                    <a:pt x="556961" y="310696"/>
                  </a:cubicBezTo>
                  <a:cubicBezTo>
                    <a:pt x="556961" y="321970"/>
                    <a:pt x="547822" y="331108"/>
                    <a:pt x="536549" y="331108"/>
                  </a:cubicBezTo>
                  <a:cubicBezTo>
                    <a:pt x="525275" y="331108"/>
                    <a:pt x="516136" y="321970"/>
                    <a:pt x="516136" y="310696"/>
                  </a:cubicBezTo>
                  <a:cubicBezTo>
                    <a:pt x="516136" y="299422"/>
                    <a:pt x="525275" y="290283"/>
                    <a:pt x="536549" y="290283"/>
                  </a:cubicBezTo>
                  <a:close/>
                  <a:moveTo>
                    <a:pt x="487772" y="290283"/>
                  </a:moveTo>
                  <a:cubicBezTo>
                    <a:pt x="499045" y="290283"/>
                    <a:pt x="508184" y="299422"/>
                    <a:pt x="508184" y="310696"/>
                  </a:cubicBezTo>
                  <a:cubicBezTo>
                    <a:pt x="508184" y="321970"/>
                    <a:pt x="499045" y="331108"/>
                    <a:pt x="487772" y="331108"/>
                  </a:cubicBezTo>
                  <a:cubicBezTo>
                    <a:pt x="476498" y="331108"/>
                    <a:pt x="467359" y="321970"/>
                    <a:pt x="467359" y="310696"/>
                  </a:cubicBezTo>
                  <a:cubicBezTo>
                    <a:pt x="467359" y="299422"/>
                    <a:pt x="476498" y="290283"/>
                    <a:pt x="487772" y="290283"/>
                  </a:cubicBezTo>
                  <a:close/>
                  <a:moveTo>
                    <a:pt x="438994" y="290283"/>
                  </a:moveTo>
                  <a:cubicBezTo>
                    <a:pt x="450268" y="290283"/>
                    <a:pt x="459407" y="299422"/>
                    <a:pt x="459407" y="310696"/>
                  </a:cubicBezTo>
                  <a:cubicBezTo>
                    <a:pt x="459407" y="321970"/>
                    <a:pt x="450268" y="331108"/>
                    <a:pt x="438994" y="331108"/>
                  </a:cubicBezTo>
                  <a:cubicBezTo>
                    <a:pt x="427721" y="331108"/>
                    <a:pt x="418582" y="321970"/>
                    <a:pt x="418582" y="310696"/>
                  </a:cubicBezTo>
                  <a:cubicBezTo>
                    <a:pt x="418582" y="299422"/>
                    <a:pt x="427721" y="290283"/>
                    <a:pt x="438994" y="290283"/>
                  </a:cubicBezTo>
                  <a:close/>
                  <a:moveTo>
                    <a:pt x="390217" y="290283"/>
                  </a:moveTo>
                  <a:cubicBezTo>
                    <a:pt x="401491" y="290283"/>
                    <a:pt x="410630" y="299422"/>
                    <a:pt x="410630" y="310696"/>
                  </a:cubicBezTo>
                  <a:cubicBezTo>
                    <a:pt x="410630" y="321970"/>
                    <a:pt x="401491" y="331108"/>
                    <a:pt x="390217" y="331108"/>
                  </a:cubicBezTo>
                  <a:cubicBezTo>
                    <a:pt x="378944" y="331108"/>
                    <a:pt x="369805" y="321970"/>
                    <a:pt x="369805" y="310696"/>
                  </a:cubicBezTo>
                  <a:cubicBezTo>
                    <a:pt x="369805" y="299422"/>
                    <a:pt x="378944" y="290283"/>
                    <a:pt x="390217" y="290283"/>
                  </a:cubicBezTo>
                  <a:close/>
                  <a:moveTo>
                    <a:pt x="341440" y="290283"/>
                  </a:moveTo>
                  <a:cubicBezTo>
                    <a:pt x="352714" y="290283"/>
                    <a:pt x="361853" y="299422"/>
                    <a:pt x="361853" y="310696"/>
                  </a:cubicBezTo>
                  <a:cubicBezTo>
                    <a:pt x="361853" y="321970"/>
                    <a:pt x="352714" y="331108"/>
                    <a:pt x="341440" y="331108"/>
                  </a:cubicBezTo>
                  <a:cubicBezTo>
                    <a:pt x="330166" y="331108"/>
                    <a:pt x="321028" y="321970"/>
                    <a:pt x="321028" y="310696"/>
                  </a:cubicBezTo>
                  <a:cubicBezTo>
                    <a:pt x="321028" y="299422"/>
                    <a:pt x="330166" y="290283"/>
                    <a:pt x="341440" y="290283"/>
                  </a:cubicBezTo>
                  <a:close/>
                  <a:moveTo>
                    <a:pt x="292663" y="290283"/>
                  </a:moveTo>
                  <a:cubicBezTo>
                    <a:pt x="303937" y="290283"/>
                    <a:pt x="313076" y="299422"/>
                    <a:pt x="313076" y="310696"/>
                  </a:cubicBezTo>
                  <a:cubicBezTo>
                    <a:pt x="313076" y="321970"/>
                    <a:pt x="303937" y="331108"/>
                    <a:pt x="292663" y="331108"/>
                  </a:cubicBezTo>
                  <a:cubicBezTo>
                    <a:pt x="281389" y="331108"/>
                    <a:pt x="272251" y="321970"/>
                    <a:pt x="272251" y="310696"/>
                  </a:cubicBezTo>
                  <a:cubicBezTo>
                    <a:pt x="272251" y="299422"/>
                    <a:pt x="281389" y="290283"/>
                    <a:pt x="292663" y="290283"/>
                  </a:cubicBezTo>
                  <a:close/>
                  <a:moveTo>
                    <a:pt x="243886" y="290283"/>
                  </a:moveTo>
                  <a:cubicBezTo>
                    <a:pt x="255160" y="290283"/>
                    <a:pt x="264299" y="299422"/>
                    <a:pt x="264299" y="310696"/>
                  </a:cubicBezTo>
                  <a:cubicBezTo>
                    <a:pt x="264299" y="321970"/>
                    <a:pt x="255160" y="331108"/>
                    <a:pt x="243886" y="331108"/>
                  </a:cubicBezTo>
                  <a:cubicBezTo>
                    <a:pt x="232612" y="331108"/>
                    <a:pt x="223473" y="321970"/>
                    <a:pt x="223473" y="310696"/>
                  </a:cubicBezTo>
                  <a:cubicBezTo>
                    <a:pt x="223473" y="299422"/>
                    <a:pt x="232612" y="290283"/>
                    <a:pt x="243886" y="290283"/>
                  </a:cubicBezTo>
                  <a:close/>
                  <a:moveTo>
                    <a:pt x="195109" y="290283"/>
                  </a:moveTo>
                  <a:cubicBezTo>
                    <a:pt x="206383" y="290283"/>
                    <a:pt x="215522" y="299422"/>
                    <a:pt x="215522" y="310696"/>
                  </a:cubicBezTo>
                  <a:cubicBezTo>
                    <a:pt x="215522" y="321970"/>
                    <a:pt x="206383" y="331108"/>
                    <a:pt x="195109" y="331108"/>
                  </a:cubicBezTo>
                  <a:cubicBezTo>
                    <a:pt x="183835" y="331108"/>
                    <a:pt x="174696" y="321970"/>
                    <a:pt x="174696" y="310696"/>
                  </a:cubicBezTo>
                  <a:cubicBezTo>
                    <a:pt x="174696" y="299422"/>
                    <a:pt x="183835" y="290283"/>
                    <a:pt x="195109" y="290283"/>
                  </a:cubicBezTo>
                  <a:close/>
                  <a:moveTo>
                    <a:pt x="146332" y="290283"/>
                  </a:moveTo>
                  <a:cubicBezTo>
                    <a:pt x="157606" y="290283"/>
                    <a:pt x="166745" y="299422"/>
                    <a:pt x="166745" y="310696"/>
                  </a:cubicBezTo>
                  <a:cubicBezTo>
                    <a:pt x="166745" y="321970"/>
                    <a:pt x="157606" y="331108"/>
                    <a:pt x="146332" y="331108"/>
                  </a:cubicBezTo>
                  <a:cubicBezTo>
                    <a:pt x="135058" y="331108"/>
                    <a:pt x="125919" y="321970"/>
                    <a:pt x="125919" y="310696"/>
                  </a:cubicBezTo>
                  <a:cubicBezTo>
                    <a:pt x="125919" y="299422"/>
                    <a:pt x="135058" y="290283"/>
                    <a:pt x="146332" y="290283"/>
                  </a:cubicBezTo>
                  <a:close/>
                  <a:moveTo>
                    <a:pt x="97555" y="290283"/>
                  </a:moveTo>
                  <a:cubicBezTo>
                    <a:pt x="108829" y="290283"/>
                    <a:pt x="117968" y="299422"/>
                    <a:pt x="117968" y="310696"/>
                  </a:cubicBezTo>
                  <a:cubicBezTo>
                    <a:pt x="117968" y="321970"/>
                    <a:pt x="108829" y="331108"/>
                    <a:pt x="97555" y="331108"/>
                  </a:cubicBezTo>
                  <a:cubicBezTo>
                    <a:pt x="86281" y="331108"/>
                    <a:pt x="77142" y="321970"/>
                    <a:pt x="77142" y="310696"/>
                  </a:cubicBezTo>
                  <a:cubicBezTo>
                    <a:pt x="77142" y="299422"/>
                    <a:pt x="86281" y="290283"/>
                    <a:pt x="97555" y="290283"/>
                  </a:cubicBezTo>
                  <a:close/>
                  <a:moveTo>
                    <a:pt x="48778" y="290283"/>
                  </a:moveTo>
                  <a:cubicBezTo>
                    <a:pt x="60052" y="290283"/>
                    <a:pt x="69191" y="299422"/>
                    <a:pt x="69191" y="310696"/>
                  </a:cubicBezTo>
                  <a:cubicBezTo>
                    <a:pt x="69191" y="321970"/>
                    <a:pt x="60052" y="331108"/>
                    <a:pt x="48778" y="331108"/>
                  </a:cubicBezTo>
                  <a:cubicBezTo>
                    <a:pt x="37504" y="331108"/>
                    <a:pt x="28365" y="321970"/>
                    <a:pt x="28365" y="310696"/>
                  </a:cubicBezTo>
                  <a:cubicBezTo>
                    <a:pt x="28365" y="299422"/>
                    <a:pt x="37504" y="290283"/>
                    <a:pt x="48778" y="290283"/>
                  </a:cubicBezTo>
                  <a:close/>
                  <a:moveTo>
                    <a:pt x="2" y="290283"/>
                  </a:moveTo>
                  <a:cubicBezTo>
                    <a:pt x="11275" y="290283"/>
                    <a:pt x="20414" y="299422"/>
                    <a:pt x="20414" y="310696"/>
                  </a:cubicBezTo>
                  <a:cubicBezTo>
                    <a:pt x="20414" y="321970"/>
                    <a:pt x="11275" y="331108"/>
                    <a:pt x="2" y="331108"/>
                  </a:cubicBezTo>
                  <a:lnTo>
                    <a:pt x="0" y="331107"/>
                  </a:lnTo>
                  <a:lnTo>
                    <a:pt x="0" y="290284"/>
                  </a:lnTo>
                  <a:close/>
                  <a:moveTo>
                    <a:pt x="975542" y="236197"/>
                  </a:moveTo>
                  <a:lnTo>
                    <a:pt x="982755" y="237653"/>
                  </a:lnTo>
                  <a:lnTo>
                    <a:pt x="972775" y="276464"/>
                  </a:lnTo>
                  <a:lnTo>
                    <a:pt x="967596" y="275418"/>
                  </a:lnTo>
                  <a:cubicBezTo>
                    <a:pt x="960270" y="272320"/>
                    <a:pt x="955129" y="265065"/>
                    <a:pt x="955129" y="256609"/>
                  </a:cubicBezTo>
                  <a:cubicBezTo>
                    <a:pt x="955129" y="245336"/>
                    <a:pt x="964268" y="236197"/>
                    <a:pt x="975542" y="236197"/>
                  </a:cubicBezTo>
                  <a:close/>
                  <a:moveTo>
                    <a:pt x="926765" y="236197"/>
                  </a:moveTo>
                  <a:cubicBezTo>
                    <a:pt x="938039" y="236197"/>
                    <a:pt x="947178" y="245336"/>
                    <a:pt x="947178" y="256609"/>
                  </a:cubicBezTo>
                  <a:cubicBezTo>
                    <a:pt x="947178" y="267883"/>
                    <a:pt x="938039" y="277022"/>
                    <a:pt x="926765" y="277022"/>
                  </a:cubicBezTo>
                  <a:cubicBezTo>
                    <a:pt x="915491" y="277022"/>
                    <a:pt x="906352" y="267883"/>
                    <a:pt x="906352" y="256609"/>
                  </a:cubicBezTo>
                  <a:cubicBezTo>
                    <a:pt x="906352" y="245336"/>
                    <a:pt x="915491" y="236197"/>
                    <a:pt x="926765" y="236197"/>
                  </a:cubicBezTo>
                  <a:close/>
                  <a:moveTo>
                    <a:pt x="877988" y="236197"/>
                  </a:moveTo>
                  <a:cubicBezTo>
                    <a:pt x="889262" y="236197"/>
                    <a:pt x="898401" y="245336"/>
                    <a:pt x="898401" y="256609"/>
                  </a:cubicBezTo>
                  <a:cubicBezTo>
                    <a:pt x="898401" y="267883"/>
                    <a:pt x="889262" y="277022"/>
                    <a:pt x="877988" y="277022"/>
                  </a:cubicBezTo>
                  <a:cubicBezTo>
                    <a:pt x="866714" y="277022"/>
                    <a:pt x="857575" y="267883"/>
                    <a:pt x="857575" y="256609"/>
                  </a:cubicBezTo>
                  <a:cubicBezTo>
                    <a:pt x="857575" y="245336"/>
                    <a:pt x="866714" y="236197"/>
                    <a:pt x="877988" y="236197"/>
                  </a:cubicBezTo>
                  <a:close/>
                  <a:moveTo>
                    <a:pt x="829211" y="236197"/>
                  </a:moveTo>
                  <a:cubicBezTo>
                    <a:pt x="840485" y="236197"/>
                    <a:pt x="849624" y="245336"/>
                    <a:pt x="849624" y="256609"/>
                  </a:cubicBezTo>
                  <a:cubicBezTo>
                    <a:pt x="849624" y="267883"/>
                    <a:pt x="840485" y="277022"/>
                    <a:pt x="829211" y="277022"/>
                  </a:cubicBezTo>
                  <a:cubicBezTo>
                    <a:pt x="817937" y="277022"/>
                    <a:pt x="808798" y="267883"/>
                    <a:pt x="808798" y="256609"/>
                  </a:cubicBezTo>
                  <a:cubicBezTo>
                    <a:pt x="808798" y="245336"/>
                    <a:pt x="817937" y="236197"/>
                    <a:pt x="829211" y="236197"/>
                  </a:cubicBezTo>
                  <a:close/>
                  <a:moveTo>
                    <a:pt x="780434" y="236197"/>
                  </a:moveTo>
                  <a:cubicBezTo>
                    <a:pt x="791708" y="236197"/>
                    <a:pt x="800847" y="245336"/>
                    <a:pt x="800847" y="256609"/>
                  </a:cubicBezTo>
                  <a:cubicBezTo>
                    <a:pt x="800847" y="267883"/>
                    <a:pt x="791708" y="277022"/>
                    <a:pt x="780434" y="277022"/>
                  </a:cubicBezTo>
                  <a:cubicBezTo>
                    <a:pt x="769160" y="277022"/>
                    <a:pt x="760021" y="267883"/>
                    <a:pt x="760021" y="256609"/>
                  </a:cubicBezTo>
                  <a:cubicBezTo>
                    <a:pt x="760021" y="245336"/>
                    <a:pt x="769160" y="236197"/>
                    <a:pt x="780434" y="236197"/>
                  </a:cubicBezTo>
                  <a:close/>
                  <a:moveTo>
                    <a:pt x="731657" y="236197"/>
                  </a:moveTo>
                  <a:cubicBezTo>
                    <a:pt x="742931" y="236197"/>
                    <a:pt x="752070" y="245336"/>
                    <a:pt x="752070" y="256609"/>
                  </a:cubicBezTo>
                  <a:cubicBezTo>
                    <a:pt x="752070" y="267883"/>
                    <a:pt x="742931" y="277022"/>
                    <a:pt x="731657" y="277022"/>
                  </a:cubicBezTo>
                  <a:cubicBezTo>
                    <a:pt x="720383" y="277022"/>
                    <a:pt x="711244" y="267883"/>
                    <a:pt x="711244" y="256609"/>
                  </a:cubicBezTo>
                  <a:cubicBezTo>
                    <a:pt x="711244" y="245336"/>
                    <a:pt x="720383" y="236197"/>
                    <a:pt x="731657" y="236197"/>
                  </a:cubicBezTo>
                  <a:close/>
                  <a:moveTo>
                    <a:pt x="682880" y="236197"/>
                  </a:moveTo>
                  <a:cubicBezTo>
                    <a:pt x="694153" y="236197"/>
                    <a:pt x="703293" y="245336"/>
                    <a:pt x="703293" y="256609"/>
                  </a:cubicBezTo>
                  <a:cubicBezTo>
                    <a:pt x="703293" y="267883"/>
                    <a:pt x="694153" y="277022"/>
                    <a:pt x="682880" y="277022"/>
                  </a:cubicBezTo>
                  <a:cubicBezTo>
                    <a:pt x="671606" y="277022"/>
                    <a:pt x="662467" y="267883"/>
                    <a:pt x="662467" y="256609"/>
                  </a:cubicBezTo>
                  <a:cubicBezTo>
                    <a:pt x="662467" y="245336"/>
                    <a:pt x="671606" y="236197"/>
                    <a:pt x="682880" y="236197"/>
                  </a:cubicBezTo>
                  <a:close/>
                  <a:moveTo>
                    <a:pt x="634103" y="236197"/>
                  </a:moveTo>
                  <a:cubicBezTo>
                    <a:pt x="645377" y="236197"/>
                    <a:pt x="654516" y="245336"/>
                    <a:pt x="654516" y="256609"/>
                  </a:cubicBezTo>
                  <a:cubicBezTo>
                    <a:pt x="654516" y="267883"/>
                    <a:pt x="645377" y="277022"/>
                    <a:pt x="634103" y="277022"/>
                  </a:cubicBezTo>
                  <a:cubicBezTo>
                    <a:pt x="622829" y="277022"/>
                    <a:pt x="613690" y="267883"/>
                    <a:pt x="613690" y="256609"/>
                  </a:cubicBezTo>
                  <a:cubicBezTo>
                    <a:pt x="613690" y="245336"/>
                    <a:pt x="622829" y="236197"/>
                    <a:pt x="634103" y="236197"/>
                  </a:cubicBezTo>
                  <a:close/>
                  <a:moveTo>
                    <a:pt x="585326" y="236197"/>
                  </a:moveTo>
                  <a:cubicBezTo>
                    <a:pt x="596599" y="236197"/>
                    <a:pt x="605738" y="245336"/>
                    <a:pt x="605738" y="256609"/>
                  </a:cubicBezTo>
                  <a:cubicBezTo>
                    <a:pt x="605738" y="267883"/>
                    <a:pt x="596599" y="277022"/>
                    <a:pt x="585326" y="277022"/>
                  </a:cubicBezTo>
                  <a:cubicBezTo>
                    <a:pt x="574052" y="277022"/>
                    <a:pt x="564913" y="267883"/>
                    <a:pt x="564913" y="256609"/>
                  </a:cubicBezTo>
                  <a:cubicBezTo>
                    <a:pt x="564913" y="245336"/>
                    <a:pt x="574052" y="236197"/>
                    <a:pt x="585326" y="236197"/>
                  </a:cubicBezTo>
                  <a:close/>
                  <a:moveTo>
                    <a:pt x="536549" y="236197"/>
                  </a:moveTo>
                  <a:cubicBezTo>
                    <a:pt x="547822" y="236197"/>
                    <a:pt x="556961" y="245336"/>
                    <a:pt x="556961" y="256609"/>
                  </a:cubicBezTo>
                  <a:cubicBezTo>
                    <a:pt x="556961" y="267883"/>
                    <a:pt x="547822" y="277022"/>
                    <a:pt x="536549" y="277022"/>
                  </a:cubicBezTo>
                  <a:cubicBezTo>
                    <a:pt x="525275" y="277022"/>
                    <a:pt x="516136" y="267883"/>
                    <a:pt x="516136" y="256609"/>
                  </a:cubicBezTo>
                  <a:cubicBezTo>
                    <a:pt x="516136" y="245336"/>
                    <a:pt x="525275" y="236197"/>
                    <a:pt x="536549" y="236197"/>
                  </a:cubicBezTo>
                  <a:close/>
                  <a:moveTo>
                    <a:pt x="487772" y="236197"/>
                  </a:moveTo>
                  <a:cubicBezTo>
                    <a:pt x="499045" y="236197"/>
                    <a:pt x="508184" y="245336"/>
                    <a:pt x="508184" y="256609"/>
                  </a:cubicBezTo>
                  <a:cubicBezTo>
                    <a:pt x="508184" y="267883"/>
                    <a:pt x="499045" y="277022"/>
                    <a:pt x="487772" y="277022"/>
                  </a:cubicBezTo>
                  <a:cubicBezTo>
                    <a:pt x="476498" y="277022"/>
                    <a:pt x="467359" y="267883"/>
                    <a:pt x="467359" y="256609"/>
                  </a:cubicBezTo>
                  <a:cubicBezTo>
                    <a:pt x="467359" y="245336"/>
                    <a:pt x="476498" y="236197"/>
                    <a:pt x="487772" y="236197"/>
                  </a:cubicBezTo>
                  <a:close/>
                  <a:moveTo>
                    <a:pt x="438994" y="236197"/>
                  </a:moveTo>
                  <a:cubicBezTo>
                    <a:pt x="450268" y="236197"/>
                    <a:pt x="459407" y="245336"/>
                    <a:pt x="459407" y="256609"/>
                  </a:cubicBezTo>
                  <a:cubicBezTo>
                    <a:pt x="459407" y="267883"/>
                    <a:pt x="450268" y="277022"/>
                    <a:pt x="438994" y="277022"/>
                  </a:cubicBezTo>
                  <a:cubicBezTo>
                    <a:pt x="427721" y="277022"/>
                    <a:pt x="418582" y="267883"/>
                    <a:pt x="418582" y="256609"/>
                  </a:cubicBezTo>
                  <a:cubicBezTo>
                    <a:pt x="418582" y="245336"/>
                    <a:pt x="427721" y="236197"/>
                    <a:pt x="438994" y="236197"/>
                  </a:cubicBezTo>
                  <a:close/>
                  <a:moveTo>
                    <a:pt x="390217" y="236197"/>
                  </a:moveTo>
                  <a:cubicBezTo>
                    <a:pt x="401491" y="236197"/>
                    <a:pt x="410630" y="245336"/>
                    <a:pt x="410630" y="256609"/>
                  </a:cubicBezTo>
                  <a:cubicBezTo>
                    <a:pt x="410630" y="267883"/>
                    <a:pt x="401491" y="277022"/>
                    <a:pt x="390217" y="277022"/>
                  </a:cubicBezTo>
                  <a:cubicBezTo>
                    <a:pt x="378944" y="277022"/>
                    <a:pt x="369805" y="267883"/>
                    <a:pt x="369805" y="256609"/>
                  </a:cubicBezTo>
                  <a:cubicBezTo>
                    <a:pt x="369805" y="245336"/>
                    <a:pt x="378944" y="236197"/>
                    <a:pt x="390217" y="236197"/>
                  </a:cubicBezTo>
                  <a:close/>
                  <a:moveTo>
                    <a:pt x="341440" y="236197"/>
                  </a:moveTo>
                  <a:cubicBezTo>
                    <a:pt x="352714" y="236197"/>
                    <a:pt x="361853" y="245336"/>
                    <a:pt x="361853" y="256609"/>
                  </a:cubicBezTo>
                  <a:cubicBezTo>
                    <a:pt x="361853" y="267883"/>
                    <a:pt x="352714" y="277022"/>
                    <a:pt x="341440" y="277022"/>
                  </a:cubicBezTo>
                  <a:cubicBezTo>
                    <a:pt x="330166" y="277022"/>
                    <a:pt x="321028" y="267883"/>
                    <a:pt x="321028" y="256609"/>
                  </a:cubicBezTo>
                  <a:cubicBezTo>
                    <a:pt x="321028" y="245336"/>
                    <a:pt x="330166" y="236197"/>
                    <a:pt x="341440" y="236197"/>
                  </a:cubicBezTo>
                  <a:close/>
                  <a:moveTo>
                    <a:pt x="292663" y="236197"/>
                  </a:moveTo>
                  <a:cubicBezTo>
                    <a:pt x="303937" y="236197"/>
                    <a:pt x="313076" y="245336"/>
                    <a:pt x="313076" y="256609"/>
                  </a:cubicBezTo>
                  <a:cubicBezTo>
                    <a:pt x="313076" y="267883"/>
                    <a:pt x="303937" y="277022"/>
                    <a:pt x="292663" y="277022"/>
                  </a:cubicBezTo>
                  <a:cubicBezTo>
                    <a:pt x="281389" y="277022"/>
                    <a:pt x="272251" y="267883"/>
                    <a:pt x="272251" y="256609"/>
                  </a:cubicBezTo>
                  <a:cubicBezTo>
                    <a:pt x="272251" y="245336"/>
                    <a:pt x="281389" y="236197"/>
                    <a:pt x="292663" y="236197"/>
                  </a:cubicBezTo>
                  <a:close/>
                  <a:moveTo>
                    <a:pt x="243886" y="236197"/>
                  </a:moveTo>
                  <a:cubicBezTo>
                    <a:pt x="255160" y="236197"/>
                    <a:pt x="264299" y="245336"/>
                    <a:pt x="264299" y="256609"/>
                  </a:cubicBezTo>
                  <a:cubicBezTo>
                    <a:pt x="264299" y="267883"/>
                    <a:pt x="255160" y="277022"/>
                    <a:pt x="243886" y="277022"/>
                  </a:cubicBezTo>
                  <a:cubicBezTo>
                    <a:pt x="232612" y="277022"/>
                    <a:pt x="223473" y="267883"/>
                    <a:pt x="223473" y="256609"/>
                  </a:cubicBezTo>
                  <a:cubicBezTo>
                    <a:pt x="223473" y="245336"/>
                    <a:pt x="232612" y="236197"/>
                    <a:pt x="243886" y="236197"/>
                  </a:cubicBezTo>
                  <a:close/>
                  <a:moveTo>
                    <a:pt x="195109" y="236197"/>
                  </a:moveTo>
                  <a:cubicBezTo>
                    <a:pt x="206383" y="236197"/>
                    <a:pt x="215522" y="245336"/>
                    <a:pt x="215522" y="256609"/>
                  </a:cubicBezTo>
                  <a:cubicBezTo>
                    <a:pt x="215522" y="267883"/>
                    <a:pt x="206383" y="277022"/>
                    <a:pt x="195109" y="277022"/>
                  </a:cubicBezTo>
                  <a:cubicBezTo>
                    <a:pt x="183835" y="277022"/>
                    <a:pt x="174696" y="267883"/>
                    <a:pt x="174696" y="256609"/>
                  </a:cubicBezTo>
                  <a:cubicBezTo>
                    <a:pt x="174696" y="245336"/>
                    <a:pt x="183835" y="236197"/>
                    <a:pt x="195109" y="236197"/>
                  </a:cubicBezTo>
                  <a:close/>
                  <a:moveTo>
                    <a:pt x="146332" y="236197"/>
                  </a:moveTo>
                  <a:cubicBezTo>
                    <a:pt x="157606" y="236197"/>
                    <a:pt x="166745" y="245336"/>
                    <a:pt x="166745" y="256609"/>
                  </a:cubicBezTo>
                  <a:cubicBezTo>
                    <a:pt x="166745" y="267883"/>
                    <a:pt x="157606" y="277022"/>
                    <a:pt x="146332" y="277022"/>
                  </a:cubicBezTo>
                  <a:cubicBezTo>
                    <a:pt x="135058" y="277022"/>
                    <a:pt x="125919" y="267883"/>
                    <a:pt x="125919" y="256609"/>
                  </a:cubicBezTo>
                  <a:cubicBezTo>
                    <a:pt x="125919" y="245336"/>
                    <a:pt x="135058" y="236197"/>
                    <a:pt x="146332" y="236197"/>
                  </a:cubicBezTo>
                  <a:close/>
                  <a:moveTo>
                    <a:pt x="97555" y="236197"/>
                  </a:moveTo>
                  <a:cubicBezTo>
                    <a:pt x="108829" y="236197"/>
                    <a:pt x="117968" y="245336"/>
                    <a:pt x="117968" y="256609"/>
                  </a:cubicBezTo>
                  <a:cubicBezTo>
                    <a:pt x="117968" y="267883"/>
                    <a:pt x="108829" y="277022"/>
                    <a:pt x="97555" y="277022"/>
                  </a:cubicBezTo>
                  <a:cubicBezTo>
                    <a:pt x="86281" y="277022"/>
                    <a:pt x="77142" y="267883"/>
                    <a:pt x="77142" y="256609"/>
                  </a:cubicBezTo>
                  <a:cubicBezTo>
                    <a:pt x="77142" y="245336"/>
                    <a:pt x="86281" y="236197"/>
                    <a:pt x="97555" y="236197"/>
                  </a:cubicBezTo>
                  <a:close/>
                  <a:moveTo>
                    <a:pt x="48778" y="236197"/>
                  </a:moveTo>
                  <a:cubicBezTo>
                    <a:pt x="60052" y="236197"/>
                    <a:pt x="69191" y="245336"/>
                    <a:pt x="69191" y="256609"/>
                  </a:cubicBezTo>
                  <a:cubicBezTo>
                    <a:pt x="69191" y="267883"/>
                    <a:pt x="60052" y="277022"/>
                    <a:pt x="48778" y="277022"/>
                  </a:cubicBezTo>
                  <a:cubicBezTo>
                    <a:pt x="37504" y="277022"/>
                    <a:pt x="28365" y="267883"/>
                    <a:pt x="28365" y="256609"/>
                  </a:cubicBezTo>
                  <a:cubicBezTo>
                    <a:pt x="28365" y="245336"/>
                    <a:pt x="37504" y="236197"/>
                    <a:pt x="48778" y="236197"/>
                  </a:cubicBezTo>
                  <a:close/>
                  <a:moveTo>
                    <a:pt x="2" y="236197"/>
                  </a:moveTo>
                  <a:cubicBezTo>
                    <a:pt x="11275" y="236197"/>
                    <a:pt x="20414" y="245336"/>
                    <a:pt x="20414" y="256609"/>
                  </a:cubicBezTo>
                  <a:cubicBezTo>
                    <a:pt x="20414" y="267883"/>
                    <a:pt x="11275" y="277022"/>
                    <a:pt x="2" y="277022"/>
                  </a:cubicBezTo>
                  <a:lnTo>
                    <a:pt x="0" y="277021"/>
                  </a:lnTo>
                  <a:lnTo>
                    <a:pt x="0" y="236198"/>
                  </a:lnTo>
                  <a:close/>
                  <a:moveTo>
                    <a:pt x="975542" y="182110"/>
                  </a:moveTo>
                  <a:cubicBezTo>
                    <a:pt x="981179" y="182110"/>
                    <a:pt x="986282" y="184395"/>
                    <a:pt x="989976" y="188089"/>
                  </a:cubicBezTo>
                  <a:lnTo>
                    <a:pt x="992557" y="194320"/>
                  </a:lnTo>
                  <a:lnTo>
                    <a:pt x="990601" y="207139"/>
                  </a:lnTo>
                  <a:lnTo>
                    <a:pt x="987678" y="218507"/>
                  </a:lnTo>
                  <a:lnTo>
                    <a:pt x="983488" y="221332"/>
                  </a:lnTo>
                  <a:cubicBezTo>
                    <a:pt x="981046" y="222365"/>
                    <a:pt x="978360" y="222936"/>
                    <a:pt x="975542" y="222936"/>
                  </a:cubicBezTo>
                  <a:cubicBezTo>
                    <a:pt x="964268" y="222936"/>
                    <a:pt x="955129" y="213797"/>
                    <a:pt x="955129" y="202523"/>
                  </a:cubicBezTo>
                  <a:cubicBezTo>
                    <a:pt x="955129" y="191250"/>
                    <a:pt x="964268" y="182110"/>
                    <a:pt x="975542" y="182110"/>
                  </a:cubicBezTo>
                  <a:close/>
                  <a:moveTo>
                    <a:pt x="926765" y="182110"/>
                  </a:moveTo>
                  <a:cubicBezTo>
                    <a:pt x="938039" y="182110"/>
                    <a:pt x="947178" y="191250"/>
                    <a:pt x="947178" y="202523"/>
                  </a:cubicBezTo>
                  <a:cubicBezTo>
                    <a:pt x="947178" y="213797"/>
                    <a:pt x="938039" y="222936"/>
                    <a:pt x="926765" y="222936"/>
                  </a:cubicBezTo>
                  <a:cubicBezTo>
                    <a:pt x="915491" y="222936"/>
                    <a:pt x="906352" y="213797"/>
                    <a:pt x="906352" y="202523"/>
                  </a:cubicBezTo>
                  <a:cubicBezTo>
                    <a:pt x="906352" y="191250"/>
                    <a:pt x="915491" y="182110"/>
                    <a:pt x="926765" y="182110"/>
                  </a:cubicBezTo>
                  <a:close/>
                  <a:moveTo>
                    <a:pt x="877988" y="182110"/>
                  </a:moveTo>
                  <a:cubicBezTo>
                    <a:pt x="889262" y="182110"/>
                    <a:pt x="898401" y="191250"/>
                    <a:pt x="898401" y="202523"/>
                  </a:cubicBezTo>
                  <a:cubicBezTo>
                    <a:pt x="898401" y="213797"/>
                    <a:pt x="889262" y="222936"/>
                    <a:pt x="877988" y="222936"/>
                  </a:cubicBezTo>
                  <a:cubicBezTo>
                    <a:pt x="866714" y="222936"/>
                    <a:pt x="857575" y="213797"/>
                    <a:pt x="857575" y="202523"/>
                  </a:cubicBezTo>
                  <a:cubicBezTo>
                    <a:pt x="857575" y="191250"/>
                    <a:pt x="866714" y="182110"/>
                    <a:pt x="877988" y="182110"/>
                  </a:cubicBezTo>
                  <a:close/>
                  <a:moveTo>
                    <a:pt x="829211" y="182110"/>
                  </a:moveTo>
                  <a:cubicBezTo>
                    <a:pt x="840485" y="182110"/>
                    <a:pt x="849624" y="191250"/>
                    <a:pt x="849624" y="202523"/>
                  </a:cubicBezTo>
                  <a:cubicBezTo>
                    <a:pt x="849624" y="213797"/>
                    <a:pt x="840485" y="222936"/>
                    <a:pt x="829211" y="222936"/>
                  </a:cubicBezTo>
                  <a:cubicBezTo>
                    <a:pt x="817937" y="222936"/>
                    <a:pt x="808798" y="213797"/>
                    <a:pt x="808798" y="202523"/>
                  </a:cubicBezTo>
                  <a:cubicBezTo>
                    <a:pt x="808798" y="191250"/>
                    <a:pt x="817937" y="182110"/>
                    <a:pt x="829211" y="182110"/>
                  </a:cubicBezTo>
                  <a:close/>
                  <a:moveTo>
                    <a:pt x="780434" y="182110"/>
                  </a:moveTo>
                  <a:cubicBezTo>
                    <a:pt x="791708" y="182110"/>
                    <a:pt x="800847" y="191250"/>
                    <a:pt x="800847" y="202523"/>
                  </a:cubicBezTo>
                  <a:cubicBezTo>
                    <a:pt x="800847" y="213797"/>
                    <a:pt x="791708" y="222936"/>
                    <a:pt x="780434" y="222936"/>
                  </a:cubicBezTo>
                  <a:cubicBezTo>
                    <a:pt x="769160" y="222936"/>
                    <a:pt x="760021" y="213797"/>
                    <a:pt x="760021" y="202523"/>
                  </a:cubicBezTo>
                  <a:cubicBezTo>
                    <a:pt x="760021" y="191250"/>
                    <a:pt x="769160" y="182110"/>
                    <a:pt x="780434" y="182110"/>
                  </a:cubicBezTo>
                  <a:close/>
                  <a:moveTo>
                    <a:pt x="731657" y="182110"/>
                  </a:moveTo>
                  <a:cubicBezTo>
                    <a:pt x="742931" y="182110"/>
                    <a:pt x="752070" y="191250"/>
                    <a:pt x="752070" y="202523"/>
                  </a:cubicBezTo>
                  <a:cubicBezTo>
                    <a:pt x="752070" y="213797"/>
                    <a:pt x="742931" y="222936"/>
                    <a:pt x="731657" y="222936"/>
                  </a:cubicBezTo>
                  <a:cubicBezTo>
                    <a:pt x="720383" y="222936"/>
                    <a:pt x="711244" y="213797"/>
                    <a:pt x="711244" y="202523"/>
                  </a:cubicBezTo>
                  <a:cubicBezTo>
                    <a:pt x="711244" y="191250"/>
                    <a:pt x="720383" y="182110"/>
                    <a:pt x="731657" y="182110"/>
                  </a:cubicBezTo>
                  <a:close/>
                  <a:moveTo>
                    <a:pt x="682880" y="182110"/>
                  </a:moveTo>
                  <a:cubicBezTo>
                    <a:pt x="694153" y="182110"/>
                    <a:pt x="703293" y="191250"/>
                    <a:pt x="703293" y="202523"/>
                  </a:cubicBezTo>
                  <a:cubicBezTo>
                    <a:pt x="703293" y="213797"/>
                    <a:pt x="694153" y="222936"/>
                    <a:pt x="682880" y="222936"/>
                  </a:cubicBezTo>
                  <a:cubicBezTo>
                    <a:pt x="671606" y="222936"/>
                    <a:pt x="662467" y="213797"/>
                    <a:pt x="662467" y="202523"/>
                  </a:cubicBezTo>
                  <a:cubicBezTo>
                    <a:pt x="662467" y="191250"/>
                    <a:pt x="671606" y="182110"/>
                    <a:pt x="682880" y="182110"/>
                  </a:cubicBezTo>
                  <a:close/>
                  <a:moveTo>
                    <a:pt x="634103" y="182110"/>
                  </a:moveTo>
                  <a:cubicBezTo>
                    <a:pt x="645377" y="182110"/>
                    <a:pt x="654516" y="191250"/>
                    <a:pt x="654516" y="202523"/>
                  </a:cubicBezTo>
                  <a:cubicBezTo>
                    <a:pt x="654516" y="213797"/>
                    <a:pt x="645377" y="222936"/>
                    <a:pt x="634103" y="222936"/>
                  </a:cubicBezTo>
                  <a:cubicBezTo>
                    <a:pt x="622829" y="222936"/>
                    <a:pt x="613690" y="213797"/>
                    <a:pt x="613690" y="202523"/>
                  </a:cubicBezTo>
                  <a:cubicBezTo>
                    <a:pt x="613690" y="191250"/>
                    <a:pt x="622829" y="182110"/>
                    <a:pt x="634103" y="182110"/>
                  </a:cubicBezTo>
                  <a:close/>
                  <a:moveTo>
                    <a:pt x="585326" y="182110"/>
                  </a:moveTo>
                  <a:cubicBezTo>
                    <a:pt x="596599" y="182110"/>
                    <a:pt x="605738" y="191250"/>
                    <a:pt x="605738" y="202523"/>
                  </a:cubicBezTo>
                  <a:cubicBezTo>
                    <a:pt x="605738" y="213797"/>
                    <a:pt x="596599" y="222936"/>
                    <a:pt x="585326" y="222936"/>
                  </a:cubicBezTo>
                  <a:cubicBezTo>
                    <a:pt x="574052" y="222936"/>
                    <a:pt x="564913" y="213797"/>
                    <a:pt x="564913" y="202523"/>
                  </a:cubicBezTo>
                  <a:cubicBezTo>
                    <a:pt x="564913" y="191250"/>
                    <a:pt x="574052" y="182110"/>
                    <a:pt x="585326" y="182110"/>
                  </a:cubicBezTo>
                  <a:close/>
                  <a:moveTo>
                    <a:pt x="536549" y="182110"/>
                  </a:moveTo>
                  <a:cubicBezTo>
                    <a:pt x="547822" y="182110"/>
                    <a:pt x="556961" y="191250"/>
                    <a:pt x="556961" y="202523"/>
                  </a:cubicBezTo>
                  <a:cubicBezTo>
                    <a:pt x="556961" y="213797"/>
                    <a:pt x="547822" y="222936"/>
                    <a:pt x="536549" y="222936"/>
                  </a:cubicBezTo>
                  <a:cubicBezTo>
                    <a:pt x="525275" y="222936"/>
                    <a:pt x="516136" y="213797"/>
                    <a:pt x="516136" y="202523"/>
                  </a:cubicBezTo>
                  <a:cubicBezTo>
                    <a:pt x="516136" y="191250"/>
                    <a:pt x="525275" y="182110"/>
                    <a:pt x="536549" y="182110"/>
                  </a:cubicBezTo>
                  <a:close/>
                  <a:moveTo>
                    <a:pt x="487772" y="182110"/>
                  </a:moveTo>
                  <a:cubicBezTo>
                    <a:pt x="499045" y="182110"/>
                    <a:pt x="508184" y="191250"/>
                    <a:pt x="508184" y="202523"/>
                  </a:cubicBezTo>
                  <a:cubicBezTo>
                    <a:pt x="508184" y="213797"/>
                    <a:pt x="499045" y="222936"/>
                    <a:pt x="487772" y="222936"/>
                  </a:cubicBezTo>
                  <a:cubicBezTo>
                    <a:pt x="476498" y="222936"/>
                    <a:pt x="467359" y="213797"/>
                    <a:pt x="467359" y="202523"/>
                  </a:cubicBezTo>
                  <a:cubicBezTo>
                    <a:pt x="467359" y="191250"/>
                    <a:pt x="476498" y="182110"/>
                    <a:pt x="487772" y="182110"/>
                  </a:cubicBezTo>
                  <a:close/>
                  <a:moveTo>
                    <a:pt x="438994" y="182110"/>
                  </a:moveTo>
                  <a:cubicBezTo>
                    <a:pt x="450268" y="182110"/>
                    <a:pt x="459407" y="191250"/>
                    <a:pt x="459407" y="202523"/>
                  </a:cubicBezTo>
                  <a:cubicBezTo>
                    <a:pt x="459407" y="213797"/>
                    <a:pt x="450268" y="222936"/>
                    <a:pt x="438994" y="222936"/>
                  </a:cubicBezTo>
                  <a:cubicBezTo>
                    <a:pt x="427721" y="222936"/>
                    <a:pt x="418582" y="213797"/>
                    <a:pt x="418582" y="202523"/>
                  </a:cubicBezTo>
                  <a:cubicBezTo>
                    <a:pt x="418582" y="191250"/>
                    <a:pt x="427721" y="182110"/>
                    <a:pt x="438994" y="182110"/>
                  </a:cubicBezTo>
                  <a:close/>
                  <a:moveTo>
                    <a:pt x="390217" y="182110"/>
                  </a:moveTo>
                  <a:cubicBezTo>
                    <a:pt x="401491" y="182110"/>
                    <a:pt x="410630" y="191250"/>
                    <a:pt x="410630" y="202523"/>
                  </a:cubicBezTo>
                  <a:cubicBezTo>
                    <a:pt x="410630" y="213797"/>
                    <a:pt x="401491" y="222936"/>
                    <a:pt x="390217" y="222936"/>
                  </a:cubicBezTo>
                  <a:cubicBezTo>
                    <a:pt x="378944" y="222936"/>
                    <a:pt x="369805" y="213797"/>
                    <a:pt x="369805" y="202523"/>
                  </a:cubicBezTo>
                  <a:cubicBezTo>
                    <a:pt x="369805" y="191250"/>
                    <a:pt x="378944" y="182110"/>
                    <a:pt x="390217" y="182110"/>
                  </a:cubicBezTo>
                  <a:close/>
                  <a:moveTo>
                    <a:pt x="341440" y="182110"/>
                  </a:moveTo>
                  <a:cubicBezTo>
                    <a:pt x="352714" y="182110"/>
                    <a:pt x="361853" y="191250"/>
                    <a:pt x="361853" y="202523"/>
                  </a:cubicBezTo>
                  <a:cubicBezTo>
                    <a:pt x="361853" y="213797"/>
                    <a:pt x="352714" y="222936"/>
                    <a:pt x="341440" y="222936"/>
                  </a:cubicBezTo>
                  <a:cubicBezTo>
                    <a:pt x="330166" y="222936"/>
                    <a:pt x="321028" y="213797"/>
                    <a:pt x="321028" y="202523"/>
                  </a:cubicBezTo>
                  <a:cubicBezTo>
                    <a:pt x="321028" y="191250"/>
                    <a:pt x="330166" y="182110"/>
                    <a:pt x="341440" y="182110"/>
                  </a:cubicBezTo>
                  <a:close/>
                  <a:moveTo>
                    <a:pt x="292663" y="182110"/>
                  </a:moveTo>
                  <a:cubicBezTo>
                    <a:pt x="303937" y="182110"/>
                    <a:pt x="313076" y="191250"/>
                    <a:pt x="313076" y="202523"/>
                  </a:cubicBezTo>
                  <a:cubicBezTo>
                    <a:pt x="313076" y="213797"/>
                    <a:pt x="303937" y="222936"/>
                    <a:pt x="292663" y="222936"/>
                  </a:cubicBezTo>
                  <a:cubicBezTo>
                    <a:pt x="281389" y="222936"/>
                    <a:pt x="272251" y="213797"/>
                    <a:pt x="272251" y="202523"/>
                  </a:cubicBezTo>
                  <a:cubicBezTo>
                    <a:pt x="272251" y="191250"/>
                    <a:pt x="281389" y="182110"/>
                    <a:pt x="292663" y="182110"/>
                  </a:cubicBezTo>
                  <a:close/>
                  <a:moveTo>
                    <a:pt x="243886" y="182110"/>
                  </a:moveTo>
                  <a:cubicBezTo>
                    <a:pt x="255160" y="182110"/>
                    <a:pt x="264299" y="191250"/>
                    <a:pt x="264299" y="202523"/>
                  </a:cubicBezTo>
                  <a:cubicBezTo>
                    <a:pt x="264299" y="213797"/>
                    <a:pt x="255160" y="222936"/>
                    <a:pt x="243886" y="222936"/>
                  </a:cubicBezTo>
                  <a:cubicBezTo>
                    <a:pt x="232612" y="222936"/>
                    <a:pt x="223473" y="213797"/>
                    <a:pt x="223473" y="202523"/>
                  </a:cubicBezTo>
                  <a:cubicBezTo>
                    <a:pt x="223473" y="191250"/>
                    <a:pt x="232612" y="182110"/>
                    <a:pt x="243886" y="182110"/>
                  </a:cubicBezTo>
                  <a:close/>
                  <a:moveTo>
                    <a:pt x="195109" y="182110"/>
                  </a:moveTo>
                  <a:cubicBezTo>
                    <a:pt x="206383" y="182110"/>
                    <a:pt x="215522" y="191250"/>
                    <a:pt x="215522" y="202523"/>
                  </a:cubicBezTo>
                  <a:cubicBezTo>
                    <a:pt x="215522" y="213797"/>
                    <a:pt x="206383" y="222936"/>
                    <a:pt x="195109" y="222936"/>
                  </a:cubicBezTo>
                  <a:cubicBezTo>
                    <a:pt x="183835" y="222936"/>
                    <a:pt x="174696" y="213797"/>
                    <a:pt x="174696" y="202523"/>
                  </a:cubicBezTo>
                  <a:cubicBezTo>
                    <a:pt x="174696" y="191250"/>
                    <a:pt x="183835" y="182110"/>
                    <a:pt x="195109" y="182110"/>
                  </a:cubicBezTo>
                  <a:close/>
                  <a:moveTo>
                    <a:pt x="146332" y="182110"/>
                  </a:moveTo>
                  <a:cubicBezTo>
                    <a:pt x="157606" y="182110"/>
                    <a:pt x="166745" y="191250"/>
                    <a:pt x="166745" y="202523"/>
                  </a:cubicBezTo>
                  <a:cubicBezTo>
                    <a:pt x="166745" y="213797"/>
                    <a:pt x="157606" y="222936"/>
                    <a:pt x="146332" y="222936"/>
                  </a:cubicBezTo>
                  <a:cubicBezTo>
                    <a:pt x="135058" y="222936"/>
                    <a:pt x="125919" y="213797"/>
                    <a:pt x="125919" y="202523"/>
                  </a:cubicBezTo>
                  <a:cubicBezTo>
                    <a:pt x="125919" y="191250"/>
                    <a:pt x="135058" y="182110"/>
                    <a:pt x="146332" y="182110"/>
                  </a:cubicBezTo>
                  <a:close/>
                  <a:moveTo>
                    <a:pt x="97555" y="182110"/>
                  </a:moveTo>
                  <a:cubicBezTo>
                    <a:pt x="108829" y="182110"/>
                    <a:pt x="117968" y="191250"/>
                    <a:pt x="117968" y="202523"/>
                  </a:cubicBezTo>
                  <a:cubicBezTo>
                    <a:pt x="117968" y="213797"/>
                    <a:pt x="108829" y="222936"/>
                    <a:pt x="97555" y="222936"/>
                  </a:cubicBezTo>
                  <a:cubicBezTo>
                    <a:pt x="86281" y="222936"/>
                    <a:pt x="77142" y="213797"/>
                    <a:pt x="77142" y="202523"/>
                  </a:cubicBezTo>
                  <a:cubicBezTo>
                    <a:pt x="77142" y="191250"/>
                    <a:pt x="86281" y="182110"/>
                    <a:pt x="97555" y="182110"/>
                  </a:cubicBezTo>
                  <a:close/>
                  <a:moveTo>
                    <a:pt x="48778" y="182110"/>
                  </a:moveTo>
                  <a:cubicBezTo>
                    <a:pt x="60052" y="182110"/>
                    <a:pt x="69191" y="191250"/>
                    <a:pt x="69191" y="202523"/>
                  </a:cubicBezTo>
                  <a:cubicBezTo>
                    <a:pt x="69191" y="213797"/>
                    <a:pt x="60052" y="222936"/>
                    <a:pt x="48778" y="222936"/>
                  </a:cubicBezTo>
                  <a:cubicBezTo>
                    <a:pt x="37504" y="222936"/>
                    <a:pt x="28365" y="213797"/>
                    <a:pt x="28365" y="202523"/>
                  </a:cubicBezTo>
                  <a:cubicBezTo>
                    <a:pt x="28365" y="191250"/>
                    <a:pt x="37504" y="182110"/>
                    <a:pt x="48778" y="182110"/>
                  </a:cubicBezTo>
                  <a:close/>
                  <a:moveTo>
                    <a:pt x="2" y="182110"/>
                  </a:moveTo>
                  <a:cubicBezTo>
                    <a:pt x="11275" y="182110"/>
                    <a:pt x="20414" y="191250"/>
                    <a:pt x="20414" y="202523"/>
                  </a:cubicBezTo>
                  <a:cubicBezTo>
                    <a:pt x="20414" y="213797"/>
                    <a:pt x="11275" y="222936"/>
                    <a:pt x="2" y="222936"/>
                  </a:cubicBezTo>
                  <a:lnTo>
                    <a:pt x="0" y="222935"/>
                  </a:lnTo>
                  <a:lnTo>
                    <a:pt x="0" y="182111"/>
                  </a:lnTo>
                  <a:close/>
                  <a:moveTo>
                    <a:pt x="975542" y="128024"/>
                  </a:moveTo>
                  <a:cubicBezTo>
                    <a:pt x="986816" y="128024"/>
                    <a:pt x="995955" y="137163"/>
                    <a:pt x="995955" y="148437"/>
                  </a:cubicBezTo>
                  <a:cubicBezTo>
                    <a:pt x="995955" y="159711"/>
                    <a:pt x="986816" y="168850"/>
                    <a:pt x="975542" y="168850"/>
                  </a:cubicBezTo>
                  <a:cubicBezTo>
                    <a:pt x="964268" y="168850"/>
                    <a:pt x="955129" y="159711"/>
                    <a:pt x="955129" y="148437"/>
                  </a:cubicBezTo>
                  <a:cubicBezTo>
                    <a:pt x="955129" y="137163"/>
                    <a:pt x="964268" y="128024"/>
                    <a:pt x="975542" y="128024"/>
                  </a:cubicBezTo>
                  <a:close/>
                  <a:moveTo>
                    <a:pt x="926765" y="128024"/>
                  </a:moveTo>
                  <a:cubicBezTo>
                    <a:pt x="938039" y="128024"/>
                    <a:pt x="947178" y="137163"/>
                    <a:pt x="947178" y="148437"/>
                  </a:cubicBezTo>
                  <a:cubicBezTo>
                    <a:pt x="947178" y="159711"/>
                    <a:pt x="938039" y="168850"/>
                    <a:pt x="926765" y="168850"/>
                  </a:cubicBezTo>
                  <a:cubicBezTo>
                    <a:pt x="915491" y="168850"/>
                    <a:pt x="906352" y="159711"/>
                    <a:pt x="906352" y="148437"/>
                  </a:cubicBezTo>
                  <a:cubicBezTo>
                    <a:pt x="906352" y="137163"/>
                    <a:pt x="915491" y="128024"/>
                    <a:pt x="926765" y="128024"/>
                  </a:cubicBezTo>
                  <a:close/>
                  <a:moveTo>
                    <a:pt x="877988" y="128024"/>
                  </a:moveTo>
                  <a:cubicBezTo>
                    <a:pt x="889262" y="128024"/>
                    <a:pt x="898401" y="137163"/>
                    <a:pt x="898401" y="148437"/>
                  </a:cubicBezTo>
                  <a:cubicBezTo>
                    <a:pt x="898401" y="159711"/>
                    <a:pt x="889262" y="168850"/>
                    <a:pt x="877988" y="168850"/>
                  </a:cubicBezTo>
                  <a:cubicBezTo>
                    <a:pt x="866714" y="168850"/>
                    <a:pt x="857575" y="159711"/>
                    <a:pt x="857575" y="148437"/>
                  </a:cubicBezTo>
                  <a:cubicBezTo>
                    <a:pt x="857575" y="137163"/>
                    <a:pt x="866714" y="128024"/>
                    <a:pt x="877988" y="128024"/>
                  </a:cubicBezTo>
                  <a:close/>
                  <a:moveTo>
                    <a:pt x="829211" y="128024"/>
                  </a:moveTo>
                  <a:cubicBezTo>
                    <a:pt x="840485" y="128024"/>
                    <a:pt x="849624" y="137163"/>
                    <a:pt x="849624" y="148437"/>
                  </a:cubicBezTo>
                  <a:cubicBezTo>
                    <a:pt x="849624" y="159711"/>
                    <a:pt x="840485" y="168850"/>
                    <a:pt x="829211" y="168850"/>
                  </a:cubicBezTo>
                  <a:cubicBezTo>
                    <a:pt x="817937" y="168850"/>
                    <a:pt x="808798" y="159711"/>
                    <a:pt x="808798" y="148437"/>
                  </a:cubicBezTo>
                  <a:cubicBezTo>
                    <a:pt x="808798" y="137163"/>
                    <a:pt x="817937" y="128024"/>
                    <a:pt x="829211" y="128024"/>
                  </a:cubicBezTo>
                  <a:close/>
                  <a:moveTo>
                    <a:pt x="780434" y="128024"/>
                  </a:moveTo>
                  <a:cubicBezTo>
                    <a:pt x="791708" y="128024"/>
                    <a:pt x="800847" y="137163"/>
                    <a:pt x="800847" y="148437"/>
                  </a:cubicBezTo>
                  <a:cubicBezTo>
                    <a:pt x="800847" y="159711"/>
                    <a:pt x="791708" y="168850"/>
                    <a:pt x="780434" y="168850"/>
                  </a:cubicBezTo>
                  <a:cubicBezTo>
                    <a:pt x="769160" y="168850"/>
                    <a:pt x="760021" y="159711"/>
                    <a:pt x="760021" y="148437"/>
                  </a:cubicBezTo>
                  <a:cubicBezTo>
                    <a:pt x="760021" y="137163"/>
                    <a:pt x="769160" y="128024"/>
                    <a:pt x="780434" y="128024"/>
                  </a:cubicBezTo>
                  <a:close/>
                  <a:moveTo>
                    <a:pt x="731657" y="128024"/>
                  </a:moveTo>
                  <a:cubicBezTo>
                    <a:pt x="742931" y="128024"/>
                    <a:pt x="752070" y="137163"/>
                    <a:pt x="752070" y="148437"/>
                  </a:cubicBezTo>
                  <a:cubicBezTo>
                    <a:pt x="752070" y="159711"/>
                    <a:pt x="742931" y="168850"/>
                    <a:pt x="731657" y="168850"/>
                  </a:cubicBezTo>
                  <a:cubicBezTo>
                    <a:pt x="720383" y="168850"/>
                    <a:pt x="711244" y="159711"/>
                    <a:pt x="711244" y="148437"/>
                  </a:cubicBezTo>
                  <a:cubicBezTo>
                    <a:pt x="711244" y="137163"/>
                    <a:pt x="720383" y="128024"/>
                    <a:pt x="731657" y="128024"/>
                  </a:cubicBezTo>
                  <a:close/>
                  <a:moveTo>
                    <a:pt x="682880" y="128024"/>
                  </a:moveTo>
                  <a:cubicBezTo>
                    <a:pt x="694153" y="128024"/>
                    <a:pt x="703293" y="137163"/>
                    <a:pt x="703293" y="148437"/>
                  </a:cubicBezTo>
                  <a:cubicBezTo>
                    <a:pt x="703293" y="159711"/>
                    <a:pt x="694153" y="168850"/>
                    <a:pt x="682880" y="168850"/>
                  </a:cubicBezTo>
                  <a:cubicBezTo>
                    <a:pt x="671606" y="168850"/>
                    <a:pt x="662467" y="159711"/>
                    <a:pt x="662467" y="148437"/>
                  </a:cubicBezTo>
                  <a:cubicBezTo>
                    <a:pt x="662467" y="137163"/>
                    <a:pt x="671606" y="128024"/>
                    <a:pt x="682880" y="128024"/>
                  </a:cubicBezTo>
                  <a:close/>
                  <a:moveTo>
                    <a:pt x="634103" y="128024"/>
                  </a:moveTo>
                  <a:cubicBezTo>
                    <a:pt x="645377" y="128024"/>
                    <a:pt x="654516" y="137163"/>
                    <a:pt x="654516" y="148437"/>
                  </a:cubicBezTo>
                  <a:cubicBezTo>
                    <a:pt x="654516" y="159711"/>
                    <a:pt x="645377" y="168850"/>
                    <a:pt x="634103" y="168850"/>
                  </a:cubicBezTo>
                  <a:cubicBezTo>
                    <a:pt x="622829" y="168850"/>
                    <a:pt x="613690" y="159711"/>
                    <a:pt x="613690" y="148437"/>
                  </a:cubicBezTo>
                  <a:cubicBezTo>
                    <a:pt x="613690" y="137163"/>
                    <a:pt x="622829" y="128024"/>
                    <a:pt x="634103" y="128024"/>
                  </a:cubicBezTo>
                  <a:close/>
                  <a:moveTo>
                    <a:pt x="585326" y="128024"/>
                  </a:moveTo>
                  <a:cubicBezTo>
                    <a:pt x="596599" y="128024"/>
                    <a:pt x="605738" y="137163"/>
                    <a:pt x="605738" y="148437"/>
                  </a:cubicBezTo>
                  <a:cubicBezTo>
                    <a:pt x="605738" y="159711"/>
                    <a:pt x="596599" y="168850"/>
                    <a:pt x="585326" y="168850"/>
                  </a:cubicBezTo>
                  <a:cubicBezTo>
                    <a:pt x="574052" y="168850"/>
                    <a:pt x="564913" y="159711"/>
                    <a:pt x="564913" y="148437"/>
                  </a:cubicBezTo>
                  <a:cubicBezTo>
                    <a:pt x="564913" y="137163"/>
                    <a:pt x="574052" y="128024"/>
                    <a:pt x="585326" y="128024"/>
                  </a:cubicBezTo>
                  <a:close/>
                  <a:moveTo>
                    <a:pt x="536549" y="128024"/>
                  </a:moveTo>
                  <a:cubicBezTo>
                    <a:pt x="547822" y="128024"/>
                    <a:pt x="556961" y="137163"/>
                    <a:pt x="556961" y="148437"/>
                  </a:cubicBezTo>
                  <a:cubicBezTo>
                    <a:pt x="556961" y="159711"/>
                    <a:pt x="547822" y="168850"/>
                    <a:pt x="536549" y="168850"/>
                  </a:cubicBezTo>
                  <a:cubicBezTo>
                    <a:pt x="525275" y="168850"/>
                    <a:pt x="516136" y="159711"/>
                    <a:pt x="516136" y="148437"/>
                  </a:cubicBezTo>
                  <a:cubicBezTo>
                    <a:pt x="516136" y="137163"/>
                    <a:pt x="525275" y="128024"/>
                    <a:pt x="536549" y="128024"/>
                  </a:cubicBezTo>
                  <a:close/>
                  <a:moveTo>
                    <a:pt x="487772" y="128024"/>
                  </a:moveTo>
                  <a:cubicBezTo>
                    <a:pt x="499045" y="128024"/>
                    <a:pt x="508184" y="137163"/>
                    <a:pt x="508184" y="148437"/>
                  </a:cubicBezTo>
                  <a:cubicBezTo>
                    <a:pt x="508184" y="159711"/>
                    <a:pt x="499045" y="168850"/>
                    <a:pt x="487772" y="168850"/>
                  </a:cubicBezTo>
                  <a:cubicBezTo>
                    <a:pt x="476498" y="168850"/>
                    <a:pt x="467359" y="159711"/>
                    <a:pt x="467359" y="148437"/>
                  </a:cubicBezTo>
                  <a:cubicBezTo>
                    <a:pt x="467359" y="137163"/>
                    <a:pt x="476498" y="128024"/>
                    <a:pt x="487772" y="128024"/>
                  </a:cubicBezTo>
                  <a:close/>
                  <a:moveTo>
                    <a:pt x="438994" y="128024"/>
                  </a:moveTo>
                  <a:cubicBezTo>
                    <a:pt x="450268" y="128024"/>
                    <a:pt x="459407" y="137163"/>
                    <a:pt x="459407" y="148437"/>
                  </a:cubicBezTo>
                  <a:cubicBezTo>
                    <a:pt x="459407" y="159711"/>
                    <a:pt x="450268" y="168850"/>
                    <a:pt x="438994" y="168850"/>
                  </a:cubicBezTo>
                  <a:cubicBezTo>
                    <a:pt x="427721" y="168850"/>
                    <a:pt x="418582" y="159711"/>
                    <a:pt x="418582" y="148437"/>
                  </a:cubicBezTo>
                  <a:cubicBezTo>
                    <a:pt x="418582" y="137163"/>
                    <a:pt x="427721" y="128024"/>
                    <a:pt x="438994" y="128024"/>
                  </a:cubicBezTo>
                  <a:close/>
                  <a:moveTo>
                    <a:pt x="390217" y="128024"/>
                  </a:moveTo>
                  <a:cubicBezTo>
                    <a:pt x="401491" y="128024"/>
                    <a:pt x="410630" y="137163"/>
                    <a:pt x="410630" y="148437"/>
                  </a:cubicBezTo>
                  <a:cubicBezTo>
                    <a:pt x="410630" y="159711"/>
                    <a:pt x="401491" y="168850"/>
                    <a:pt x="390217" y="168850"/>
                  </a:cubicBezTo>
                  <a:cubicBezTo>
                    <a:pt x="378944" y="168850"/>
                    <a:pt x="369805" y="159711"/>
                    <a:pt x="369805" y="148437"/>
                  </a:cubicBezTo>
                  <a:cubicBezTo>
                    <a:pt x="369805" y="137163"/>
                    <a:pt x="378944" y="128024"/>
                    <a:pt x="390217" y="128024"/>
                  </a:cubicBezTo>
                  <a:close/>
                  <a:moveTo>
                    <a:pt x="341440" y="128024"/>
                  </a:moveTo>
                  <a:cubicBezTo>
                    <a:pt x="352714" y="128024"/>
                    <a:pt x="361853" y="137163"/>
                    <a:pt x="361853" y="148437"/>
                  </a:cubicBezTo>
                  <a:cubicBezTo>
                    <a:pt x="361853" y="159711"/>
                    <a:pt x="352714" y="168850"/>
                    <a:pt x="341440" y="168850"/>
                  </a:cubicBezTo>
                  <a:cubicBezTo>
                    <a:pt x="330166" y="168850"/>
                    <a:pt x="321028" y="159711"/>
                    <a:pt x="321028" y="148437"/>
                  </a:cubicBezTo>
                  <a:cubicBezTo>
                    <a:pt x="321028" y="137163"/>
                    <a:pt x="330166" y="128024"/>
                    <a:pt x="341440" y="128024"/>
                  </a:cubicBezTo>
                  <a:close/>
                  <a:moveTo>
                    <a:pt x="292663" y="128024"/>
                  </a:moveTo>
                  <a:cubicBezTo>
                    <a:pt x="303937" y="128024"/>
                    <a:pt x="313076" y="137163"/>
                    <a:pt x="313076" y="148437"/>
                  </a:cubicBezTo>
                  <a:cubicBezTo>
                    <a:pt x="313076" y="159711"/>
                    <a:pt x="303937" y="168850"/>
                    <a:pt x="292663" y="168850"/>
                  </a:cubicBezTo>
                  <a:cubicBezTo>
                    <a:pt x="281389" y="168850"/>
                    <a:pt x="272251" y="159711"/>
                    <a:pt x="272251" y="148437"/>
                  </a:cubicBezTo>
                  <a:cubicBezTo>
                    <a:pt x="272251" y="137163"/>
                    <a:pt x="281389" y="128024"/>
                    <a:pt x="292663" y="128024"/>
                  </a:cubicBezTo>
                  <a:close/>
                  <a:moveTo>
                    <a:pt x="243886" y="128024"/>
                  </a:moveTo>
                  <a:cubicBezTo>
                    <a:pt x="255160" y="128024"/>
                    <a:pt x="264299" y="137163"/>
                    <a:pt x="264299" y="148437"/>
                  </a:cubicBezTo>
                  <a:cubicBezTo>
                    <a:pt x="264299" y="159711"/>
                    <a:pt x="255160" y="168850"/>
                    <a:pt x="243886" y="168850"/>
                  </a:cubicBezTo>
                  <a:cubicBezTo>
                    <a:pt x="232612" y="168850"/>
                    <a:pt x="223473" y="159711"/>
                    <a:pt x="223473" y="148437"/>
                  </a:cubicBezTo>
                  <a:cubicBezTo>
                    <a:pt x="223473" y="137163"/>
                    <a:pt x="232612" y="128024"/>
                    <a:pt x="243886" y="128024"/>
                  </a:cubicBezTo>
                  <a:close/>
                  <a:moveTo>
                    <a:pt x="195109" y="128024"/>
                  </a:moveTo>
                  <a:cubicBezTo>
                    <a:pt x="206383" y="128024"/>
                    <a:pt x="215522" y="137163"/>
                    <a:pt x="215522" y="148437"/>
                  </a:cubicBezTo>
                  <a:cubicBezTo>
                    <a:pt x="215522" y="159711"/>
                    <a:pt x="206383" y="168850"/>
                    <a:pt x="195109" y="168850"/>
                  </a:cubicBezTo>
                  <a:cubicBezTo>
                    <a:pt x="183835" y="168850"/>
                    <a:pt x="174696" y="159711"/>
                    <a:pt x="174696" y="148437"/>
                  </a:cubicBezTo>
                  <a:cubicBezTo>
                    <a:pt x="174696" y="137163"/>
                    <a:pt x="183835" y="128024"/>
                    <a:pt x="195109" y="128024"/>
                  </a:cubicBezTo>
                  <a:close/>
                  <a:moveTo>
                    <a:pt x="146332" y="128024"/>
                  </a:moveTo>
                  <a:cubicBezTo>
                    <a:pt x="157606" y="128024"/>
                    <a:pt x="166745" y="137163"/>
                    <a:pt x="166745" y="148437"/>
                  </a:cubicBezTo>
                  <a:cubicBezTo>
                    <a:pt x="166745" y="159711"/>
                    <a:pt x="157606" y="168850"/>
                    <a:pt x="146332" y="168850"/>
                  </a:cubicBezTo>
                  <a:cubicBezTo>
                    <a:pt x="135058" y="168850"/>
                    <a:pt x="125919" y="159711"/>
                    <a:pt x="125919" y="148437"/>
                  </a:cubicBezTo>
                  <a:cubicBezTo>
                    <a:pt x="125919" y="137163"/>
                    <a:pt x="135058" y="128024"/>
                    <a:pt x="146332" y="128024"/>
                  </a:cubicBezTo>
                  <a:close/>
                  <a:moveTo>
                    <a:pt x="97555" y="128024"/>
                  </a:moveTo>
                  <a:cubicBezTo>
                    <a:pt x="108829" y="128024"/>
                    <a:pt x="117968" y="137163"/>
                    <a:pt x="117968" y="148437"/>
                  </a:cubicBezTo>
                  <a:cubicBezTo>
                    <a:pt x="117968" y="159711"/>
                    <a:pt x="108829" y="168850"/>
                    <a:pt x="97555" y="168850"/>
                  </a:cubicBezTo>
                  <a:cubicBezTo>
                    <a:pt x="86281" y="168850"/>
                    <a:pt x="77142" y="159711"/>
                    <a:pt x="77142" y="148437"/>
                  </a:cubicBezTo>
                  <a:cubicBezTo>
                    <a:pt x="77142" y="137163"/>
                    <a:pt x="86281" y="128024"/>
                    <a:pt x="97555" y="128024"/>
                  </a:cubicBezTo>
                  <a:close/>
                  <a:moveTo>
                    <a:pt x="48778" y="128024"/>
                  </a:moveTo>
                  <a:cubicBezTo>
                    <a:pt x="60052" y="128024"/>
                    <a:pt x="69191" y="137163"/>
                    <a:pt x="69191" y="148437"/>
                  </a:cubicBezTo>
                  <a:cubicBezTo>
                    <a:pt x="69191" y="159711"/>
                    <a:pt x="60052" y="168850"/>
                    <a:pt x="48778" y="168850"/>
                  </a:cubicBezTo>
                  <a:cubicBezTo>
                    <a:pt x="37504" y="168850"/>
                    <a:pt x="28365" y="159711"/>
                    <a:pt x="28365" y="148437"/>
                  </a:cubicBezTo>
                  <a:cubicBezTo>
                    <a:pt x="28365" y="137163"/>
                    <a:pt x="37504" y="128024"/>
                    <a:pt x="48778" y="128024"/>
                  </a:cubicBezTo>
                  <a:close/>
                  <a:moveTo>
                    <a:pt x="2" y="128024"/>
                  </a:moveTo>
                  <a:cubicBezTo>
                    <a:pt x="11275" y="128024"/>
                    <a:pt x="20414" y="137163"/>
                    <a:pt x="20414" y="148437"/>
                  </a:cubicBezTo>
                  <a:cubicBezTo>
                    <a:pt x="20414" y="159711"/>
                    <a:pt x="11275" y="168850"/>
                    <a:pt x="2" y="168850"/>
                  </a:cubicBezTo>
                  <a:lnTo>
                    <a:pt x="0" y="168849"/>
                  </a:lnTo>
                  <a:lnTo>
                    <a:pt x="0" y="128025"/>
                  </a:lnTo>
                  <a:close/>
                  <a:moveTo>
                    <a:pt x="1006915" y="87087"/>
                  </a:moveTo>
                  <a:lnTo>
                    <a:pt x="1006262" y="100037"/>
                  </a:lnTo>
                  <a:lnTo>
                    <a:pt x="1003906" y="94351"/>
                  </a:lnTo>
                  <a:close/>
                  <a:moveTo>
                    <a:pt x="975542" y="73938"/>
                  </a:moveTo>
                  <a:cubicBezTo>
                    <a:pt x="986816" y="73938"/>
                    <a:pt x="995955" y="83077"/>
                    <a:pt x="995955" y="94351"/>
                  </a:cubicBezTo>
                  <a:cubicBezTo>
                    <a:pt x="995955" y="105625"/>
                    <a:pt x="986816" y="114764"/>
                    <a:pt x="975542" y="114764"/>
                  </a:cubicBezTo>
                  <a:cubicBezTo>
                    <a:pt x="964268" y="114764"/>
                    <a:pt x="955129" y="105625"/>
                    <a:pt x="955129" y="94351"/>
                  </a:cubicBezTo>
                  <a:cubicBezTo>
                    <a:pt x="955129" y="83077"/>
                    <a:pt x="964268" y="73938"/>
                    <a:pt x="975542" y="73938"/>
                  </a:cubicBezTo>
                  <a:close/>
                  <a:moveTo>
                    <a:pt x="926765" y="73938"/>
                  </a:moveTo>
                  <a:cubicBezTo>
                    <a:pt x="938039" y="73938"/>
                    <a:pt x="947178" y="83077"/>
                    <a:pt x="947178" y="94351"/>
                  </a:cubicBezTo>
                  <a:cubicBezTo>
                    <a:pt x="947178" y="105625"/>
                    <a:pt x="938039" y="114764"/>
                    <a:pt x="926765" y="114764"/>
                  </a:cubicBezTo>
                  <a:cubicBezTo>
                    <a:pt x="915491" y="114764"/>
                    <a:pt x="906352" y="105625"/>
                    <a:pt x="906352" y="94351"/>
                  </a:cubicBezTo>
                  <a:cubicBezTo>
                    <a:pt x="906352" y="83077"/>
                    <a:pt x="915491" y="73938"/>
                    <a:pt x="926765" y="73938"/>
                  </a:cubicBezTo>
                  <a:close/>
                  <a:moveTo>
                    <a:pt x="877988" y="73938"/>
                  </a:moveTo>
                  <a:cubicBezTo>
                    <a:pt x="889262" y="73938"/>
                    <a:pt x="898401" y="83077"/>
                    <a:pt x="898401" y="94351"/>
                  </a:cubicBezTo>
                  <a:cubicBezTo>
                    <a:pt x="898401" y="105625"/>
                    <a:pt x="889262" y="114764"/>
                    <a:pt x="877988" y="114764"/>
                  </a:cubicBezTo>
                  <a:cubicBezTo>
                    <a:pt x="866714" y="114764"/>
                    <a:pt x="857575" y="105625"/>
                    <a:pt x="857575" y="94351"/>
                  </a:cubicBezTo>
                  <a:cubicBezTo>
                    <a:pt x="857575" y="83077"/>
                    <a:pt x="866714" y="73938"/>
                    <a:pt x="877988" y="73938"/>
                  </a:cubicBezTo>
                  <a:close/>
                  <a:moveTo>
                    <a:pt x="829211" y="73938"/>
                  </a:moveTo>
                  <a:cubicBezTo>
                    <a:pt x="840485" y="73938"/>
                    <a:pt x="849624" y="83077"/>
                    <a:pt x="849624" y="94351"/>
                  </a:cubicBezTo>
                  <a:cubicBezTo>
                    <a:pt x="849624" y="105625"/>
                    <a:pt x="840485" y="114764"/>
                    <a:pt x="829211" y="114764"/>
                  </a:cubicBezTo>
                  <a:cubicBezTo>
                    <a:pt x="817937" y="114764"/>
                    <a:pt x="808798" y="105625"/>
                    <a:pt x="808798" y="94351"/>
                  </a:cubicBezTo>
                  <a:cubicBezTo>
                    <a:pt x="808798" y="83077"/>
                    <a:pt x="817937" y="73938"/>
                    <a:pt x="829211" y="73938"/>
                  </a:cubicBezTo>
                  <a:close/>
                  <a:moveTo>
                    <a:pt x="780434" y="73938"/>
                  </a:moveTo>
                  <a:cubicBezTo>
                    <a:pt x="791708" y="73938"/>
                    <a:pt x="800847" y="83077"/>
                    <a:pt x="800847" y="94351"/>
                  </a:cubicBezTo>
                  <a:cubicBezTo>
                    <a:pt x="800847" y="105625"/>
                    <a:pt x="791708" y="114764"/>
                    <a:pt x="780434" y="114764"/>
                  </a:cubicBezTo>
                  <a:cubicBezTo>
                    <a:pt x="769160" y="114764"/>
                    <a:pt x="760021" y="105625"/>
                    <a:pt x="760021" y="94351"/>
                  </a:cubicBezTo>
                  <a:cubicBezTo>
                    <a:pt x="760021" y="83077"/>
                    <a:pt x="769160" y="73938"/>
                    <a:pt x="780434" y="73938"/>
                  </a:cubicBezTo>
                  <a:close/>
                  <a:moveTo>
                    <a:pt x="731657" y="73938"/>
                  </a:moveTo>
                  <a:cubicBezTo>
                    <a:pt x="742931" y="73938"/>
                    <a:pt x="752070" y="83077"/>
                    <a:pt x="752070" y="94351"/>
                  </a:cubicBezTo>
                  <a:cubicBezTo>
                    <a:pt x="752070" y="105625"/>
                    <a:pt x="742931" y="114764"/>
                    <a:pt x="731657" y="114764"/>
                  </a:cubicBezTo>
                  <a:cubicBezTo>
                    <a:pt x="720383" y="114764"/>
                    <a:pt x="711244" y="105625"/>
                    <a:pt x="711244" y="94351"/>
                  </a:cubicBezTo>
                  <a:cubicBezTo>
                    <a:pt x="711244" y="83077"/>
                    <a:pt x="720383" y="73938"/>
                    <a:pt x="731657" y="73938"/>
                  </a:cubicBezTo>
                  <a:close/>
                  <a:moveTo>
                    <a:pt x="682880" y="73938"/>
                  </a:moveTo>
                  <a:cubicBezTo>
                    <a:pt x="694153" y="73938"/>
                    <a:pt x="703293" y="83077"/>
                    <a:pt x="703293" y="94351"/>
                  </a:cubicBezTo>
                  <a:cubicBezTo>
                    <a:pt x="703293" y="105625"/>
                    <a:pt x="694153" y="114764"/>
                    <a:pt x="682880" y="114764"/>
                  </a:cubicBezTo>
                  <a:cubicBezTo>
                    <a:pt x="671606" y="114764"/>
                    <a:pt x="662467" y="105625"/>
                    <a:pt x="662467" y="94351"/>
                  </a:cubicBezTo>
                  <a:cubicBezTo>
                    <a:pt x="662467" y="83077"/>
                    <a:pt x="671606" y="73938"/>
                    <a:pt x="682880" y="73938"/>
                  </a:cubicBezTo>
                  <a:close/>
                  <a:moveTo>
                    <a:pt x="634103" y="73938"/>
                  </a:moveTo>
                  <a:cubicBezTo>
                    <a:pt x="645377" y="73938"/>
                    <a:pt x="654516" y="83077"/>
                    <a:pt x="654516" y="94351"/>
                  </a:cubicBezTo>
                  <a:cubicBezTo>
                    <a:pt x="654516" y="105625"/>
                    <a:pt x="645377" y="114764"/>
                    <a:pt x="634103" y="114764"/>
                  </a:cubicBezTo>
                  <a:cubicBezTo>
                    <a:pt x="622829" y="114764"/>
                    <a:pt x="613690" y="105625"/>
                    <a:pt x="613690" y="94351"/>
                  </a:cubicBezTo>
                  <a:cubicBezTo>
                    <a:pt x="613690" y="83077"/>
                    <a:pt x="622829" y="73938"/>
                    <a:pt x="634103" y="73938"/>
                  </a:cubicBezTo>
                  <a:close/>
                  <a:moveTo>
                    <a:pt x="585326" y="73938"/>
                  </a:moveTo>
                  <a:cubicBezTo>
                    <a:pt x="596599" y="73938"/>
                    <a:pt x="605738" y="83077"/>
                    <a:pt x="605738" y="94351"/>
                  </a:cubicBezTo>
                  <a:cubicBezTo>
                    <a:pt x="605738" y="105625"/>
                    <a:pt x="596599" y="114764"/>
                    <a:pt x="585326" y="114764"/>
                  </a:cubicBezTo>
                  <a:cubicBezTo>
                    <a:pt x="574052" y="114764"/>
                    <a:pt x="564913" y="105625"/>
                    <a:pt x="564913" y="94351"/>
                  </a:cubicBezTo>
                  <a:cubicBezTo>
                    <a:pt x="564913" y="83077"/>
                    <a:pt x="574052" y="73938"/>
                    <a:pt x="585326" y="73938"/>
                  </a:cubicBezTo>
                  <a:close/>
                  <a:moveTo>
                    <a:pt x="536549" y="73938"/>
                  </a:moveTo>
                  <a:cubicBezTo>
                    <a:pt x="547822" y="73938"/>
                    <a:pt x="556961" y="83077"/>
                    <a:pt x="556961" y="94351"/>
                  </a:cubicBezTo>
                  <a:cubicBezTo>
                    <a:pt x="556961" y="105625"/>
                    <a:pt x="547822" y="114764"/>
                    <a:pt x="536549" y="114764"/>
                  </a:cubicBezTo>
                  <a:cubicBezTo>
                    <a:pt x="525275" y="114764"/>
                    <a:pt x="516136" y="105625"/>
                    <a:pt x="516136" y="94351"/>
                  </a:cubicBezTo>
                  <a:cubicBezTo>
                    <a:pt x="516136" y="83077"/>
                    <a:pt x="525275" y="73938"/>
                    <a:pt x="536549" y="73938"/>
                  </a:cubicBezTo>
                  <a:close/>
                  <a:moveTo>
                    <a:pt x="487772" y="73938"/>
                  </a:moveTo>
                  <a:cubicBezTo>
                    <a:pt x="499045" y="73938"/>
                    <a:pt x="508184" y="83077"/>
                    <a:pt x="508184" y="94351"/>
                  </a:cubicBezTo>
                  <a:cubicBezTo>
                    <a:pt x="508184" y="105625"/>
                    <a:pt x="499045" y="114764"/>
                    <a:pt x="487772" y="114764"/>
                  </a:cubicBezTo>
                  <a:cubicBezTo>
                    <a:pt x="476498" y="114764"/>
                    <a:pt x="467359" y="105625"/>
                    <a:pt x="467359" y="94351"/>
                  </a:cubicBezTo>
                  <a:cubicBezTo>
                    <a:pt x="467359" y="83077"/>
                    <a:pt x="476498" y="73938"/>
                    <a:pt x="487772" y="73938"/>
                  </a:cubicBezTo>
                  <a:close/>
                  <a:moveTo>
                    <a:pt x="438994" y="73938"/>
                  </a:moveTo>
                  <a:cubicBezTo>
                    <a:pt x="450268" y="73938"/>
                    <a:pt x="459407" y="83077"/>
                    <a:pt x="459407" y="94351"/>
                  </a:cubicBezTo>
                  <a:cubicBezTo>
                    <a:pt x="459407" y="105625"/>
                    <a:pt x="450268" y="114764"/>
                    <a:pt x="438994" y="114764"/>
                  </a:cubicBezTo>
                  <a:cubicBezTo>
                    <a:pt x="427721" y="114764"/>
                    <a:pt x="418582" y="105625"/>
                    <a:pt x="418582" y="94351"/>
                  </a:cubicBezTo>
                  <a:cubicBezTo>
                    <a:pt x="418582" y="83077"/>
                    <a:pt x="427721" y="73938"/>
                    <a:pt x="438994" y="73938"/>
                  </a:cubicBezTo>
                  <a:close/>
                  <a:moveTo>
                    <a:pt x="390217" y="73938"/>
                  </a:moveTo>
                  <a:cubicBezTo>
                    <a:pt x="401491" y="73938"/>
                    <a:pt x="410630" y="83077"/>
                    <a:pt x="410630" y="94351"/>
                  </a:cubicBezTo>
                  <a:cubicBezTo>
                    <a:pt x="410630" y="105625"/>
                    <a:pt x="401491" y="114764"/>
                    <a:pt x="390217" y="114764"/>
                  </a:cubicBezTo>
                  <a:cubicBezTo>
                    <a:pt x="378944" y="114764"/>
                    <a:pt x="369805" y="105625"/>
                    <a:pt x="369805" y="94351"/>
                  </a:cubicBezTo>
                  <a:cubicBezTo>
                    <a:pt x="369805" y="83077"/>
                    <a:pt x="378944" y="73938"/>
                    <a:pt x="390217" y="73938"/>
                  </a:cubicBezTo>
                  <a:close/>
                  <a:moveTo>
                    <a:pt x="341440" y="73938"/>
                  </a:moveTo>
                  <a:cubicBezTo>
                    <a:pt x="352714" y="73938"/>
                    <a:pt x="361853" y="83077"/>
                    <a:pt x="361853" y="94351"/>
                  </a:cubicBezTo>
                  <a:cubicBezTo>
                    <a:pt x="361853" y="105625"/>
                    <a:pt x="352714" y="114764"/>
                    <a:pt x="341440" y="114764"/>
                  </a:cubicBezTo>
                  <a:cubicBezTo>
                    <a:pt x="330166" y="114764"/>
                    <a:pt x="321028" y="105625"/>
                    <a:pt x="321028" y="94351"/>
                  </a:cubicBezTo>
                  <a:cubicBezTo>
                    <a:pt x="321028" y="83077"/>
                    <a:pt x="330166" y="73938"/>
                    <a:pt x="341440" y="73938"/>
                  </a:cubicBezTo>
                  <a:close/>
                  <a:moveTo>
                    <a:pt x="292663" y="73938"/>
                  </a:moveTo>
                  <a:cubicBezTo>
                    <a:pt x="303937" y="73938"/>
                    <a:pt x="313076" y="83077"/>
                    <a:pt x="313076" y="94351"/>
                  </a:cubicBezTo>
                  <a:cubicBezTo>
                    <a:pt x="313076" y="105625"/>
                    <a:pt x="303937" y="114764"/>
                    <a:pt x="292663" y="114764"/>
                  </a:cubicBezTo>
                  <a:cubicBezTo>
                    <a:pt x="281389" y="114764"/>
                    <a:pt x="272251" y="105625"/>
                    <a:pt x="272251" y="94351"/>
                  </a:cubicBezTo>
                  <a:cubicBezTo>
                    <a:pt x="272251" y="83077"/>
                    <a:pt x="281389" y="73938"/>
                    <a:pt x="292663" y="73938"/>
                  </a:cubicBezTo>
                  <a:close/>
                  <a:moveTo>
                    <a:pt x="243886" y="73938"/>
                  </a:moveTo>
                  <a:cubicBezTo>
                    <a:pt x="255160" y="73938"/>
                    <a:pt x="264299" y="83077"/>
                    <a:pt x="264299" y="94351"/>
                  </a:cubicBezTo>
                  <a:cubicBezTo>
                    <a:pt x="264299" y="105625"/>
                    <a:pt x="255160" y="114764"/>
                    <a:pt x="243886" y="114764"/>
                  </a:cubicBezTo>
                  <a:cubicBezTo>
                    <a:pt x="232612" y="114764"/>
                    <a:pt x="223473" y="105625"/>
                    <a:pt x="223473" y="94351"/>
                  </a:cubicBezTo>
                  <a:cubicBezTo>
                    <a:pt x="223473" y="83077"/>
                    <a:pt x="232612" y="73938"/>
                    <a:pt x="243886" y="73938"/>
                  </a:cubicBezTo>
                  <a:close/>
                  <a:moveTo>
                    <a:pt x="195109" y="73938"/>
                  </a:moveTo>
                  <a:cubicBezTo>
                    <a:pt x="206383" y="73938"/>
                    <a:pt x="215522" y="83077"/>
                    <a:pt x="215522" y="94351"/>
                  </a:cubicBezTo>
                  <a:cubicBezTo>
                    <a:pt x="215522" y="105625"/>
                    <a:pt x="206383" y="114764"/>
                    <a:pt x="195109" y="114764"/>
                  </a:cubicBezTo>
                  <a:cubicBezTo>
                    <a:pt x="183835" y="114764"/>
                    <a:pt x="174696" y="105625"/>
                    <a:pt x="174696" y="94351"/>
                  </a:cubicBezTo>
                  <a:cubicBezTo>
                    <a:pt x="174696" y="83077"/>
                    <a:pt x="183835" y="73938"/>
                    <a:pt x="195109" y="73938"/>
                  </a:cubicBezTo>
                  <a:close/>
                  <a:moveTo>
                    <a:pt x="146332" y="73938"/>
                  </a:moveTo>
                  <a:cubicBezTo>
                    <a:pt x="157606" y="73938"/>
                    <a:pt x="166745" y="83077"/>
                    <a:pt x="166745" y="94351"/>
                  </a:cubicBezTo>
                  <a:cubicBezTo>
                    <a:pt x="166745" y="105625"/>
                    <a:pt x="157606" y="114764"/>
                    <a:pt x="146332" y="114764"/>
                  </a:cubicBezTo>
                  <a:cubicBezTo>
                    <a:pt x="135058" y="114764"/>
                    <a:pt x="125919" y="105625"/>
                    <a:pt x="125919" y="94351"/>
                  </a:cubicBezTo>
                  <a:cubicBezTo>
                    <a:pt x="125919" y="83077"/>
                    <a:pt x="135058" y="73938"/>
                    <a:pt x="146332" y="73938"/>
                  </a:cubicBezTo>
                  <a:close/>
                  <a:moveTo>
                    <a:pt x="97555" y="73938"/>
                  </a:moveTo>
                  <a:cubicBezTo>
                    <a:pt x="108829" y="73938"/>
                    <a:pt x="117968" y="83077"/>
                    <a:pt x="117968" y="94351"/>
                  </a:cubicBezTo>
                  <a:cubicBezTo>
                    <a:pt x="117968" y="105625"/>
                    <a:pt x="108829" y="114764"/>
                    <a:pt x="97555" y="114764"/>
                  </a:cubicBezTo>
                  <a:cubicBezTo>
                    <a:pt x="86281" y="114764"/>
                    <a:pt x="77142" y="105625"/>
                    <a:pt x="77142" y="94351"/>
                  </a:cubicBezTo>
                  <a:cubicBezTo>
                    <a:pt x="77142" y="83077"/>
                    <a:pt x="86281" y="73938"/>
                    <a:pt x="97555" y="73938"/>
                  </a:cubicBezTo>
                  <a:close/>
                  <a:moveTo>
                    <a:pt x="48778" y="73938"/>
                  </a:moveTo>
                  <a:cubicBezTo>
                    <a:pt x="60052" y="73938"/>
                    <a:pt x="69191" y="83077"/>
                    <a:pt x="69191" y="94351"/>
                  </a:cubicBezTo>
                  <a:cubicBezTo>
                    <a:pt x="69191" y="105625"/>
                    <a:pt x="60052" y="114764"/>
                    <a:pt x="48778" y="114764"/>
                  </a:cubicBezTo>
                  <a:cubicBezTo>
                    <a:pt x="37504" y="114764"/>
                    <a:pt x="28365" y="105625"/>
                    <a:pt x="28365" y="94351"/>
                  </a:cubicBezTo>
                  <a:cubicBezTo>
                    <a:pt x="28365" y="83077"/>
                    <a:pt x="37504" y="73938"/>
                    <a:pt x="48778" y="73938"/>
                  </a:cubicBezTo>
                  <a:close/>
                  <a:moveTo>
                    <a:pt x="2" y="73938"/>
                  </a:moveTo>
                  <a:cubicBezTo>
                    <a:pt x="11275" y="73938"/>
                    <a:pt x="20414" y="83077"/>
                    <a:pt x="20414" y="94351"/>
                  </a:cubicBezTo>
                  <a:cubicBezTo>
                    <a:pt x="20414" y="105625"/>
                    <a:pt x="11275" y="114764"/>
                    <a:pt x="2" y="114764"/>
                  </a:cubicBezTo>
                  <a:lnTo>
                    <a:pt x="0" y="114763"/>
                  </a:lnTo>
                  <a:lnTo>
                    <a:pt x="0" y="73939"/>
                  </a:lnTo>
                  <a:close/>
                  <a:moveTo>
                    <a:pt x="1010013" y="25745"/>
                  </a:moveTo>
                  <a:lnTo>
                    <a:pt x="1008696" y="51828"/>
                  </a:lnTo>
                  <a:lnTo>
                    <a:pt x="1003906" y="40265"/>
                  </a:lnTo>
                  <a:cubicBezTo>
                    <a:pt x="1003906" y="34628"/>
                    <a:pt x="1006192" y="29525"/>
                    <a:pt x="1009885" y="25831"/>
                  </a:cubicBezTo>
                  <a:close/>
                  <a:moveTo>
                    <a:pt x="975542" y="19852"/>
                  </a:moveTo>
                  <a:cubicBezTo>
                    <a:pt x="986816" y="19852"/>
                    <a:pt x="995955" y="28991"/>
                    <a:pt x="995955" y="40265"/>
                  </a:cubicBezTo>
                  <a:cubicBezTo>
                    <a:pt x="995955" y="51539"/>
                    <a:pt x="986816" y="60678"/>
                    <a:pt x="975542" y="60678"/>
                  </a:cubicBezTo>
                  <a:cubicBezTo>
                    <a:pt x="964268" y="60678"/>
                    <a:pt x="955129" y="51539"/>
                    <a:pt x="955129" y="40265"/>
                  </a:cubicBezTo>
                  <a:cubicBezTo>
                    <a:pt x="955129" y="28991"/>
                    <a:pt x="964268" y="19852"/>
                    <a:pt x="975542" y="19852"/>
                  </a:cubicBezTo>
                  <a:close/>
                  <a:moveTo>
                    <a:pt x="926765" y="19852"/>
                  </a:moveTo>
                  <a:cubicBezTo>
                    <a:pt x="938039" y="19852"/>
                    <a:pt x="947178" y="28991"/>
                    <a:pt x="947178" y="40265"/>
                  </a:cubicBezTo>
                  <a:cubicBezTo>
                    <a:pt x="947178" y="51539"/>
                    <a:pt x="938039" y="60678"/>
                    <a:pt x="926765" y="60678"/>
                  </a:cubicBezTo>
                  <a:cubicBezTo>
                    <a:pt x="915491" y="60678"/>
                    <a:pt x="906352" y="51539"/>
                    <a:pt x="906352" y="40265"/>
                  </a:cubicBezTo>
                  <a:cubicBezTo>
                    <a:pt x="906352" y="28991"/>
                    <a:pt x="915491" y="19852"/>
                    <a:pt x="926765" y="19852"/>
                  </a:cubicBezTo>
                  <a:close/>
                  <a:moveTo>
                    <a:pt x="877988" y="19852"/>
                  </a:moveTo>
                  <a:cubicBezTo>
                    <a:pt x="889262" y="19852"/>
                    <a:pt x="898401" y="28991"/>
                    <a:pt x="898401" y="40265"/>
                  </a:cubicBezTo>
                  <a:cubicBezTo>
                    <a:pt x="898401" y="51539"/>
                    <a:pt x="889262" y="60678"/>
                    <a:pt x="877988" y="60678"/>
                  </a:cubicBezTo>
                  <a:cubicBezTo>
                    <a:pt x="866714" y="60678"/>
                    <a:pt x="857575" y="51539"/>
                    <a:pt x="857575" y="40265"/>
                  </a:cubicBezTo>
                  <a:cubicBezTo>
                    <a:pt x="857575" y="28991"/>
                    <a:pt x="866714" y="19852"/>
                    <a:pt x="877988" y="19852"/>
                  </a:cubicBezTo>
                  <a:close/>
                  <a:moveTo>
                    <a:pt x="829211" y="19852"/>
                  </a:moveTo>
                  <a:cubicBezTo>
                    <a:pt x="840485" y="19852"/>
                    <a:pt x="849624" y="28991"/>
                    <a:pt x="849624" y="40265"/>
                  </a:cubicBezTo>
                  <a:cubicBezTo>
                    <a:pt x="849624" y="51539"/>
                    <a:pt x="840485" y="60678"/>
                    <a:pt x="829211" y="60678"/>
                  </a:cubicBezTo>
                  <a:cubicBezTo>
                    <a:pt x="817937" y="60678"/>
                    <a:pt x="808798" y="51539"/>
                    <a:pt x="808798" y="40265"/>
                  </a:cubicBezTo>
                  <a:cubicBezTo>
                    <a:pt x="808798" y="28991"/>
                    <a:pt x="817937" y="19852"/>
                    <a:pt x="829211" y="19852"/>
                  </a:cubicBezTo>
                  <a:close/>
                  <a:moveTo>
                    <a:pt x="780434" y="19852"/>
                  </a:moveTo>
                  <a:cubicBezTo>
                    <a:pt x="791708" y="19852"/>
                    <a:pt x="800847" y="28991"/>
                    <a:pt x="800847" y="40265"/>
                  </a:cubicBezTo>
                  <a:cubicBezTo>
                    <a:pt x="800847" y="51539"/>
                    <a:pt x="791708" y="60678"/>
                    <a:pt x="780434" y="60678"/>
                  </a:cubicBezTo>
                  <a:cubicBezTo>
                    <a:pt x="769160" y="60678"/>
                    <a:pt x="760021" y="51539"/>
                    <a:pt x="760021" y="40265"/>
                  </a:cubicBezTo>
                  <a:cubicBezTo>
                    <a:pt x="760021" y="28991"/>
                    <a:pt x="769160" y="19852"/>
                    <a:pt x="780434" y="19852"/>
                  </a:cubicBezTo>
                  <a:close/>
                  <a:moveTo>
                    <a:pt x="731657" y="19852"/>
                  </a:moveTo>
                  <a:cubicBezTo>
                    <a:pt x="742931" y="19852"/>
                    <a:pt x="752070" y="28991"/>
                    <a:pt x="752070" y="40265"/>
                  </a:cubicBezTo>
                  <a:cubicBezTo>
                    <a:pt x="752070" y="51539"/>
                    <a:pt x="742931" y="60678"/>
                    <a:pt x="731657" y="60678"/>
                  </a:cubicBezTo>
                  <a:cubicBezTo>
                    <a:pt x="720383" y="60678"/>
                    <a:pt x="711244" y="51539"/>
                    <a:pt x="711244" y="40265"/>
                  </a:cubicBezTo>
                  <a:cubicBezTo>
                    <a:pt x="711244" y="28991"/>
                    <a:pt x="720383" y="19852"/>
                    <a:pt x="731657" y="19852"/>
                  </a:cubicBezTo>
                  <a:close/>
                  <a:moveTo>
                    <a:pt x="682880" y="19852"/>
                  </a:moveTo>
                  <a:cubicBezTo>
                    <a:pt x="694153" y="19852"/>
                    <a:pt x="703293" y="28991"/>
                    <a:pt x="703293" y="40265"/>
                  </a:cubicBezTo>
                  <a:cubicBezTo>
                    <a:pt x="703293" y="51539"/>
                    <a:pt x="694153" y="60678"/>
                    <a:pt x="682880" y="60678"/>
                  </a:cubicBezTo>
                  <a:cubicBezTo>
                    <a:pt x="671606" y="60678"/>
                    <a:pt x="662467" y="51539"/>
                    <a:pt x="662467" y="40265"/>
                  </a:cubicBezTo>
                  <a:cubicBezTo>
                    <a:pt x="662467" y="28991"/>
                    <a:pt x="671606" y="19852"/>
                    <a:pt x="682880" y="19852"/>
                  </a:cubicBezTo>
                  <a:close/>
                  <a:moveTo>
                    <a:pt x="634103" y="19852"/>
                  </a:moveTo>
                  <a:cubicBezTo>
                    <a:pt x="645377" y="19852"/>
                    <a:pt x="654516" y="28991"/>
                    <a:pt x="654516" y="40265"/>
                  </a:cubicBezTo>
                  <a:cubicBezTo>
                    <a:pt x="654516" y="51539"/>
                    <a:pt x="645377" y="60678"/>
                    <a:pt x="634103" y="60678"/>
                  </a:cubicBezTo>
                  <a:cubicBezTo>
                    <a:pt x="622829" y="60678"/>
                    <a:pt x="613690" y="51539"/>
                    <a:pt x="613690" y="40265"/>
                  </a:cubicBezTo>
                  <a:cubicBezTo>
                    <a:pt x="613690" y="28991"/>
                    <a:pt x="622829" y="19852"/>
                    <a:pt x="634103" y="19852"/>
                  </a:cubicBezTo>
                  <a:close/>
                  <a:moveTo>
                    <a:pt x="585326" y="19852"/>
                  </a:moveTo>
                  <a:cubicBezTo>
                    <a:pt x="596599" y="19852"/>
                    <a:pt x="605738" y="28991"/>
                    <a:pt x="605738" y="40265"/>
                  </a:cubicBezTo>
                  <a:cubicBezTo>
                    <a:pt x="605738" y="51539"/>
                    <a:pt x="596599" y="60678"/>
                    <a:pt x="585326" y="60678"/>
                  </a:cubicBezTo>
                  <a:cubicBezTo>
                    <a:pt x="574052" y="60678"/>
                    <a:pt x="564913" y="51539"/>
                    <a:pt x="564913" y="40265"/>
                  </a:cubicBezTo>
                  <a:cubicBezTo>
                    <a:pt x="564913" y="28991"/>
                    <a:pt x="574052" y="19852"/>
                    <a:pt x="585326" y="19852"/>
                  </a:cubicBezTo>
                  <a:close/>
                  <a:moveTo>
                    <a:pt x="536549" y="19852"/>
                  </a:moveTo>
                  <a:cubicBezTo>
                    <a:pt x="547822" y="19852"/>
                    <a:pt x="556961" y="28991"/>
                    <a:pt x="556961" y="40265"/>
                  </a:cubicBezTo>
                  <a:cubicBezTo>
                    <a:pt x="556961" y="51539"/>
                    <a:pt x="547822" y="60678"/>
                    <a:pt x="536549" y="60678"/>
                  </a:cubicBezTo>
                  <a:cubicBezTo>
                    <a:pt x="525275" y="60678"/>
                    <a:pt x="516136" y="51539"/>
                    <a:pt x="516136" y="40265"/>
                  </a:cubicBezTo>
                  <a:cubicBezTo>
                    <a:pt x="516136" y="28991"/>
                    <a:pt x="525275" y="19852"/>
                    <a:pt x="536549" y="19852"/>
                  </a:cubicBezTo>
                  <a:close/>
                  <a:moveTo>
                    <a:pt x="487772" y="19852"/>
                  </a:moveTo>
                  <a:cubicBezTo>
                    <a:pt x="499045" y="19852"/>
                    <a:pt x="508184" y="28991"/>
                    <a:pt x="508184" y="40265"/>
                  </a:cubicBezTo>
                  <a:cubicBezTo>
                    <a:pt x="508184" y="51539"/>
                    <a:pt x="499045" y="60678"/>
                    <a:pt x="487772" y="60678"/>
                  </a:cubicBezTo>
                  <a:cubicBezTo>
                    <a:pt x="476498" y="60678"/>
                    <a:pt x="467359" y="51539"/>
                    <a:pt x="467359" y="40265"/>
                  </a:cubicBezTo>
                  <a:cubicBezTo>
                    <a:pt x="467359" y="28991"/>
                    <a:pt x="476498" y="19852"/>
                    <a:pt x="487772" y="19852"/>
                  </a:cubicBezTo>
                  <a:close/>
                  <a:moveTo>
                    <a:pt x="438994" y="19852"/>
                  </a:moveTo>
                  <a:cubicBezTo>
                    <a:pt x="450268" y="19852"/>
                    <a:pt x="459407" y="28991"/>
                    <a:pt x="459407" y="40265"/>
                  </a:cubicBezTo>
                  <a:cubicBezTo>
                    <a:pt x="459407" y="51539"/>
                    <a:pt x="450268" y="60678"/>
                    <a:pt x="438994" y="60678"/>
                  </a:cubicBezTo>
                  <a:cubicBezTo>
                    <a:pt x="427721" y="60678"/>
                    <a:pt x="418582" y="51539"/>
                    <a:pt x="418582" y="40265"/>
                  </a:cubicBezTo>
                  <a:cubicBezTo>
                    <a:pt x="418582" y="28991"/>
                    <a:pt x="427721" y="19852"/>
                    <a:pt x="438994" y="19852"/>
                  </a:cubicBezTo>
                  <a:close/>
                  <a:moveTo>
                    <a:pt x="390217" y="19852"/>
                  </a:moveTo>
                  <a:cubicBezTo>
                    <a:pt x="401491" y="19852"/>
                    <a:pt x="410630" y="28991"/>
                    <a:pt x="410630" y="40265"/>
                  </a:cubicBezTo>
                  <a:cubicBezTo>
                    <a:pt x="410630" y="51539"/>
                    <a:pt x="401491" y="60678"/>
                    <a:pt x="390217" y="60678"/>
                  </a:cubicBezTo>
                  <a:cubicBezTo>
                    <a:pt x="378944" y="60678"/>
                    <a:pt x="369805" y="51539"/>
                    <a:pt x="369805" y="40265"/>
                  </a:cubicBezTo>
                  <a:cubicBezTo>
                    <a:pt x="369805" y="28991"/>
                    <a:pt x="378944" y="19852"/>
                    <a:pt x="390217" y="19852"/>
                  </a:cubicBezTo>
                  <a:close/>
                  <a:moveTo>
                    <a:pt x="341440" y="19852"/>
                  </a:moveTo>
                  <a:cubicBezTo>
                    <a:pt x="352714" y="19852"/>
                    <a:pt x="361853" y="28991"/>
                    <a:pt x="361853" y="40265"/>
                  </a:cubicBezTo>
                  <a:cubicBezTo>
                    <a:pt x="361853" y="51539"/>
                    <a:pt x="352714" y="60678"/>
                    <a:pt x="341440" y="60678"/>
                  </a:cubicBezTo>
                  <a:cubicBezTo>
                    <a:pt x="330166" y="60678"/>
                    <a:pt x="321028" y="51539"/>
                    <a:pt x="321028" y="40265"/>
                  </a:cubicBezTo>
                  <a:cubicBezTo>
                    <a:pt x="321028" y="28991"/>
                    <a:pt x="330166" y="19852"/>
                    <a:pt x="341440" y="19852"/>
                  </a:cubicBezTo>
                  <a:close/>
                  <a:moveTo>
                    <a:pt x="292663" y="19852"/>
                  </a:moveTo>
                  <a:cubicBezTo>
                    <a:pt x="303937" y="19852"/>
                    <a:pt x="313076" y="28991"/>
                    <a:pt x="313076" y="40265"/>
                  </a:cubicBezTo>
                  <a:cubicBezTo>
                    <a:pt x="313076" y="51539"/>
                    <a:pt x="303937" y="60678"/>
                    <a:pt x="292663" y="60678"/>
                  </a:cubicBezTo>
                  <a:cubicBezTo>
                    <a:pt x="281389" y="60678"/>
                    <a:pt x="272251" y="51539"/>
                    <a:pt x="272251" y="40265"/>
                  </a:cubicBezTo>
                  <a:cubicBezTo>
                    <a:pt x="272251" y="28991"/>
                    <a:pt x="281389" y="19852"/>
                    <a:pt x="292663" y="19852"/>
                  </a:cubicBezTo>
                  <a:close/>
                  <a:moveTo>
                    <a:pt x="243886" y="19852"/>
                  </a:moveTo>
                  <a:cubicBezTo>
                    <a:pt x="255160" y="19852"/>
                    <a:pt x="264299" y="28991"/>
                    <a:pt x="264299" y="40265"/>
                  </a:cubicBezTo>
                  <a:cubicBezTo>
                    <a:pt x="264299" y="51539"/>
                    <a:pt x="255160" y="60678"/>
                    <a:pt x="243886" y="60678"/>
                  </a:cubicBezTo>
                  <a:cubicBezTo>
                    <a:pt x="232612" y="60678"/>
                    <a:pt x="223473" y="51539"/>
                    <a:pt x="223473" y="40265"/>
                  </a:cubicBezTo>
                  <a:cubicBezTo>
                    <a:pt x="223473" y="28991"/>
                    <a:pt x="232612" y="19852"/>
                    <a:pt x="243886" y="19852"/>
                  </a:cubicBezTo>
                  <a:close/>
                  <a:moveTo>
                    <a:pt x="195109" y="19852"/>
                  </a:moveTo>
                  <a:cubicBezTo>
                    <a:pt x="206383" y="19852"/>
                    <a:pt x="215522" y="28991"/>
                    <a:pt x="215522" y="40265"/>
                  </a:cubicBezTo>
                  <a:cubicBezTo>
                    <a:pt x="215522" y="51539"/>
                    <a:pt x="206383" y="60678"/>
                    <a:pt x="195109" y="60678"/>
                  </a:cubicBezTo>
                  <a:cubicBezTo>
                    <a:pt x="183835" y="60678"/>
                    <a:pt x="174696" y="51539"/>
                    <a:pt x="174696" y="40265"/>
                  </a:cubicBezTo>
                  <a:cubicBezTo>
                    <a:pt x="174696" y="28991"/>
                    <a:pt x="183835" y="19852"/>
                    <a:pt x="195109" y="19852"/>
                  </a:cubicBezTo>
                  <a:close/>
                  <a:moveTo>
                    <a:pt x="146332" y="19852"/>
                  </a:moveTo>
                  <a:cubicBezTo>
                    <a:pt x="157606" y="19852"/>
                    <a:pt x="166745" y="28991"/>
                    <a:pt x="166745" y="40265"/>
                  </a:cubicBezTo>
                  <a:cubicBezTo>
                    <a:pt x="166745" y="51539"/>
                    <a:pt x="157606" y="60678"/>
                    <a:pt x="146332" y="60678"/>
                  </a:cubicBezTo>
                  <a:cubicBezTo>
                    <a:pt x="135058" y="60678"/>
                    <a:pt x="125919" y="51539"/>
                    <a:pt x="125919" y="40265"/>
                  </a:cubicBezTo>
                  <a:cubicBezTo>
                    <a:pt x="125919" y="28991"/>
                    <a:pt x="135058" y="19852"/>
                    <a:pt x="146332" y="19852"/>
                  </a:cubicBezTo>
                  <a:close/>
                  <a:moveTo>
                    <a:pt x="97555" y="19852"/>
                  </a:moveTo>
                  <a:cubicBezTo>
                    <a:pt x="108829" y="19852"/>
                    <a:pt x="117968" y="28991"/>
                    <a:pt x="117968" y="40265"/>
                  </a:cubicBezTo>
                  <a:cubicBezTo>
                    <a:pt x="117968" y="51539"/>
                    <a:pt x="108829" y="60678"/>
                    <a:pt x="97555" y="60678"/>
                  </a:cubicBezTo>
                  <a:cubicBezTo>
                    <a:pt x="86281" y="60678"/>
                    <a:pt x="77142" y="51539"/>
                    <a:pt x="77142" y="40265"/>
                  </a:cubicBezTo>
                  <a:cubicBezTo>
                    <a:pt x="77142" y="28991"/>
                    <a:pt x="86281" y="19852"/>
                    <a:pt x="97555" y="19852"/>
                  </a:cubicBezTo>
                  <a:close/>
                  <a:moveTo>
                    <a:pt x="48778" y="19852"/>
                  </a:moveTo>
                  <a:cubicBezTo>
                    <a:pt x="60052" y="19852"/>
                    <a:pt x="69191" y="28991"/>
                    <a:pt x="69191" y="40265"/>
                  </a:cubicBezTo>
                  <a:cubicBezTo>
                    <a:pt x="69191" y="51539"/>
                    <a:pt x="60052" y="60678"/>
                    <a:pt x="48778" y="60678"/>
                  </a:cubicBezTo>
                  <a:cubicBezTo>
                    <a:pt x="37504" y="60678"/>
                    <a:pt x="28365" y="51539"/>
                    <a:pt x="28365" y="40265"/>
                  </a:cubicBezTo>
                  <a:cubicBezTo>
                    <a:pt x="28365" y="28991"/>
                    <a:pt x="37504" y="19852"/>
                    <a:pt x="48778" y="19852"/>
                  </a:cubicBezTo>
                  <a:close/>
                  <a:moveTo>
                    <a:pt x="2" y="19852"/>
                  </a:moveTo>
                  <a:cubicBezTo>
                    <a:pt x="11275" y="19852"/>
                    <a:pt x="20414" y="28991"/>
                    <a:pt x="20414" y="40265"/>
                  </a:cubicBezTo>
                  <a:cubicBezTo>
                    <a:pt x="20414" y="51539"/>
                    <a:pt x="11275" y="60678"/>
                    <a:pt x="2" y="60678"/>
                  </a:cubicBezTo>
                  <a:lnTo>
                    <a:pt x="0" y="60677"/>
                  </a:lnTo>
                  <a:lnTo>
                    <a:pt x="0" y="19853"/>
                  </a:lnTo>
                  <a:close/>
                  <a:moveTo>
                    <a:pt x="1009631" y="0"/>
                  </a:moveTo>
                  <a:lnTo>
                    <a:pt x="1010974" y="0"/>
                  </a:lnTo>
                  <a:lnTo>
                    <a:pt x="1011044" y="1394"/>
                  </a:lnTo>
                  <a:lnTo>
                    <a:pt x="1009885" y="613"/>
                  </a:lnTo>
                  <a:close/>
                  <a:moveTo>
                    <a:pt x="960854" y="0"/>
                  </a:moveTo>
                  <a:lnTo>
                    <a:pt x="990230" y="0"/>
                  </a:lnTo>
                  <a:lnTo>
                    <a:pt x="989976" y="613"/>
                  </a:lnTo>
                  <a:cubicBezTo>
                    <a:pt x="986282" y="4307"/>
                    <a:pt x="981179" y="6592"/>
                    <a:pt x="975542" y="6592"/>
                  </a:cubicBezTo>
                  <a:cubicBezTo>
                    <a:pt x="969905" y="6592"/>
                    <a:pt x="964802" y="4307"/>
                    <a:pt x="961108" y="613"/>
                  </a:cubicBezTo>
                  <a:close/>
                  <a:moveTo>
                    <a:pt x="912077" y="0"/>
                  </a:moveTo>
                  <a:lnTo>
                    <a:pt x="941453" y="0"/>
                  </a:lnTo>
                  <a:lnTo>
                    <a:pt x="941199" y="613"/>
                  </a:lnTo>
                  <a:cubicBezTo>
                    <a:pt x="937505" y="4307"/>
                    <a:pt x="932402" y="6592"/>
                    <a:pt x="926765" y="6592"/>
                  </a:cubicBezTo>
                  <a:cubicBezTo>
                    <a:pt x="921128" y="6592"/>
                    <a:pt x="916025" y="4307"/>
                    <a:pt x="912331" y="613"/>
                  </a:cubicBezTo>
                  <a:close/>
                  <a:moveTo>
                    <a:pt x="863300" y="0"/>
                  </a:moveTo>
                  <a:lnTo>
                    <a:pt x="892676" y="0"/>
                  </a:lnTo>
                  <a:lnTo>
                    <a:pt x="892422" y="613"/>
                  </a:lnTo>
                  <a:cubicBezTo>
                    <a:pt x="888728" y="4307"/>
                    <a:pt x="883625" y="6592"/>
                    <a:pt x="877988" y="6592"/>
                  </a:cubicBezTo>
                  <a:cubicBezTo>
                    <a:pt x="872351" y="6592"/>
                    <a:pt x="867248" y="4307"/>
                    <a:pt x="863554" y="613"/>
                  </a:cubicBezTo>
                  <a:close/>
                  <a:moveTo>
                    <a:pt x="814523" y="0"/>
                  </a:moveTo>
                  <a:lnTo>
                    <a:pt x="843899" y="0"/>
                  </a:lnTo>
                  <a:lnTo>
                    <a:pt x="843645" y="613"/>
                  </a:lnTo>
                  <a:cubicBezTo>
                    <a:pt x="839951" y="4307"/>
                    <a:pt x="834848" y="6592"/>
                    <a:pt x="829211" y="6592"/>
                  </a:cubicBezTo>
                  <a:cubicBezTo>
                    <a:pt x="823574" y="6592"/>
                    <a:pt x="818471" y="4307"/>
                    <a:pt x="814777" y="613"/>
                  </a:cubicBezTo>
                  <a:close/>
                  <a:moveTo>
                    <a:pt x="765746" y="0"/>
                  </a:moveTo>
                  <a:lnTo>
                    <a:pt x="795122" y="0"/>
                  </a:lnTo>
                  <a:lnTo>
                    <a:pt x="794868" y="613"/>
                  </a:lnTo>
                  <a:cubicBezTo>
                    <a:pt x="791174" y="4307"/>
                    <a:pt x="786071" y="6592"/>
                    <a:pt x="780434" y="6592"/>
                  </a:cubicBezTo>
                  <a:cubicBezTo>
                    <a:pt x="774797" y="6592"/>
                    <a:pt x="769694" y="4307"/>
                    <a:pt x="766000" y="613"/>
                  </a:cubicBezTo>
                  <a:close/>
                  <a:moveTo>
                    <a:pt x="716969" y="0"/>
                  </a:moveTo>
                  <a:lnTo>
                    <a:pt x="746345" y="0"/>
                  </a:lnTo>
                  <a:lnTo>
                    <a:pt x="746091" y="613"/>
                  </a:lnTo>
                  <a:cubicBezTo>
                    <a:pt x="742397" y="4307"/>
                    <a:pt x="737294" y="6592"/>
                    <a:pt x="731657" y="6592"/>
                  </a:cubicBezTo>
                  <a:cubicBezTo>
                    <a:pt x="726020" y="6592"/>
                    <a:pt x="720917" y="4307"/>
                    <a:pt x="717223" y="613"/>
                  </a:cubicBezTo>
                  <a:close/>
                  <a:moveTo>
                    <a:pt x="668192" y="0"/>
                  </a:moveTo>
                  <a:lnTo>
                    <a:pt x="697568" y="0"/>
                  </a:lnTo>
                  <a:lnTo>
                    <a:pt x="697314" y="613"/>
                  </a:lnTo>
                  <a:cubicBezTo>
                    <a:pt x="693620" y="4307"/>
                    <a:pt x="688517" y="6592"/>
                    <a:pt x="682880" y="6592"/>
                  </a:cubicBezTo>
                  <a:cubicBezTo>
                    <a:pt x="677243" y="6592"/>
                    <a:pt x="672140" y="4307"/>
                    <a:pt x="668446" y="613"/>
                  </a:cubicBezTo>
                  <a:close/>
                  <a:moveTo>
                    <a:pt x="619415" y="0"/>
                  </a:moveTo>
                  <a:lnTo>
                    <a:pt x="648791" y="0"/>
                  </a:lnTo>
                  <a:lnTo>
                    <a:pt x="648537" y="613"/>
                  </a:lnTo>
                  <a:cubicBezTo>
                    <a:pt x="644843" y="4307"/>
                    <a:pt x="639740" y="6592"/>
                    <a:pt x="634103" y="6592"/>
                  </a:cubicBezTo>
                  <a:cubicBezTo>
                    <a:pt x="628466" y="6592"/>
                    <a:pt x="623363" y="4307"/>
                    <a:pt x="619669" y="613"/>
                  </a:cubicBezTo>
                  <a:close/>
                  <a:moveTo>
                    <a:pt x="570638" y="0"/>
                  </a:moveTo>
                  <a:lnTo>
                    <a:pt x="600013" y="0"/>
                  </a:lnTo>
                  <a:lnTo>
                    <a:pt x="599760" y="613"/>
                  </a:lnTo>
                  <a:cubicBezTo>
                    <a:pt x="596066" y="4307"/>
                    <a:pt x="590963" y="6592"/>
                    <a:pt x="585326" y="6592"/>
                  </a:cubicBezTo>
                  <a:cubicBezTo>
                    <a:pt x="579689" y="6592"/>
                    <a:pt x="574586" y="4307"/>
                    <a:pt x="570892" y="613"/>
                  </a:cubicBezTo>
                  <a:close/>
                  <a:moveTo>
                    <a:pt x="521861" y="0"/>
                  </a:moveTo>
                  <a:lnTo>
                    <a:pt x="551237" y="0"/>
                  </a:lnTo>
                  <a:lnTo>
                    <a:pt x="550983" y="613"/>
                  </a:lnTo>
                  <a:cubicBezTo>
                    <a:pt x="547289" y="4307"/>
                    <a:pt x="542185" y="6592"/>
                    <a:pt x="536549" y="6592"/>
                  </a:cubicBezTo>
                  <a:cubicBezTo>
                    <a:pt x="530912" y="6592"/>
                    <a:pt x="525808" y="4307"/>
                    <a:pt x="522114" y="613"/>
                  </a:cubicBezTo>
                  <a:close/>
                  <a:moveTo>
                    <a:pt x="473084" y="0"/>
                  </a:moveTo>
                  <a:lnTo>
                    <a:pt x="502459" y="0"/>
                  </a:lnTo>
                  <a:lnTo>
                    <a:pt x="502206" y="613"/>
                  </a:lnTo>
                  <a:cubicBezTo>
                    <a:pt x="498512" y="4307"/>
                    <a:pt x="493408" y="6592"/>
                    <a:pt x="487772" y="6592"/>
                  </a:cubicBezTo>
                  <a:cubicBezTo>
                    <a:pt x="482135" y="6592"/>
                    <a:pt x="477031" y="4307"/>
                    <a:pt x="473337" y="613"/>
                  </a:cubicBezTo>
                  <a:close/>
                  <a:moveTo>
                    <a:pt x="424307" y="0"/>
                  </a:moveTo>
                  <a:lnTo>
                    <a:pt x="453682" y="0"/>
                  </a:lnTo>
                  <a:lnTo>
                    <a:pt x="453429" y="613"/>
                  </a:lnTo>
                  <a:cubicBezTo>
                    <a:pt x="449735" y="4307"/>
                    <a:pt x="444631" y="6592"/>
                    <a:pt x="438994" y="6592"/>
                  </a:cubicBezTo>
                  <a:cubicBezTo>
                    <a:pt x="433358" y="6592"/>
                    <a:pt x="428254" y="4307"/>
                    <a:pt x="424560" y="613"/>
                  </a:cubicBezTo>
                  <a:close/>
                  <a:moveTo>
                    <a:pt x="375529" y="0"/>
                  </a:moveTo>
                  <a:lnTo>
                    <a:pt x="404905" y="0"/>
                  </a:lnTo>
                  <a:lnTo>
                    <a:pt x="404651" y="613"/>
                  </a:lnTo>
                  <a:cubicBezTo>
                    <a:pt x="400957" y="4307"/>
                    <a:pt x="395854" y="6592"/>
                    <a:pt x="390217" y="6592"/>
                  </a:cubicBezTo>
                  <a:cubicBezTo>
                    <a:pt x="384580" y="6592"/>
                    <a:pt x="379477" y="4307"/>
                    <a:pt x="375783" y="613"/>
                  </a:cubicBezTo>
                  <a:close/>
                  <a:moveTo>
                    <a:pt x="326752" y="0"/>
                  </a:moveTo>
                  <a:lnTo>
                    <a:pt x="356128" y="0"/>
                  </a:lnTo>
                  <a:lnTo>
                    <a:pt x="355874" y="613"/>
                  </a:lnTo>
                  <a:cubicBezTo>
                    <a:pt x="352180" y="4307"/>
                    <a:pt x="347077" y="6592"/>
                    <a:pt x="341440" y="6592"/>
                  </a:cubicBezTo>
                  <a:cubicBezTo>
                    <a:pt x="335803" y="6592"/>
                    <a:pt x="330700" y="4307"/>
                    <a:pt x="327006" y="613"/>
                  </a:cubicBezTo>
                  <a:close/>
                  <a:moveTo>
                    <a:pt x="277975" y="0"/>
                  </a:moveTo>
                  <a:lnTo>
                    <a:pt x="307351" y="0"/>
                  </a:lnTo>
                  <a:lnTo>
                    <a:pt x="307097" y="613"/>
                  </a:lnTo>
                  <a:cubicBezTo>
                    <a:pt x="303403" y="4307"/>
                    <a:pt x="298300" y="6592"/>
                    <a:pt x="292663" y="6592"/>
                  </a:cubicBezTo>
                  <a:cubicBezTo>
                    <a:pt x="287026" y="6592"/>
                    <a:pt x="281923" y="4307"/>
                    <a:pt x="278229" y="613"/>
                  </a:cubicBezTo>
                  <a:close/>
                  <a:moveTo>
                    <a:pt x="229198" y="0"/>
                  </a:moveTo>
                  <a:lnTo>
                    <a:pt x="258574" y="0"/>
                  </a:lnTo>
                  <a:lnTo>
                    <a:pt x="258320" y="613"/>
                  </a:lnTo>
                  <a:cubicBezTo>
                    <a:pt x="254626" y="4307"/>
                    <a:pt x="249523" y="6592"/>
                    <a:pt x="243886" y="6592"/>
                  </a:cubicBezTo>
                  <a:cubicBezTo>
                    <a:pt x="238249" y="6592"/>
                    <a:pt x="233146" y="4307"/>
                    <a:pt x="229452" y="613"/>
                  </a:cubicBezTo>
                  <a:close/>
                  <a:moveTo>
                    <a:pt x="180421" y="0"/>
                  </a:moveTo>
                  <a:lnTo>
                    <a:pt x="209797" y="0"/>
                  </a:lnTo>
                  <a:lnTo>
                    <a:pt x="209543" y="613"/>
                  </a:lnTo>
                  <a:cubicBezTo>
                    <a:pt x="205849" y="4307"/>
                    <a:pt x="200746" y="6592"/>
                    <a:pt x="195109" y="6592"/>
                  </a:cubicBezTo>
                  <a:cubicBezTo>
                    <a:pt x="189472" y="6592"/>
                    <a:pt x="184369" y="4307"/>
                    <a:pt x="180675" y="613"/>
                  </a:cubicBezTo>
                  <a:close/>
                  <a:moveTo>
                    <a:pt x="131644" y="0"/>
                  </a:moveTo>
                  <a:lnTo>
                    <a:pt x="161020" y="0"/>
                  </a:lnTo>
                  <a:lnTo>
                    <a:pt x="160766" y="613"/>
                  </a:lnTo>
                  <a:cubicBezTo>
                    <a:pt x="157072" y="4307"/>
                    <a:pt x="151969" y="6592"/>
                    <a:pt x="146332" y="6592"/>
                  </a:cubicBezTo>
                  <a:cubicBezTo>
                    <a:pt x="140695" y="6592"/>
                    <a:pt x="135592" y="4307"/>
                    <a:pt x="131898" y="613"/>
                  </a:cubicBezTo>
                  <a:close/>
                  <a:moveTo>
                    <a:pt x="82867" y="0"/>
                  </a:moveTo>
                  <a:lnTo>
                    <a:pt x="112243" y="0"/>
                  </a:lnTo>
                  <a:lnTo>
                    <a:pt x="111989" y="613"/>
                  </a:lnTo>
                  <a:cubicBezTo>
                    <a:pt x="108295" y="4307"/>
                    <a:pt x="103192" y="6592"/>
                    <a:pt x="97555" y="6592"/>
                  </a:cubicBezTo>
                  <a:cubicBezTo>
                    <a:pt x="91918" y="6592"/>
                    <a:pt x="86815" y="4307"/>
                    <a:pt x="83121" y="613"/>
                  </a:cubicBezTo>
                  <a:close/>
                  <a:moveTo>
                    <a:pt x="34090" y="0"/>
                  </a:moveTo>
                  <a:lnTo>
                    <a:pt x="63466" y="0"/>
                  </a:lnTo>
                  <a:lnTo>
                    <a:pt x="63212" y="613"/>
                  </a:lnTo>
                  <a:cubicBezTo>
                    <a:pt x="59518" y="4307"/>
                    <a:pt x="54415" y="6592"/>
                    <a:pt x="48778" y="6592"/>
                  </a:cubicBezTo>
                  <a:cubicBezTo>
                    <a:pt x="43141" y="6592"/>
                    <a:pt x="38038" y="4307"/>
                    <a:pt x="34344" y="613"/>
                  </a:cubicBezTo>
                  <a:close/>
                  <a:moveTo>
                    <a:pt x="0" y="0"/>
                  </a:moveTo>
                  <a:lnTo>
                    <a:pt x="14689" y="0"/>
                  </a:lnTo>
                  <a:lnTo>
                    <a:pt x="14435" y="613"/>
                  </a:lnTo>
                  <a:cubicBezTo>
                    <a:pt x="10741" y="4307"/>
                    <a:pt x="5638" y="6592"/>
                    <a:pt x="2" y="6592"/>
                  </a:cubicBezTo>
                  <a:lnTo>
                    <a:pt x="0" y="6591"/>
                  </a:lnTo>
                  <a:close/>
                </a:path>
              </a:pathLst>
            </a:custGeom>
            <a:solidFill>
              <a:srgbClr val="F7901D"/>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57" name="Google Shape;57;p25"/>
            <p:cNvSpPr/>
            <p:nvPr/>
          </p:nvSpPr>
          <p:spPr>
            <a:xfrm>
              <a:off x="1" y="1"/>
              <a:ext cx="302530" cy="372598"/>
            </a:xfrm>
            <a:custGeom>
              <a:avLst/>
              <a:gdLst/>
              <a:ahLst/>
              <a:cxnLst/>
              <a:rect l="l" t="t" r="r" b="b"/>
              <a:pathLst>
                <a:path w="403373" h="496797" extrusionOk="0">
                  <a:moveTo>
                    <a:pt x="229368" y="0"/>
                  </a:moveTo>
                  <a:lnTo>
                    <a:pt x="384512" y="0"/>
                  </a:lnTo>
                  <a:lnTo>
                    <a:pt x="403373" y="93424"/>
                  </a:lnTo>
                  <a:cubicBezTo>
                    <a:pt x="403373" y="316201"/>
                    <a:pt x="222777" y="496797"/>
                    <a:pt x="0" y="496797"/>
                  </a:cubicBezTo>
                  <a:lnTo>
                    <a:pt x="0" y="341654"/>
                  </a:lnTo>
                  <a:cubicBezTo>
                    <a:pt x="137093" y="341654"/>
                    <a:pt x="248230" y="230517"/>
                    <a:pt x="248230" y="93424"/>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58" name="Google Shape;58;p25"/>
          <p:cNvSpPr/>
          <p:nvPr/>
        </p:nvSpPr>
        <p:spPr>
          <a:xfrm rot="10800000">
            <a:off x="-2797" y="2"/>
            <a:ext cx="3854797" cy="3851345"/>
          </a:xfrm>
          <a:custGeom>
            <a:avLst/>
            <a:gdLst/>
            <a:ahLst/>
            <a:cxnLst/>
            <a:rect l="l" t="t" r="r" b="b"/>
            <a:pathLst>
              <a:path w="3826101" h="3851345" extrusionOk="0">
                <a:moveTo>
                  <a:pt x="3826101" y="0"/>
                </a:moveTo>
                <a:lnTo>
                  <a:pt x="3826101" y="584257"/>
                </a:lnTo>
                <a:lnTo>
                  <a:pt x="3672624" y="588138"/>
                </a:lnTo>
                <a:cubicBezTo>
                  <a:pt x="1952295" y="675341"/>
                  <a:pt x="584255" y="2097818"/>
                  <a:pt x="584255" y="3839818"/>
                </a:cubicBezTo>
                <a:lnTo>
                  <a:pt x="584819" y="3851345"/>
                </a:lnTo>
                <a:lnTo>
                  <a:pt x="564" y="3851345"/>
                </a:lnTo>
                <a:lnTo>
                  <a:pt x="0" y="3839817"/>
                </a:lnTo>
                <a:cubicBezTo>
                  <a:pt x="0" y="1785226"/>
                  <a:pt x="1613526" y="107493"/>
                  <a:pt x="3642558" y="4641"/>
                </a:cubicBezTo>
                <a:close/>
              </a:path>
            </a:pathLst>
          </a:custGeom>
          <a:gradFill>
            <a:gsLst>
              <a:gs pos="0">
                <a:srgbClr val="FF4E02"/>
              </a:gs>
              <a:gs pos="48000">
                <a:srgbClr val="F69323"/>
              </a:gs>
              <a:gs pos="100000">
                <a:srgbClr val="FABC75"/>
              </a:gs>
            </a:gsLst>
            <a:lin ang="16200038" scaled="0"/>
          </a:gra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p:txBody>
      </p:sp>
      <p:pic>
        <p:nvPicPr>
          <p:cNvPr id="59" name="Google Shape;59;p25"/>
          <p:cNvPicPr preferRelativeResize="0"/>
          <p:nvPr/>
        </p:nvPicPr>
        <p:blipFill rotWithShape="1">
          <a:blip r:embed="rId2">
            <a:alphaModFix/>
          </a:blip>
          <a:srcRect/>
          <a:stretch/>
        </p:blipFill>
        <p:spPr>
          <a:xfrm>
            <a:off x="10288449" y="553203"/>
            <a:ext cx="1349352" cy="461300"/>
          </a:xfrm>
          <a:prstGeom prst="rect">
            <a:avLst/>
          </a:prstGeom>
          <a:noFill/>
          <a:ln>
            <a:noFill/>
          </a:ln>
        </p:spPr>
      </p:pic>
      <p:sp>
        <p:nvSpPr>
          <p:cNvPr id="60" name="Google Shape;60;p25">
            <a:hlinkClick r:id="rId3"/>
          </p:cNvPr>
          <p:cNvSpPr/>
          <p:nvPr/>
        </p:nvSpPr>
        <p:spPr>
          <a:xfrm>
            <a:off x="4528067" y="4916533"/>
            <a:ext cx="2317500" cy="165900"/>
          </a:xfrm>
          <a:prstGeom prst="rect">
            <a:avLst/>
          </a:prstGeom>
          <a:noFill/>
          <a:ln>
            <a:noFill/>
          </a:ln>
        </p:spPr>
        <p:txBody>
          <a:bodyPr spcFirstLastPara="1" wrap="square" lIns="0" tIns="0" rIns="0" bIns="0" anchor="b" anchorCtr="0">
            <a:noAutofit/>
          </a:bodyPr>
          <a:lstStyle/>
          <a:p>
            <a:pPr marL="0" marR="0" lvl="0" indent="0" algn="l" rtl="0">
              <a:lnSpc>
                <a:spcPct val="150000"/>
              </a:lnSpc>
              <a:spcBef>
                <a:spcPts val="0"/>
              </a:spcBef>
              <a:spcAft>
                <a:spcPts val="0"/>
              </a:spcAft>
              <a:buClr>
                <a:schemeClr val="accent6"/>
              </a:buClr>
              <a:buSzPts val="1600"/>
              <a:buFont typeface="Trebuchet MS"/>
              <a:buNone/>
            </a:pPr>
            <a:r>
              <a:rPr lang="en-US" sz="1600" b="0" i="0" u="none" strike="noStrike" cap="none">
                <a:solidFill>
                  <a:schemeClr val="lt2"/>
                </a:solidFill>
                <a:latin typeface="Calibri"/>
                <a:ea typeface="Calibri"/>
                <a:cs typeface="Calibri"/>
                <a:sym typeface="Calibri"/>
              </a:rPr>
              <a:t>www.tigeranalytics.com</a:t>
            </a:r>
            <a:endParaRPr sz="1500" b="0" i="0" u="none" strike="noStrike" cap="none">
              <a:solidFill>
                <a:schemeClr val="lt2"/>
              </a:solidFill>
              <a:latin typeface="Calibri"/>
              <a:ea typeface="Calibri"/>
              <a:cs typeface="Calibri"/>
              <a:sym typeface="Calibri"/>
            </a:endParaRPr>
          </a:p>
        </p:txBody>
      </p:sp>
      <p:sp>
        <p:nvSpPr>
          <p:cNvPr id="61" name="Google Shape;61;p25">
            <a:hlinkClick r:id="rId4"/>
          </p:cNvPr>
          <p:cNvSpPr/>
          <p:nvPr/>
        </p:nvSpPr>
        <p:spPr>
          <a:xfrm>
            <a:off x="5374253" y="5231696"/>
            <a:ext cx="324000" cy="3240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62" name="Google Shape;62;p25">
            <a:hlinkClick r:id="rId4"/>
          </p:cNvPr>
          <p:cNvSpPr/>
          <p:nvPr/>
        </p:nvSpPr>
        <p:spPr>
          <a:xfrm>
            <a:off x="5451639" y="5309091"/>
            <a:ext cx="171021" cy="171000"/>
          </a:xfrm>
          <a:custGeom>
            <a:avLst/>
            <a:gdLst/>
            <a:ahLst/>
            <a:cxnLst/>
            <a:rect l="l" t="t" r="r" b="b"/>
            <a:pathLst>
              <a:path w="3600450" h="3600000" extrusionOk="0">
                <a:moveTo>
                  <a:pt x="2443351" y="598336"/>
                </a:moveTo>
                <a:cubicBezTo>
                  <a:pt x="2344604" y="591283"/>
                  <a:pt x="2247735" y="605917"/>
                  <a:pt x="2175442" y="640945"/>
                </a:cubicBezTo>
                <a:cubicBezTo>
                  <a:pt x="1896180" y="785483"/>
                  <a:pt x="1772372" y="991259"/>
                  <a:pt x="1822862" y="1347778"/>
                </a:cubicBezTo>
                <a:cubicBezTo>
                  <a:pt x="1368677" y="1358195"/>
                  <a:pt x="773170" y="1076549"/>
                  <a:pt x="573365" y="710108"/>
                </a:cubicBezTo>
                <a:cubicBezTo>
                  <a:pt x="385362" y="875792"/>
                  <a:pt x="470466" y="1411198"/>
                  <a:pt x="774927" y="1531630"/>
                </a:cubicBezTo>
                <a:cubicBezTo>
                  <a:pt x="636580" y="1529584"/>
                  <a:pt x="591043" y="1502544"/>
                  <a:pt x="454598" y="1456258"/>
                </a:cubicBezTo>
                <a:cubicBezTo>
                  <a:pt x="501872" y="1904597"/>
                  <a:pt x="763983" y="1980208"/>
                  <a:pt x="973777" y="2064155"/>
                </a:cubicBezTo>
                <a:cubicBezTo>
                  <a:pt x="852534" y="2142597"/>
                  <a:pt x="745426" y="2079715"/>
                  <a:pt x="666580" y="2073364"/>
                </a:cubicBezTo>
                <a:cubicBezTo>
                  <a:pt x="760010" y="2372399"/>
                  <a:pt x="1073128" y="2490107"/>
                  <a:pt x="1270553" y="2449863"/>
                </a:cubicBezTo>
                <a:cubicBezTo>
                  <a:pt x="1134133" y="2645905"/>
                  <a:pt x="923075" y="2722647"/>
                  <a:pt x="376665" y="2759915"/>
                </a:cubicBezTo>
                <a:cubicBezTo>
                  <a:pt x="684120" y="2913251"/>
                  <a:pt x="911493" y="3028902"/>
                  <a:pt x="1355560" y="2998518"/>
                </a:cubicBezTo>
                <a:cubicBezTo>
                  <a:pt x="1849783" y="2992786"/>
                  <a:pt x="2282768" y="2746806"/>
                  <a:pt x="2447240" y="2585619"/>
                </a:cubicBezTo>
                <a:cubicBezTo>
                  <a:pt x="2693768" y="2358293"/>
                  <a:pt x="3006247" y="1801218"/>
                  <a:pt x="3003106" y="1197035"/>
                </a:cubicBezTo>
                <a:lnTo>
                  <a:pt x="3317867" y="907530"/>
                </a:lnTo>
                <a:lnTo>
                  <a:pt x="2965917" y="984828"/>
                </a:lnTo>
                <a:lnTo>
                  <a:pt x="3242424" y="653580"/>
                </a:lnTo>
                <a:cubicBezTo>
                  <a:pt x="3178746" y="675623"/>
                  <a:pt x="3001926" y="754111"/>
                  <a:pt x="2847650" y="820309"/>
                </a:cubicBezTo>
                <a:cubicBezTo>
                  <a:pt x="2777725" y="682087"/>
                  <a:pt x="2607930" y="610091"/>
                  <a:pt x="2443351" y="598336"/>
                </a:cubicBezTo>
                <a:close/>
                <a:moveTo>
                  <a:pt x="353268" y="0"/>
                </a:moveTo>
                <a:lnTo>
                  <a:pt x="3247182" y="0"/>
                </a:lnTo>
                <a:cubicBezTo>
                  <a:pt x="3442287" y="0"/>
                  <a:pt x="3600450" y="158163"/>
                  <a:pt x="3600450" y="353268"/>
                </a:cubicBezTo>
                <a:lnTo>
                  <a:pt x="3600450" y="3246732"/>
                </a:lnTo>
                <a:cubicBezTo>
                  <a:pt x="3600450" y="3441837"/>
                  <a:pt x="3442287" y="3600000"/>
                  <a:pt x="3247182" y="3600000"/>
                </a:cubicBezTo>
                <a:lnTo>
                  <a:pt x="353268" y="3600000"/>
                </a:lnTo>
                <a:cubicBezTo>
                  <a:pt x="158163" y="3600000"/>
                  <a:pt x="0" y="3441837"/>
                  <a:pt x="0" y="3246732"/>
                </a:cubicBezTo>
                <a:lnTo>
                  <a:pt x="0" y="353268"/>
                </a:lnTo>
                <a:cubicBezTo>
                  <a:pt x="0" y="158163"/>
                  <a:pt x="158163" y="0"/>
                  <a:pt x="35326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63" name="Google Shape;63;p25">
            <a:hlinkClick r:id="rId5"/>
          </p:cNvPr>
          <p:cNvSpPr/>
          <p:nvPr/>
        </p:nvSpPr>
        <p:spPr>
          <a:xfrm>
            <a:off x="4951160" y="5231696"/>
            <a:ext cx="324000" cy="3240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64" name="Google Shape;64;p25">
            <a:hlinkClick r:id="rId5"/>
          </p:cNvPr>
          <p:cNvSpPr/>
          <p:nvPr/>
        </p:nvSpPr>
        <p:spPr>
          <a:xfrm>
            <a:off x="5030465" y="5311003"/>
            <a:ext cx="162512" cy="162512"/>
          </a:xfrm>
          <a:custGeom>
            <a:avLst/>
            <a:gdLst/>
            <a:ahLst/>
            <a:cxnLst/>
            <a:rect l="l" t="t" r="r" b="b"/>
            <a:pathLst>
              <a:path w="4333647" h="4333647" extrusionOk="0">
                <a:moveTo>
                  <a:pt x="937082" y="1651039"/>
                </a:moveTo>
                <a:lnTo>
                  <a:pt x="937082" y="3354087"/>
                </a:lnTo>
                <a:lnTo>
                  <a:pt x="1469284" y="3354087"/>
                </a:lnTo>
                <a:lnTo>
                  <a:pt x="1469284" y="1651039"/>
                </a:lnTo>
                <a:lnTo>
                  <a:pt x="937082" y="1651039"/>
                </a:lnTo>
                <a:close/>
                <a:moveTo>
                  <a:pt x="2832769" y="1616621"/>
                </a:moveTo>
                <a:cubicBezTo>
                  <a:pt x="2664206" y="1616621"/>
                  <a:pt x="2516100" y="1654237"/>
                  <a:pt x="2405635" y="1758689"/>
                </a:cubicBezTo>
                <a:lnTo>
                  <a:pt x="2304094" y="1865710"/>
                </a:lnTo>
                <a:cubicBezTo>
                  <a:pt x="2300124" y="1749259"/>
                  <a:pt x="2300919" y="1715091"/>
                  <a:pt x="2299331" y="1651027"/>
                </a:cubicBezTo>
                <a:lnTo>
                  <a:pt x="1795366" y="1651027"/>
                </a:lnTo>
                <a:lnTo>
                  <a:pt x="1795366" y="3353420"/>
                </a:lnTo>
                <a:lnTo>
                  <a:pt x="2318381" y="3353150"/>
                </a:lnTo>
                <a:cubicBezTo>
                  <a:pt x="2319884" y="3034704"/>
                  <a:pt x="2319075" y="2716239"/>
                  <a:pt x="2322890" y="2397812"/>
                </a:cubicBezTo>
                <a:cubicBezTo>
                  <a:pt x="2327866" y="1982497"/>
                  <a:pt x="2877210" y="1989236"/>
                  <a:pt x="2899974" y="2349718"/>
                </a:cubicBezTo>
                <a:lnTo>
                  <a:pt x="2911179" y="3350999"/>
                </a:lnTo>
                <a:lnTo>
                  <a:pt x="3434195" y="3348350"/>
                </a:lnTo>
                <a:cubicBezTo>
                  <a:pt x="3431814" y="2937575"/>
                  <a:pt x="3427581" y="2508785"/>
                  <a:pt x="3418056" y="2102772"/>
                </a:cubicBezTo>
                <a:cubicBezTo>
                  <a:pt x="3334312" y="1659711"/>
                  <a:pt x="3010503" y="1642480"/>
                  <a:pt x="2832769" y="1616621"/>
                </a:cubicBezTo>
                <a:close/>
                <a:moveTo>
                  <a:pt x="1203183" y="812039"/>
                </a:moveTo>
                <a:cubicBezTo>
                  <a:pt x="1035222" y="812039"/>
                  <a:pt x="899067" y="948195"/>
                  <a:pt x="899067" y="1116155"/>
                </a:cubicBezTo>
                <a:cubicBezTo>
                  <a:pt x="899067" y="1284116"/>
                  <a:pt x="1035222" y="1420271"/>
                  <a:pt x="1203183" y="1420271"/>
                </a:cubicBezTo>
                <a:cubicBezTo>
                  <a:pt x="1371143" y="1420271"/>
                  <a:pt x="1507298" y="1284116"/>
                  <a:pt x="1507298" y="1116155"/>
                </a:cubicBezTo>
                <a:cubicBezTo>
                  <a:pt x="1507298" y="948195"/>
                  <a:pt x="1371143" y="812039"/>
                  <a:pt x="1203183" y="812039"/>
                </a:cubicBezTo>
                <a:close/>
                <a:moveTo>
                  <a:pt x="446104" y="0"/>
                </a:moveTo>
                <a:lnTo>
                  <a:pt x="3887543" y="0"/>
                </a:lnTo>
                <a:cubicBezTo>
                  <a:pt x="4133919" y="0"/>
                  <a:pt x="4333647" y="199728"/>
                  <a:pt x="4333647" y="446104"/>
                </a:cubicBezTo>
                <a:lnTo>
                  <a:pt x="4333647" y="3887543"/>
                </a:lnTo>
                <a:cubicBezTo>
                  <a:pt x="4333647" y="4133919"/>
                  <a:pt x="4133919" y="4333647"/>
                  <a:pt x="3887543" y="4333647"/>
                </a:cubicBezTo>
                <a:lnTo>
                  <a:pt x="446104" y="4333647"/>
                </a:lnTo>
                <a:cubicBezTo>
                  <a:pt x="199728" y="4333647"/>
                  <a:pt x="0" y="4133919"/>
                  <a:pt x="0" y="3887543"/>
                </a:cubicBezTo>
                <a:lnTo>
                  <a:pt x="0" y="446104"/>
                </a:lnTo>
                <a:cubicBezTo>
                  <a:pt x="0" y="199728"/>
                  <a:pt x="199728" y="0"/>
                  <a:pt x="44610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65" name="Google Shape;65;p25">
            <a:hlinkClick r:id="rId6"/>
          </p:cNvPr>
          <p:cNvSpPr/>
          <p:nvPr/>
        </p:nvSpPr>
        <p:spPr>
          <a:xfrm>
            <a:off x="4528067" y="5231696"/>
            <a:ext cx="324000" cy="324000"/>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66" name="Google Shape;66;p25">
            <a:hlinkClick r:id="rId6"/>
          </p:cNvPr>
          <p:cNvSpPr/>
          <p:nvPr/>
        </p:nvSpPr>
        <p:spPr>
          <a:xfrm>
            <a:off x="4642383" y="5292297"/>
            <a:ext cx="95520" cy="203127"/>
          </a:xfrm>
          <a:custGeom>
            <a:avLst/>
            <a:gdLst/>
            <a:ahLst/>
            <a:cxnLst/>
            <a:rect l="l" t="t" r="r" b="b"/>
            <a:pathLst>
              <a:path w="1415106" h="3009296" extrusionOk="0">
                <a:moveTo>
                  <a:pt x="1125580" y="0"/>
                </a:moveTo>
                <a:cubicBezTo>
                  <a:pt x="1374672" y="0"/>
                  <a:pt x="1406457" y="1262"/>
                  <a:pt x="1410322" y="11311"/>
                </a:cubicBezTo>
                <a:cubicBezTo>
                  <a:pt x="1412700" y="17533"/>
                  <a:pt x="1414646" y="134349"/>
                  <a:pt x="1414646" y="270901"/>
                </a:cubicBezTo>
                <a:cubicBezTo>
                  <a:pt x="1414646" y="454470"/>
                  <a:pt x="1412430" y="521414"/>
                  <a:pt x="1406078" y="527757"/>
                </a:cubicBezTo>
                <a:cubicBezTo>
                  <a:pt x="1399862" y="533982"/>
                  <a:pt x="1347779" y="536341"/>
                  <a:pt x="1216719" y="536341"/>
                </a:cubicBezTo>
                <a:cubicBezTo>
                  <a:pt x="1010440" y="536341"/>
                  <a:pt x="990574" y="540169"/>
                  <a:pt x="962492" y="585333"/>
                </a:cubicBezTo>
                <a:cubicBezTo>
                  <a:pt x="947275" y="609761"/>
                  <a:pt x="946113" y="620445"/>
                  <a:pt x="943924" y="752664"/>
                </a:cubicBezTo>
                <a:lnTo>
                  <a:pt x="941599" y="893900"/>
                </a:lnTo>
                <a:lnTo>
                  <a:pt x="1173690" y="893900"/>
                </a:lnTo>
                <a:cubicBezTo>
                  <a:pt x="1350860" y="893900"/>
                  <a:pt x="1407403" y="896016"/>
                  <a:pt x="1412727" y="902838"/>
                </a:cubicBezTo>
                <a:cubicBezTo>
                  <a:pt x="1417295" y="908709"/>
                  <a:pt x="1415268" y="958419"/>
                  <a:pt x="1406808" y="1047652"/>
                </a:cubicBezTo>
                <a:cubicBezTo>
                  <a:pt x="1399727" y="1122383"/>
                  <a:pt x="1387537" y="1252761"/>
                  <a:pt x="1379699" y="1337386"/>
                </a:cubicBezTo>
                <a:cubicBezTo>
                  <a:pt x="1371861" y="1422011"/>
                  <a:pt x="1363293" y="1496831"/>
                  <a:pt x="1360671" y="1503653"/>
                </a:cubicBezTo>
                <a:cubicBezTo>
                  <a:pt x="1356293" y="1515045"/>
                  <a:pt x="1338238" y="1516056"/>
                  <a:pt x="1138608" y="1516056"/>
                </a:cubicBezTo>
                <a:lnTo>
                  <a:pt x="921301" y="1516056"/>
                </a:lnTo>
                <a:lnTo>
                  <a:pt x="919463" y="2261569"/>
                </a:lnTo>
                <a:lnTo>
                  <a:pt x="917652" y="3007087"/>
                </a:lnTo>
                <a:lnTo>
                  <a:pt x="613202" y="3008952"/>
                </a:lnTo>
                <a:cubicBezTo>
                  <a:pt x="445757" y="3009979"/>
                  <a:pt x="306575" y="3008627"/>
                  <a:pt x="303910" y="3005979"/>
                </a:cubicBezTo>
                <a:cubicBezTo>
                  <a:pt x="301248" y="3003303"/>
                  <a:pt x="299069" y="2667045"/>
                  <a:pt x="299069" y="2258731"/>
                </a:cubicBezTo>
                <a:lnTo>
                  <a:pt x="299069" y="1516345"/>
                </a:lnTo>
                <a:lnTo>
                  <a:pt x="150682" y="1514413"/>
                </a:lnTo>
                <a:lnTo>
                  <a:pt x="2292" y="1512480"/>
                </a:lnTo>
                <a:lnTo>
                  <a:pt x="427" y="1212957"/>
                </a:lnTo>
                <a:cubicBezTo>
                  <a:pt x="-916" y="997785"/>
                  <a:pt x="843" y="910684"/>
                  <a:pt x="6665" y="903668"/>
                </a:cubicBezTo>
                <a:cubicBezTo>
                  <a:pt x="13019" y="896011"/>
                  <a:pt x="45497" y="893900"/>
                  <a:pt x="156920" y="893900"/>
                </a:cubicBezTo>
                <a:lnTo>
                  <a:pt x="299069" y="893900"/>
                </a:lnTo>
                <a:lnTo>
                  <a:pt x="299069" y="725433"/>
                </a:lnTo>
                <a:cubicBezTo>
                  <a:pt x="299069" y="542193"/>
                  <a:pt x="309354" y="464187"/>
                  <a:pt x="346631" y="364710"/>
                </a:cubicBezTo>
                <a:cubicBezTo>
                  <a:pt x="392425" y="242510"/>
                  <a:pt x="487918" y="132443"/>
                  <a:pt x="595844" y="77468"/>
                </a:cubicBezTo>
                <a:cubicBezTo>
                  <a:pt x="734266" y="6960"/>
                  <a:pt x="781863" y="0"/>
                  <a:pt x="112558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67" name="Google Shape;67;p25"/>
          <p:cNvSpPr txBox="1">
            <a:spLocks noGrp="1"/>
          </p:cNvSpPr>
          <p:nvPr>
            <p:ph type="body" idx="1"/>
          </p:nvPr>
        </p:nvSpPr>
        <p:spPr>
          <a:xfrm>
            <a:off x="4528067" y="1422400"/>
            <a:ext cx="6197700" cy="1482900"/>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0"/>
              </a:spcBef>
              <a:spcAft>
                <a:spcPts val="0"/>
              </a:spcAft>
              <a:buClr>
                <a:schemeClr val="dk1"/>
              </a:buClr>
              <a:buSzPts val="8500"/>
              <a:buFont typeface="Poppins"/>
              <a:buNone/>
              <a:defRPr sz="8500" b="0" i="0" u="none" strike="noStrike" cap="none">
                <a:solidFill>
                  <a:schemeClr val="dk1"/>
                </a:solidFill>
                <a:latin typeface="Poppins"/>
                <a:ea typeface="Poppins"/>
                <a:cs typeface="Poppins"/>
                <a:sym typeface="Poppins"/>
              </a:defRPr>
            </a:lvl1pPr>
            <a:lvl2pPr marL="914400" marR="0" lvl="1" indent="-228600" algn="ctr" rtl="0">
              <a:lnSpc>
                <a:spcPct val="100000"/>
              </a:lnSpc>
              <a:spcBef>
                <a:spcPts val="0"/>
              </a:spcBef>
              <a:spcAft>
                <a:spcPts val="0"/>
              </a:spcAft>
              <a:buClr>
                <a:schemeClr val="dk1"/>
              </a:buClr>
              <a:buSzPts val="800"/>
              <a:buFont typeface="Arial"/>
              <a:buNone/>
              <a:defRPr sz="800" b="0" i="0" u="none" strike="noStrike" cap="none">
                <a:solidFill>
                  <a:schemeClr val="lt1"/>
                </a:solidFill>
                <a:latin typeface="Calibri"/>
                <a:ea typeface="Calibri"/>
                <a:cs typeface="Calibri"/>
                <a:sym typeface="Calibri"/>
              </a:defRPr>
            </a:lvl2pPr>
            <a:lvl3pPr marL="1371600" marR="0" lvl="2" indent="-228600" algn="ctr" rtl="0">
              <a:lnSpc>
                <a:spcPct val="100000"/>
              </a:lnSpc>
              <a:spcBef>
                <a:spcPts val="0"/>
              </a:spcBef>
              <a:spcAft>
                <a:spcPts val="0"/>
              </a:spcAft>
              <a:buClr>
                <a:schemeClr val="dk1"/>
              </a:buClr>
              <a:buSzPts val="800"/>
              <a:buFont typeface="Arial"/>
              <a:buNone/>
              <a:defRPr sz="800" b="0" i="0" u="none" strike="noStrike" cap="none">
                <a:solidFill>
                  <a:schemeClr val="lt1"/>
                </a:solidFill>
                <a:latin typeface="Calibri"/>
                <a:ea typeface="Calibri"/>
                <a:cs typeface="Calibri"/>
                <a:sym typeface="Calibri"/>
              </a:defRPr>
            </a:lvl3pPr>
            <a:lvl4pPr marL="1828800" marR="0" lvl="3" indent="-228600" algn="ctr" rtl="0">
              <a:lnSpc>
                <a:spcPct val="100000"/>
              </a:lnSpc>
              <a:spcBef>
                <a:spcPts val="0"/>
              </a:spcBef>
              <a:spcAft>
                <a:spcPts val="0"/>
              </a:spcAft>
              <a:buClr>
                <a:schemeClr val="dk1"/>
              </a:buClr>
              <a:buSzPts val="800"/>
              <a:buFont typeface="Arial"/>
              <a:buNone/>
              <a:defRPr sz="800" b="0" i="0" u="none" strike="noStrike" cap="none">
                <a:solidFill>
                  <a:schemeClr val="lt1"/>
                </a:solidFill>
                <a:latin typeface="Calibri"/>
                <a:ea typeface="Calibri"/>
                <a:cs typeface="Calibri"/>
                <a:sym typeface="Calibri"/>
              </a:defRPr>
            </a:lvl4pPr>
            <a:lvl5pPr marL="2286000" marR="0" lvl="4" indent="-228600" algn="ctr" rtl="0">
              <a:lnSpc>
                <a:spcPct val="100000"/>
              </a:lnSpc>
              <a:spcBef>
                <a:spcPts val="0"/>
              </a:spcBef>
              <a:spcAft>
                <a:spcPts val="0"/>
              </a:spcAft>
              <a:buClr>
                <a:schemeClr val="dk1"/>
              </a:buClr>
              <a:buSzPts val="800"/>
              <a:buFont typeface="Arial"/>
              <a:buNone/>
              <a:defRPr sz="800" b="0" i="0" u="none" strike="noStrike" cap="none">
                <a:solidFill>
                  <a:schemeClr val="lt1"/>
                </a:solidFill>
                <a:latin typeface="Calibri"/>
                <a:ea typeface="Calibri"/>
                <a:cs typeface="Calibri"/>
                <a:sym typeface="Calibri"/>
              </a:defRPr>
            </a:lvl5pPr>
            <a:lvl6pPr marL="2743200" marR="0" lvl="5" indent="-381000" algn="l" rtl="0">
              <a:lnSpc>
                <a:spcPct val="90000"/>
              </a:lnSpc>
              <a:spcBef>
                <a:spcPts val="7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6pPr>
            <a:lvl7pPr marL="3200400" marR="0" lvl="6" indent="-381000" algn="l" rtl="0">
              <a:lnSpc>
                <a:spcPct val="90000"/>
              </a:lnSpc>
              <a:spcBef>
                <a:spcPts val="7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7pPr>
            <a:lvl8pPr marL="3657600" marR="0" lvl="7" indent="-381000" algn="l" rtl="0">
              <a:lnSpc>
                <a:spcPct val="90000"/>
              </a:lnSpc>
              <a:spcBef>
                <a:spcPts val="7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8pPr>
            <a:lvl9pPr marL="4114800" marR="0" lvl="8" indent="-381000" algn="l" rtl="0">
              <a:lnSpc>
                <a:spcPct val="90000"/>
              </a:lnSpc>
              <a:spcBef>
                <a:spcPts val="7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9pPr>
          </a:lstStyle>
          <a:p>
            <a:endParaRPr/>
          </a:p>
        </p:txBody>
      </p:sp>
      <p:sp>
        <p:nvSpPr>
          <p:cNvPr id="68" name="Google Shape;68;p25"/>
          <p:cNvSpPr txBox="1">
            <a:spLocks noGrp="1"/>
          </p:cNvSpPr>
          <p:nvPr>
            <p:ph type="body" idx="2"/>
          </p:nvPr>
        </p:nvSpPr>
        <p:spPr>
          <a:xfrm>
            <a:off x="4528067" y="2834567"/>
            <a:ext cx="6197700" cy="3081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accent1"/>
              </a:buClr>
              <a:buSzPts val="1900"/>
              <a:buFont typeface="Poppins Medium"/>
              <a:buNone/>
              <a:defRPr sz="1900" b="0" i="0" u="none" strike="noStrike" cap="none">
                <a:solidFill>
                  <a:schemeClr val="accent1"/>
                </a:solidFill>
                <a:latin typeface="Poppins Medium"/>
                <a:ea typeface="Poppins Medium"/>
                <a:cs typeface="Poppins Medium"/>
                <a:sym typeface="Poppins Medium"/>
              </a:defRPr>
            </a:lvl1pPr>
            <a:lvl2pPr marL="914400" marR="0" lvl="1" indent="-228600" algn="ctr" rtl="0">
              <a:lnSpc>
                <a:spcPct val="100000"/>
              </a:lnSpc>
              <a:spcBef>
                <a:spcPts val="0"/>
              </a:spcBef>
              <a:spcAft>
                <a:spcPts val="0"/>
              </a:spcAft>
              <a:buClr>
                <a:schemeClr val="dk1"/>
              </a:buClr>
              <a:buSzPts val="800"/>
              <a:buFont typeface="Arial"/>
              <a:buNone/>
              <a:defRPr sz="800" b="0" i="0" u="none" strike="noStrike" cap="none">
                <a:solidFill>
                  <a:schemeClr val="lt1"/>
                </a:solidFill>
                <a:latin typeface="Calibri"/>
                <a:ea typeface="Calibri"/>
                <a:cs typeface="Calibri"/>
                <a:sym typeface="Calibri"/>
              </a:defRPr>
            </a:lvl2pPr>
            <a:lvl3pPr marL="1371600" marR="0" lvl="2" indent="-228600" algn="ctr" rtl="0">
              <a:lnSpc>
                <a:spcPct val="100000"/>
              </a:lnSpc>
              <a:spcBef>
                <a:spcPts val="0"/>
              </a:spcBef>
              <a:spcAft>
                <a:spcPts val="0"/>
              </a:spcAft>
              <a:buClr>
                <a:schemeClr val="dk1"/>
              </a:buClr>
              <a:buSzPts val="800"/>
              <a:buFont typeface="Arial"/>
              <a:buNone/>
              <a:defRPr sz="800" b="0" i="0" u="none" strike="noStrike" cap="none">
                <a:solidFill>
                  <a:schemeClr val="lt1"/>
                </a:solidFill>
                <a:latin typeface="Calibri"/>
                <a:ea typeface="Calibri"/>
                <a:cs typeface="Calibri"/>
                <a:sym typeface="Calibri"/>
              </a:defRPr>
            </a:lvl3pPr>
            <a:lvl4pPr marL="1828800" marR="0" lvl="3" indent="-228600" algn="ctr" rtl="0">
              <a:lnSpc>
                <a:spcPct val="100000"/>
              </a:lnSpc>
              <a:spcBef>
                <a:spcPts val="0"/>
              </a:spcBef>
              <a:spcAft>
                <a:spcPts val="0"/>
              </a:spcAft>
              <a:buClr>
                <a:schemeClr val="dk1"/>
              </a:buClr>
              <a:buSzPts val="800"/>
              <a:buFont typeface="Arial"/>
              <a:buNone/>
              <a:defRPr sz="800" b="0" i="0" u="none" strike="noStrike" cap="none">
                <a:solidFill>
                  <a:schemeClr val="lt1"/>
                </a:solidFill>
                <a:latin typeface="Calibri"/>
                <a:ea typeface="Calibri"/>
                <a:cs typeface="Calibri"/>
                <a:sym typeface="Calibri"/>
              </a:defRPr>
            </a:lvl4pPr>
            <a:lvl5pPr marL="2286000" marR="0" lvl="4" indent="-228600" algn="ctr" rtl="0">
              <a:lnSpc>
                <a:spcPct val="100000"/>
              </a:lnSpc>
              <a:spcBef>
                <a:spcPts val="0"/>
              </a:spcBef>
              <a:spcAft>
                <a:spcPts val="0"/>
              </a:spcAft>
              <a:buClr>
                <a:schemeClr val="dk1"/>
              </a:buClr>
              <a:buSzPts val="800"/>
              <a:buFont typeface="Arial"/>
              <a:buNone/>
              <a:defRPr sz="800" b="0" i="0" u="none" strike="noStrike" cap="none">
                <a:solidFill>
                  <a:schemeClr val="lt1"/>
                </a:solidFill>
                <a:latin typeface="Calibri"/>
                <a:ea typeface="Calibri"/>
                <a:cs typeface="Calibri"/>
                <a:sym typeface="Calibri"/>
              </a:defRPr>
            </a:lvl5pPr>
            <a:lvl6pPr marL="2743200" marR="0" lvl="5" indent="-381000" algn="l" rtl="0">
              <a:lnSpc>
                <a:spcPct val="90000"/>
              </a:lnSpc>
              <a:spcBef>
                <a:spcPts val="7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6pPr>
            <a:lvl7pPr marL="3200400" marR="0" lvl="6" indent="-381000" algn="l" rtl="0">
              <a:lnSpc>
                <a:spcPct val="90000"/>
              </a:lnSpc>
              <a:spcBef>
                <a:spcPts val="7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7pPr>
            <a:lvl8pPr marL="3657600" marR="0" lvl="7" indent="-381000" algn="l" rtl="0">
              <a:lnSpc>
                <a:spcPct val="90000"/>
              </a:lnSpc>
              <a:spcBef>
                <a:spcPts val="7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8pPr>
            <a:lvl9pPr marL="4114800" marR="0" lvl="8" indent="-381000" algn="l" rtl="0">
              <a:lnSpc>
                <a:spcPct val="90000"/>
              </a:lnSpc>
              <a:spcBef>
                <a:spcPts val="7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9pPr>
          </a:lstStyle>
          <a:p>
            <a:endParaRPr/>
          </a:p>
        </p:txBody>
      </p:sp>
      <p:sp>
        <p:nvSpPr>
          <p:cNvPr id="69" name="Google Shape;69;p25"/>
          <p:cNvSpPr txBox="1">
            <a:spLocks noGrp="1"/>
          </p:cNvSpPr>
          <p:nvPr>
            <p:ph type="body" idx="3"/>
          </p:nvPr>
        </p:nvSpPr>
        <p:spPr>
          <a:xfrm>
            <a:off x="4528067" y="3269999"/>
            <a:ext cx="6197700" cy="2535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ctr" rtl="0">
              <a:lnSpc>
                <a:spcPct val="100000"/>
              </a:lnSpc>
              <a:spcBef>
                <a:spcPts val="0"/>
              </a:spcBef>
              <a:spcAft>
                <a:spcPts val="0"/>
              </a:spcAft>
              <a:buClr>
                <a:schemeClr val="dk1"/>
              </a:buClr>
              <a:buSzPts val="800"/>
              <a:buFont typeface="Arial"/>
              <a:buNone/>
              <a:defRPr sz="800" b="0" i="0" u="none" strike="noStrike" cap="none">
                <a:solidFill>
                  <a:schemeClr val="lt1"/>
                </a:solidFill>
                <a:latin typeface="Calibri"/>
                <a:ea typeface="Calibri"/>
                <a:cs typeface="Calibri"/>
                <a:sym typeface="Calibri"/>
              </a:defRPr>
            </a:lvl2pPr>
            <a:lvl3pPr marL="1371600" marR="0" lvl="2" indent="-228600" algn="ctr" rtl="0">
              <a:lnSpc>
                <a:spcPct val="100000"/>
              </a:lnSpc>
              <a:spcBef>
                <a:spcPts val="0"/>
              </a:spcBef>
              <a:spcAft>
                <a:spcPts val="0"/>
              </a:spcAft>
              <a:buClr>
                <a:schemeClr val="dk1"/>
              </a:buClr>
              <a:buSzPts val="800"/>
              <a:buFont typeface="Arial"/>
              <a:buNone/>
              <a:defRPr sz="800" b="0" i="0" u="none" strike="noStrike" cap="none">
                <a:solidFill>
                  <a:schemeClr val="lt1"/>
                </a:solidFill>
                <a:latin typeface="Calibri"/>
                <a:ea typeface="Calibri"/>
                <a:cs typeface="Calibri"/>
                <a:sym typeface="Calibri"/>
              </a:defRPr>
            </a:lvl3pPr>
            <a:lvl4pPr marL="1828800" marR="0" lvl="3" indent="-228600" algn="ctr" rtl="0">
              <a:lnSpc>
                <a:spcPct val="100000"/>
              </a:lnSpc>
              <a:spcBef>
                <a:spcPts val="0"/>
              </a:spcBef>
              <a:spcAft>
                <a:spcPts val="0"/>
              </a:spcAft>
              <a:buClr>
                <a:schemeClr val="dk1"/>
              </a:buClr>
              <a:buSzPts val="800"/>
              <a:buFont typeface="Arial"/>
              <a:buNone/>
              <a:defRPr sz="800" b="0" i="0" u="none" strike="noStrike" cap="none">
                <a:solidFill>
                  <a:schemeClr val="lt1"/>
                </a:solidFill>
                <a:latin typeface="Calibri"/>
                <a:ea typeface="Calibri"/>
                <a:cs typeface="Calibri"/>
                <a:sym typeface="Calibri"/>
              </a:defRPr>
            </a:lvl4pPr>
            <a:lvl5pPr marL="2286000" marR="0" lvl="4" indent="-228600" algn="ctr" rtl="0">
              <a:lnSpc>
                <a:spcPct val="100000"/>
              </a:lnSpc>
              <a:spcBef>
                <a:spcPts val="0"/>
              </a:spcBef>
              <a:spcAft>
                <a:spcPts val="0"/>
              </a:spcAft>
              <a:buClr>
                <a:schemeClr val="dk1"/>
              </a:buClr>
              <a:buSzPts val="800"/>
              <a:buFont typeface="Arial"/>
              <a:buNone/>
              <a:defRPr sz="800" b="0" i="0" u="none" strike="noStrike" cap="none">
                <a:solidFill>
                  <a:schemeClr val="lt1"/>
                </a:solidFill>
                <a:latin typeface="Calibri"/>
                <a:ea typeface="Calibri"/>
                <a:cs typeface="Calibri"/>
                <a:sym typeface="Calibri"/>
              </a:defRPr>
            </a:lvl5pPr>
            <a:lvl6pPr marL="2743200" marR="0" lvl="5" indent="-381000" algn="l" rtl="0">
              <a:lnSpc>
                <a:spcPct val="90000"/>
              </a:lnSpc>
              <a:spcBef>
                <a:spcPts val="7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6pPr>
            <a:lvl7pPr marL="3200400" marR="0" lvl="6" indent="-381000" algn="l" rtl="0">
              <a:lnSpc>
                <a:spcPct val="90000"/>
              </a:lnSpc>
              <a:spcBef>
                <a:spcPts val="7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7pPr>
            <a:lvl8pPr marL="3657600" marR="0" lvl="7" indent="-381000" algn="l" rtl="0">
              <a:lnSpc>
                <a:spcPct val="90000"/>
              </a:lnSpc>
              <a:spcBef>
                <a:spcPts val="7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8pPr>
            <a:lvl9pPr marL="4114800" marR="0" lvl="8" indent="-381000" algn="l" rtl="0">
              <a:lnSpc>
                <a:spcPct val="90000"/>
              </a:lnSpc>
              <a:spcBef>
                <a:spcPts val="7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9pPr>
          </a:lstStyle>
          <a:p>
            <a:endParaRPr/>
          </a:p>
        </p:txBody>
      </p:sp>
      <p:sp>
        <p:nvSpPr>
          <p:cNvPr id="70" name="Google Shape;70;p25"/>
          <p:cNvSpPr txBox="1">
            <a:spLocks noGrp="1"/>
          </p:cNvSpPr>
          <p:nvPr>
            <p:ph type="body" idx="4"/>
          </p:nvPr>
        </p:nvSpPr>
        <p:spPr>
          <a:xfrm>
            <a:off x="4528067" y="3562132"/>
            <a:ext cx="6197700" cy="2052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lt1"/>
              </a:buClr>
              <a:buSzPts val="1300"/>
              <a:buFont typeface="Arial"/>
              <a:buNone/>
              <a:defRPr sz="1300" b="0" i="0" u="none" strike="noStrike" cap="none">
                <a:solidFill>
                  <a:schemeClr val="lt2"/>
                </a:solidFill>
                <a:latin typeface="Calibri"/>
                <a:ea typeface="Calibri"/>
                <a:cs typeface="Calibri"/>
                <a:sym typeface="Calibri"/>
              </a:defRPr>
            </a:lvl1pPr>
            <a:lvl2pPr marL="914400" marR="0" lvl="1" indent="-228600" algn="ctr" rtl="0">
              <a:lnSpc>
                <a:spcPct val="100000"/>
              </a:lnSpc>
              <a:spcBef>
                <a:spcPts val="0"/>
              </a:spcBef>
              <a:spcAft>
                <a:spcPts val="0"/>
              </a:spcAft>
              <a:buClr>
                <a:schemeClr val="dk1"/>
              </a:buClr>
              <a:buSzPts val="800"/>
              <a:buFont typeface="Arial"/>
              <a:buNone/>
              <a:defRPr sz="800" b="0" i="0" u="none" strike="noStrike" cap="none">
                <a:solidFill>
                  <a:schemeClr val="lt1"/>
                </a:solidFill>
                <a:latin typeface="Calibri"/>
                <a:ea typeface="Calibri"/>
                <a:cs typeface="Calibri"/>
                <a:sym typeface="Calibri"/>
              </a:defRPr>
            </a:lvl2pPr>
            <a:lvl3pPr marL="1371600" marR="0" lvl="2" indent="-228600" algn="ctr" rtl="0">
              <a:lnSpc>
                <a:spcPct val="100000"/>
              </a:lnSpc>
              <a:spcBef>
                <a:spcPts val="0"/>
              </a:spcBef>
              <a:spcAft>
                <a:spcPts val="0"/>
              </a:spcAft>
              <a:buClr>
                <a:schemeClr val="dk1"/>
              </a:buClr>
              <a:buSzPts val="800"/>
              <a:buFont typeface="Arial"/>
              <a:buNone/>
              <a:defRPr sz="800" b="0" i="0" u="none" strike="noStrike" cap="none">
                <a:solidFill>
                  <a:schemeClr val="lt1"/>
                </a:solidFill>
                <a:latin typeface="Calibri"/>
                <a:ea typeface="Calibri"/>
                <a:cs typeface="Calibri"/>
                <a:sym typeface="Calibri"/>
              </a:defRPr>
            </a:lvl3pPr>
            <a:lvl4pPr marL="1828800" marR="0" lvl="3" indent="-228600" algn="ctr" rtl="0">
              <a:lnSpc>
                <a:spcPct val="100000"/>
              </a:lnSpc>
              <a:spcBef>
                <a:spcPts val="0"/>
              </a:spcBef>
              <a:spcAft>
                <a:spcPts val="0"/>
              </a:spcAft>
              <a:buClr>
                <a:schemeClr val="dk1"/>
              </a:buClr>
              <a:buSzPts val="800"/>
              <a:buFont typeface="Arial"/>
              <a:buNone/>
              <a:defRPr sz="800" b="0" i="0" u="none" strike="noStrike" cap="none">
                <a:solidFill>
                  <a:schemeClr val="lt1"/>
                </a:solidFill>
                <a:latin typeface="Calibri"/>
                <a:ea typeface="Calibri"/>
                <a:cs typeface="Calibri"/>
                <a:sym typeface="Calibri"/>
              </a:defRPr>
            </a:lvl4pPr>
            <a:lvl5pPr marL="2286000" marR="0" lvl="4" indent="-228600" algn="ctr" rtl="0">
              <a:lnSpc>
                <a:spcPct val="100000"/>
              </a:lnSpc>
              <a:spcBef>
                <a:spcPts val="0"/>
              </a:spcBef>
              <a:spcAft>
                <a:spcPts val="0"/>
              </a:spcAft>
              <a:buClr>
                <a:schemeClr val="dk1"/>
              </a:buClr>
              <a:buSzPts val="800"/>
              <a:buFont typeface="Arial"/>
              <a:buNone/>
              <a:defRPr sz="800" b="0" i="0" u="none" strike="noStrike" cap="none">
                <a:solidFill>
                  <a:schemeClr val="lt1"/>
                </a:solidFill>
                <a:latin typeface="Calibri"/>
                <a:ea typeface="Calibri"/>
                <a:cs typeface="Calibri"/>
                <a:sym typeface="Calibri"/>
              </a:defRPr>
            </a:lvl5pPr>
            <a:lvl6pPr marL="2743200" marR="0" lvl="5" indent="-381000" algn="l" rtl="0">
              <a:lnSpc>
                <a:spcPct val="90000"/>
              </a:lnSpc>
              <a:spcBef>
                <a:spcPts val="7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6pPr>
            <a:lvl7pPr marL="3200400" marR="0" lvl="6" indent="-381000" algn="l" rtl="0">
              <a:lnSpc>
                <a:spcPct val="90000"/>
              </a:lnSpc>
              <a:spcBef>
                <a:spcPts val="7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7pPr>
            <a:lvl8pPr marL="3657600" marR="0" lvl="7" indent="-381000" algn="l" rtl="0">
              <a:lnSpc>
                <a:spcPct val="90000"/>
              </a:lnSpc>
              <a:spcBef>
                <a:spcPts val="7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8pPr>
            <a:lvl9pPr marL="4114800" marR="0" lvl="8" indent="-381000" algn="l" rtl="0">
              <a:lnSpc>
                <a:spcPct val="90000"/>
              </a:lnSpc>
              <a:spcBef>
                <a:spcPts val="7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425062777"/>
      </p:ext>
    </p:extLst>
  </p:cSld>
  <p:clrMapOvr>
    <a:masterClrMapping/>
  </p:clrMapOvr>
  <p:extLst>
    <p:ext uri="{DCECCB84-F9BA-43D5-87BE-67443E8EF086}">
      <p15:sldGuideLst xmlns:p15="http://schemas.microsoft.com/office/powerpoint/2012/main">
        <p15:guide id="1" pos="332">
          <p15:clr>
            <a:srgbClr val="FBAE40"/>
          </p15:clr>
        </p15:guide>
        <p15:guide id="2" orient="horz" pos="708">
          <p15:clr>
            <a:srgbClr val="FBAE40"/>
          </p15:clr>
        </p15:guide>
        <p15:guide id="3" pos="7348">
          <p15:clr>
            <a:srgbClr val="FBAE40"/>
          </p15:clr>
        </p15:guide>
        <p15:guide id="4" orient="horz" pos="391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40377-7D4B-9B42-45BF-859BD089D8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880E6A-ED63-0EF4-CF6F-DC3859D9C5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CAAA10-4BF8-857C-F67C-D939048638B0}"/>
              </a:ext>
            </a:extLst>
          </p:cNvPr>
          <p:cNvSpPr>
            <a:spLocks noGrp="1"/>
          </p:cNvSpPr>
          <p:nvPr>
            <p:ph type="dt" sz="half" idx="10"/>
          </p:nvPr>
        </p:nvSpPr>
        <p:spPr/>
        <p:txBody>
          <a:bodyPr/>
          <a:lstStyle/>
          <a:p>
            <a:fld id="{DA34D289-BC2A-4296-847D-DCC4ED1EAC34}" type="datetimeFigureOut">
              <a:rPr lang="en-IN" smtClean="0"/>
              <a:t>02-04-2025</a:t>
            </a:fld>
            <a:endParaRPr lang="en-IN"/>
          </a:p>
        </p:txBody>
      </p:sp>
      <p:sp>
        <p:nvSpPr>
          <p:cNvPr id="5" name="Footer Placeholder 4">
            <a:extLst>
              <a:ext uri="{FF2B5EF4-FFF2-40B4-BE49-F238E27FC236}">
                <a16:creationId xmlns:a16="http://schemas.microsoft.com/office/drawing/2014/main" id="{C51F7152-E368-22E9-18FC-463D86E7AA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657300-E9BB-1C9C-C91A-8DFB94EC3EFD}"/>
              </a:ext>
            </a:extLst>
          </p:cNvPr>
          <p:cNvSpPr>
            <a:spLocks noGrp="1"/>
          </p:cNvSpPr>
          <p:nvPr>
            <p:ph type="sldNum" sz="quarter" idx="12"/>
          </p:nvPr>
        </p:nvSpPr>
        <p:spPr/>
        <p:txBody>
          <a:bodyPr/>
          <a:lstStyle/>
          <a:p>
            <a:fld id="{FDF7ED0D-8B91-40BE-8DE6-52084EE9723C}" type="slidenum">
              <a:rPr lang="en-IN" smtClean="0"/>
              <a:t>‹#›</a:t>
            </a:fld>
            <a:endParaRPr lang="en-IN"/>
          </a:p>
        </p:txBody>
      </p:sp>
    </p:spTree>
    <p:extLst>
      <p:ext uri="{BB962C8B-B14F-4D97-AF65-F5344CB8AC3E}">
        <p14:creationId xmlns:p14="http://schemas.microsoft.com/office/powerpoint/2010/main" val="3030654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AC9CA-46D4-EBFC-DEAE-5496112F6C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B75DD8-CE90-F818-C886-86A9CDB8C86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826A37-62BD-4543-93CD-404BC6D10552}"/>
              </a:ext>
            </a:extLst>
          </p:cNvPr>
          <p:cNvSpPr>
            <a:spLocks noGrp="1"/>
          </p:cNvSpPr>
          <p:nvPr>
            <p:ph type="dt" sz="half" idx="10"/>
          </p:nvPr>
        </p:nvSpPr>
        <p:spPr/>
        <p:txBody>
          <a:bodyPr/>
          <a:lstStyle/>
          <a:p>
            <a:fld id="{DA34D289-BC2A-4296-847D-DCC4ED1EAC34}" type="datetimeFigureOut">
              <a:rPr lang="en-IN" smtClean="0"/>
              <a:t>02-04-2025</a:t>
            </a:fld>
            <a:endParaRPr lang="en-IN"/>
          </a:p>
        </p:txBody>
      </p:sp>
      <p:sp>
        <p:nvSpPr>
          <p:cNvPr id="5" name="Footer Placeholder 4">
            <a:extLst>
              <a:ext uri="{FF2B5EF4-FFF2-40B4-BE49-F238E27FC236}">
                <a16:creationId xmlns:a16="http://schemas.microsoft.com/office/drawing/2014/main" id="{7BBF3D44-8FDD-F1D0-507C-6C67A427ED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F9A75D-110A-8867-633A-AEA5F2BAD2F1}"/>
              </a:ext>
            </a:extLst>
          </p:cNvPr>
          <p:cNvSpPr>
            <a:spLocks noGrp="1"/>
          </p:cNvSpPr>
          <p:nvPr>
            <p:ph type="sldNum" sz="quarter" idx="12"/>
          </p:nvPr>
        </p:nvSpPr>
        <p:spPr/>
        <p:txBody>
          <a:bodyPr/>
          <a:lstStyle/>
          <a:p>
            <a:fld id="{FDF7ED0D-8B91-40BE-8DE6-52084EE9723C}" type="slidenum">
              <a:rPr lang="en-IN" smtClean="0"/>
              <a:t>‹#›</a:t>
            </a:fld>
            <a:endParaRPr lang="en-IN"/>
          </a:p>
        </p:txBody>
      </p:sp>
    </p:spTree>
    <p:extLst>
      <p:ext uri="{BB962C8B-B14F-4D97-AF65-F5344CB8AC3E}">
        <p14:creationId xmlns:p14="http://schemas.microsoft.com/office/powerpoint/2010/main" val="3641329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FFE6B-A4C4-CF29-CC06-ACE375B4D5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607513-BFFD-A161-5533-92AB0ACA44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180BBE9-281E-A1FE-C1FA-E42E9EBA3C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E4D65D-7C15-39E8-9A87-FB90E4D73034}"/>
              </a:ext>
            </a:extLst>
          </p:cNvPr>
          <p:cNvSpPr>
            <a:spLocks noGrp="1"/>
          </p:cNvSpPr>
          <p:nvPr>
            <p:ph type="dt" sz="half" idx="10"/>
          </p:nvPr>
        </p:nvSpPr>
        <p:spPr/>
        <p:txBody>
          <a:bodyPr/>
          <a:lstStyle/>
          <a:p>
            <a:fld id="{DA34D289-BC2A-4296-847D-DCC4ED1EAC34}" type="datetimeFigureOut">
              <a:rPr lang="en-IN" smtClean="0"/>
              <a:t>02-04-2025</a:t>
            </a:fld>
            <a:endParaRPr lang="en-IN"/>
          </a:p>
        </p:txBody>
      </p:sp>
      <p:sp>
        <p:nvSpPr>
          <p:cNvPr id="6" name="Footer Placeholder 5">
            <a:extLst>
              <a:ext uri="{FF2B5EF4-FFF2-40B4-BE49-F238E27FC236}">
                <a16:creationId xmlns:a16="http://schemas.microsoft.com/office/drawing/2014/main" id="{01A9FC9D-D99E-194C-0C40-57A48D270F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BA1792-AFF0-AA38-A236-E07EDF1E2379}"/>
              </a:ext>
            </a:extLst>
          </p:cNvPr>
          <p:cNvSpPr>
            <a:spLocks noGrp="1"/>
          </p:cNvSpPr>
          <p:nvPr>
            <p:ph type="sldNum" sz="quarter" idx="12"/>
          </p:nvPr>
        </p:nvSpPr>
        <p:spPr/>
        <p:txBody>
          <a:bodyPr/>
          <a:lstStyle/>
          <a:p>
            <a:fld id="{FDF7ED0D-8B91-40BE-8DE6-52084EE9723C}" type="slidenum">
              <a:rPr lang="en-IN" smtClean="0"/>
              <a:t>‹#›</a:t>
            </a:fld>
            <a:endParaRPr lang="en-IN"/>
          </a:p>
        </p:txBody>
      </p:sp>
    </p:spTree>
    <p:extLst>
      <p:ext uri="{BB962C8B-B14F-4D97-AF65-F5344CB8AC3E}">
        <p14:creationId xmlns:p14="http://schemas.microsoft.com/office/powerpoint/2010/main" val="3834293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EA9CF-6BC4-A0FA-88EC-B58437CF1C7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D9D657-1B04-5DCB-528A-5651615739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9D6885-227B-5A1B-77F6-2D10A6EC45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90A1444-8884-CD4E-F925-0B137E7710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51C181-9193-8A3C-65F1-80186BFE11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733D6E-0B75-A915-0486-E04EF4975D8B}"/>
              </a:ext>
            </a:extLst>
          </p:cNvPr>
          <p:cNvSpPr>
            <a:spLocks noGrp="1"/>
          </p:cNvSpPr>
          <p:nvPr>
            <p:ph type="dt" sz="half" idx="10"/>
          </p:nvPr>
        </p:nvSpPr>
        <p:spPr/>
        <p:txBody>
          <a:bodyPr/>
          <a:lstStyle/>
          <a:p>
            <a:fld id="{DA34D289-BC2A-4296-847D-DCC4ED1EAC34}" type="datetimeFigureOut">
              <a:rPr lang="en-IN" smtClean="0"/>
              <a:t>02-04-2025</a:t>
            </a:fld>
            <a:endParaRPr lang="en-IN"/>
          </a:p>
        </p:txBody>
      </p:sp>
      <p:sp>
        <p:nvSpPr>
          <p:cNvPr id="8" name="Footer Placeholder 7">
            <a:extLst>
              <a:ext uri="{FF2B5EF4-FFF2-40B4-BE49-F238E27FC236}">
                <a16:creationId xmlns:a16="http://schemas.microsoft.com/office/drawing/2014/main" id="{5CA2D054-2F2D-6AEA-F1EC-4FE2847917F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03B86F-EB39-7D64-14C0-C9266D53E05D}"/>
              </a:ext>
            </a:extLst>
          </p:cNvPr>
          <p:cNvSpPr>
            <a:spLocks noGrp="1"/>
          </p:cNvSpPr>
          <p:nvPr>
            <p:ph type="sldNum" sz="quarter" idx="12"/>
          </p:nvPr>
        </p:nvSpPr>
        <p:spPr/>
        <p:txBody>
          <a:bodyPr/>
          <a:lstStyle/>
          <a:p>
            <a:fld id="{FDF7ED0D-8B91-40BE-8DE6-52084EE9723C}" type="slidenum">
              <a:rPr lang="en-IN" smtClean="0"/>
              <a:t>‹#›</a:t>
            </a:fld>
            <a:endParaRPr lang="en-IN"/>
          </a:p>
        </p:txBody>
      </p:sp>
    </p:spTree>
    <p:extLst>
      <p:ext uri="{BB962C8B-B14F-4D97-AF65-F5344CB8AC3E}">
        <p14:creationId xmlns:p14="http://schemas.microsoft.com/office/powerpoint/2010/main" val="1930805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917BE-887A-537A-6CF5-0B24DB20A8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BA60921-A21C-02B6-6691-B435785D3C36}"/>
              </a:ext>
            </a:extLst>
          </p:cNvPr>
          <p:cNvSpPr>
            <a:spLocks noGrp="1"/>
          </p:cNvSpPr>
          <p:nvPr>
            <p:ph type="dt" sz="half" idx="10"/>
          </p:nvPr>
        </p:nvSpPr>
        <p:spPr/>
        <p:txBody>
          <a:bodyPr/>
          <a:lstStyle/>
          <a:p>
            <a:fld id="{DA34D289-BC2A-4296-847D-DCC4ED1EAC34}" type="datetimeFigureOut">
              <a:rPr lang="en-IN" smtClean="0"/>
              <a:t>02-04-2025</a:t>
            </a:fld>
            <a:endParaRPr lang="en-IN"/>
          </a:p>
        </p:txBody>
      </p:sp>
      <p:sp>
        <p:nvSpPr>
          <p:cNvPr id="4" name="Footer Placeholder 3">
            <a:extLst>
              <a:ext uri="{FF2B5EF4-FFF2-40B4-BE49-F238E27FC236}">
                <a16:creationId xmlns:a16="http://schemas.microsoft.com/office/drawing/2014/main" id="{60228489-68EF-C4DB-51DA-ECC59353AE6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2936C20-F6AC-8067-0FB5-4182C7BB1DA3}"/>
              </a:ext>
            </a:extLst>
          </p:cNvPr>
          <p:cNvSpPr>
            <a:spLocks noGrp="1"/>
          </p:cNvSpPr>
          <p:nvPr>
            <p:ph type="sldNum" sz="quarter" idx="12"/>
          </p:nvPr>
        </p:nvSpPr>
        <p:spPr/>
        <p:txBody>
          <a:bodyPr/>
          <a:lstStyle/>
          <a:p>
            <a:fld id="{FDF7ED0D-8B91-40BE-8DE6-52084EE9723C}" type="slidenum">
              <a:rPr lang="en-IN" smtClean="0"/>
              <a:t>‹#›</a:t>
            </a:fld>
            <a:endParaRPr lang="en-IN"/>
          </a:p>
        </p:txBody>
      </p:sp>
    </p:spTree>
    <p:extLst>
      <p:ext uri="{BB962C8B-B14F-4D97-AF65-F5344CB8AC3E}">
        <p14:creationId xmlns:p14="http://schemas.microsoft.com/office/powerpoint/2010/main" val="3926687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03715C-2B93-66A3-2910-47962A494401}"/>
              </a:ext>
            </a:extLst>
          </p:cNvPr>
          <p:cNvSpPr>
            <a:spLocks noGrp="1"/>
          </p:cNvSpPr>
          <p:nvPr>
            <p:ph type="dt" sz="half" idx="10"/>
          </p:nvPr>
        </p:nvSpPr>
        <p:spPr/>
        <p:txBody>
          <a:bodyPr/>
          <a:lstStyle/>
          <a:p>
            <a:fld id="{DA34D289-BC2A-4296-847D-DCC4ED1EAC34}" type="datetimeFigureOut">
              <a:rPr lang="en-IN" smtClean="0"/>
              <a:t>02-04-2025</a:t>
            </a:fld>
            <a:endParaRPr lang="en-IN"/>
          </a:p>
        </p:txBody>
      </p:sp>
      <p:sp>
        <p:nvSpPr>
          <p:cNvPr id="3" name="Footer Placeholder 2">
            <a:extLst>
              <a:ext uri="{FF2B5EF4-FFF2-40B4-BE49-F238E27FC236}">
                <a16:creationId xmlns:a16="http://schemas.microsoft.com/office/drawing/2014/main" id="{D4097A31-20D5-CE06-3443-C57D59878C6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779E000-DAA7-0498-2CEE-67F1FEF8304E}"/>
              </a:ext>
            </a:extLst>
          </p:cNvPr>
          <p:cNvSpPr>
            <a:spLocks noGrp="1"/>
          </p:cNvSpPr>
          <p:nvPr>
            <p:ph type="sldNum" sz="quarter" idx="12"/>
          </p:nvPr>
        </p:nvSpPr>
        <p:spPr/>
        <p:txBody>
          <a:bodyPr/>
          <a:lstStyle/>
          <a:p>
            <a:fld id="{FDF7ED0D-8B91-40BE-8DE6-52084EE9723C}" type="slidenum">
              <a:rPr lang="en-IN" smtClean="0"/>
              <a:t>‹#›</a:t>
            </a:fld>
            <a:endParaRPr lang="en-IN"/>
          </a:p>
        </p:txBody>
      </p:sp>
    </p:spTree>
    <p:extLst>
      <p:ext uri="{BB962C8B-B14F-4D97-AF65-F5344CB8AC3E}">
        <p14:creationId xmlns:p14="http://schemas.microsoft.com/office/powerpoint/2010/main" val="17228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38B21-AD22-76F9-7D87-BB4F16D7E2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802FBAC-C396-3DAA-1D03-6808893724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785A7B-20BD-F940-D826-0A0C6A10E8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C3610E-CA7C-FEEA-A5B4-12CFD0FD3ABD}"/>
              </a:ext>
            </a:extLst>
          </p:cNvPr>
          <p:cNvSpPr>
            <a:spLocks noGrp="1"/>
          </p:cNvSpPr>
          <p:nvPr>
            <p:ph type="dt" sz="half" idx="10"/>
          </p:nvPr>
        </p:nvSpPr>
        <p:spPr/>
        <p:txBody>
          <a:bodyPr/>
          <a:lstStyle/>
          <a:p>
            <a:fld id="{DA34D289-BC2A-4296-847D-DCC4ED1EAC34}" type="datetimeFigureOut">
              <a:rPr lang="en-IN" smtClean="0"/>
              <a:t>02-04-2025</a:t>
            </a:fld>
            <a:endParaRPr lang="en-IN"/>
          </a:p>
        </p:txBody>
      </p:sp>
      <p:sp>
        <p:nvSpPr>
          <p:cNvPr id="6" name="Footer Placeholder 5">
            <a:extLst>
              <a:ext uri="{FF2B5EF4-FFF2-40B4-BE49-F238E27FC236}">
                <a16:creationId xmlns:a16="http://schemas.microsoft.com/office/drawing/2014/main" id="{D4053122-48F2-DF53-F632-239AD8674E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38EBA1-C536-64BB-B9A0-90FEEF04D52E}"/>
              </a:ext>
            </a:extLst>
          </p:cNvPr>
          <p:cNvSpPr>
            <a:spLocks noGrp="1"/>
          </p:cNvSpPr>
          <p:nvPr>
            <p:ph type="sldNum" sz="quarter" idx="12"/>
          </p:nvPr>
        </p:nvSpPr>
        <p:spPr/>
        <p:txBody>
          <a:bodyPr/>
          <a:lstStyle/>
          <a:p>
            <a:fld id="{FDF7ED0D-8B91-40BE-8DE6-52084EE9723C}" type="slidenum">
              <a:rPr lang="en-IN" smtClean="0"/>
              <a:t>‹#›</a:t>
            </a:fld>
            <a:endParaRPr lang="en-IN"/>
          </a:p>
        </p:txBody>
      </p:sp>
    </p:spTree>
    <p:extLst>
      <p:ext uri="{BB962C8B-B14F-4D97-AF65-F5344CB8AC3E}">
        <p14:creationId xmlns:p14="http://schemas.microsoft.com/office/powerpoint/2010/main" val="965377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86A42-E69B-B0D6-7AB8-C191976C12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34422D0-C562-7FD2-1084-8B1492FC21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43CCB49-1F22-5AA3-EF4E-DF3FDFC5FC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8A42A2-1946-CEBC-DD57-8B0410E0E24E}"/>
              </a:ext>
            </a:extLst>
          </p:cNvPr>
          <p:cNvSpPr>
            <a:spLocks noGrp="1"/>
          </p:cNvSpPr>
          <p:nvPr>
            <p:ph type="dt" sz="half" idx="10"/>
          </p:nvPr>
        </p:nvSpPr>
        <p:spPr/>
        <p:txBody>
          <a:bodyPr/>
          <a:lstStyle/>
          <a:p>
            <a:fld id="{DA34D289-BC2A-4296-847D-DCC4ED1EAC34}" type="datetimeFigureOut">
              <a:rPr lang="en-IN" smtClean="0"/>
              <a:t>02-04-2025</a:t>
            </a:fld>
            <a:endParaRPr lang="en-IN"/>
          </a:p>
        </p:txBody>
      </p:sp>
      <p:sp>
        <p:nvSpPr>
          <p:cNvPr id="6" name="Footer Placeholder 5">
            <a:extLst>
              <a:ext uri="{FF2B5EF4-FFF2-40B4-BE49-F238E27FC236}">
                <a16:creationId xmlns:a16="http://schemas.microsoft.com/office/drawing/2014/main" id="{D2879AF2-59C5-0359-5762-4A772AEE0D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CFF189-4E7D-12C3-125E-29D00C07600F}"/>
              </a:ext>
            </a:extLst>
          </p:cNvPr>
          <p:cNvSpPr>
            <a:spLocks noGrp="1"/>
          </p:cNvSpPr>
          <p:nvPr>
            <p:ph type="sldNum" sz="quarter" idx="12"/>
          </p:nvPr>
        </p:nvSpPr>
        <p:spPr/>
        <p:txBody>
          <a:bodyPr/>
          <a:lstStyle/>
          <a:p>
            <a:fld id="{FDF7ED0D-8B91-40BE-8DE6-52084EE9723C}" type="slidenum">
              <a:rPr lang="en-IN" smtClean="0"/>
              <a:t>‹#›</a:t>
            </a:fld>
            <a:endParaRPr lang="en-IN"/>
          </a:p>
        </p:txBody>
      </p:sp>
    </p:spTree>
    <p:extLst>
      <p:ext uri="{BB962C8B-B14F-4D97-AF65-F5344CB8AC3E}">
        <p14:creationId xmlns:p14="http://schemas.microsoft.com/office/powerpoint/2010/main" val="616268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D242F0-E26E-7910-A9B8-D3364F5F8D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8C9530-A20F-3657-751D-47E2EDC8DA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A99004-354F-1965-865A-C8292513C9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A34D289-BC2A-4296-847D-DCC4ED1EAC34}" type="datetimeFigureOut">
              <a:rPr lang="en-IN" smtClean="0"/>
              <a:t>02-04-2025</a:t>
            </a:fld>
            <a:endParaRPr lang="en-IN"/>
          </a:p>
        </p:txBody>
      </p:sp>
      <p:sp>
        <p:nvSpPr>
          <p:cNvPr id="5" name="Footer Placeholder 4">
            <a:extLst>
              <a:ext uri="{FF2B5EF4-FFF2-40B4-BE49-F238E27FC236}">
                <a16:creationId xmlns:a16="http://schemas.microsoft.com/office/drawing/2014/main" id="{E24E146D-269F-BDD2-E0DD-B74C0F7A83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6004444D-23BA-CFED-EFB8-110AAEC352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DF7ED0D-8B91-40BE-8DE6-52084EE9723C}" type="slidenum">
              <a:rPr lang="en-IN" smtClean="0"/>
              <a:t>‹#›</a:t>
            </a:fld>
            <a:endParaRPr lang="en-IN"/>
          </a:p>
        </p:txBody>
      </p:sp>
    </p:spTree>
    <p:extLst>
      <p:ext uri="{BB962C8B-B14F-4D97-AF65-F5344CB8AC3E}">
        <p14:creationId xmlns:p14="http://schemas.microsoft.com/office/powerpoint/2010/main" val="1018304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jpeg"/><Relationship Id="rId17" Type="http://schemas.openxmlformats.org/officeDocument/2006/relationships/image" Target="../media/image21.jpeg"/><Relationship Id="rId2" Type="http://schemas.openxmlformats.org/officeDocument/2006/relationships/notesSlide" Target="../notesSlides/notesSlide2.xml"/><Relationship Id="rId16" Type="http://schemas.openxmlformats.org/officeDocument/2006/relationships/image" Target="../media/image20.png"/><Relationship Id="rId1" Type="http://schemas.openxmlformats.org/officeDocument/2006/relationships/slideLayout" Target="../slideLayouts/slideLayout1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1"/>
          <p:cNvSpPr txBox="1">
            <a:spLocks noGrp="1"/>
          </p:cNvSpPr>
          <p:nvPr>
            <p:ph type="body" idx="1"/>
          </p:nvPr>
        </p:nvSpPr>
        <p:spPr>
          <a:xfrm>
            <a:off x="3078592" y="6499667"/>
            <a:ext cx="1376800" cy="1232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600"/>
              <a:buFont typeface="Arial"/>
              <a:buNone/>
            </a:pPr>
            <a:r>
              <a:rPr lang="en-US"/>
              <a:t>Confidential</a:t>
            </a:r>
            <a:endParaRPr/>
          </a:p>
        </p:txBody>
      </p:sp>
      <p:sp>
        <p:nvSpPr>
          <p:cNvPr id="859" name="Google Shape;859;p1"/>
          <p:cNvSpPr txBox="1">
            <a:spLocks noGrp="1"/>
          </p:cNvSpPr>
          <p:nvPr>
            <p:ph type="body" idx="2"/>
          </p:nvPr>
        </p:nvSpPr>
        <p:spPr>
          <a:xfrm>
            <a:off x="6983591" y="6499667"/>
            <a:ext cx="745200" cy="123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600"/>
              <a:buFont typeface="Arial"/>
              <a:buNone/>
            </a:pPr>
            <a:r>
              <a:rPr lang="en-US"/>
              <a:t>Tiger Analytics</a:t>
            </a:r>
            <a:endParaRPr/>
          </a:p>
        </p:txBody>
      </p:sp>
      <p:sp>
        <p:nvSpPr>
          <p:cNvPr id="860" name="Google Shape;860;p1"/>
          <p:cNvSpPr txBox="1">
            <a:spLocks noGrp="1"/>
          </p:cNvSpPr>
          <p:nvPr>
            <p:ph type="body" idx="3"/>
          </p:nvPr>
        </p:nvSpPr>
        <p:spPr>
          <a:xfrm>
            <a:off x="5236821" y="6499667"/>
            <a:ext cx="856000" cy="123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600"/>
              <a:buFont typeface="Arial"/>
              <a:buNone/>
            </a:pPr>
            <a:r>
              <a:rPr lang="en-US" dirty="0"/>
              <a:t>04-02-2024</a:t>
            </a:r>
            <a:endParaRPr dirty="0"/>
          </a:p>
        </p:txBody>
      </p:sp>
      <p:sp>
        <p:nvSpPr>
          <p:cNvPr id="861" name="Google Shape;861;p1"/>
          <p:cNvSpPr txBox="1">
            <a:spLocks noGrp="1"/>
          </p:cNvSpPr>
          <p:nvPr>
            <p:ph type="body" idx="4"/>
          </p:nvPr>
        </p:nvSpPr>
        <p:spPr>
          <a:xfrm>
            <a:off x="527050" y="1316736"/>
            <a:ext cx="10162286" cy="2112531"/>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chemeClr val="accent1"/>
              </a:buClr>
              <a:buSzPts val="3000"/>
              <a:buFont typeface="Poppins Medium"/>
              <a:buNone/>
            </a:pPr>
            <a:r>
              <a:rPr lang="en-US" sz="3200" dirty="0"/>
              <a:t>SSIS package Analyzer Accelerator : A Comprehensive Analysis Solution</a:t>
            </a:r>
            <a:endParaRPr sz="3200" dirty="0"/>
          </a:p>
        </p:txBody>
      </p:sp>
      <p:sp>
        <p:nvSpPr>
          <p:cNvPr id="862" name="Google Shape;862;p1"/>
          <p:cNvSpPr txBox="1"/>
          <p:nvPr/>
        </p:nvSpPr>
        <p:spPr>
          <a:xfrm>
            <a:off x="306192" y="5884933"/>
            <a:ext cx="5544800" cy="386000"/>
          </a:xfrm>
          <a:prstGeom prst="rect">
            <a:avLst/>
          </a:prstGeom>
          <a:noFill/>
          <a:ln>
            <a:noFill/>
          </a:ln>
        </p:spPr>
        <p:txBody>
          <a:bodyPr spcFirstLastPara="1" wrap="square" lIns="0" tIns="0" rIns="0" bIns="0" anchor="t" anchorCtr="0">
            <a:noAutofit/>
          </a:bodyPr>
          <a:lstStyle/>
          <a:p>
            <a:pPr marL="457200" marR="0" lvl="0" indent="-228600" algn="l" rtl="0">
              <a:lnSpc>
                <a:spcPct val="100000"/>
              </a:lnSpc>
              <a:spcBef>
                <a:spcPts val="0"/>
              </a:spcBef>
              <a:spcAft>
                <a:spcPts val="0"/>
              </a:spcAft>
              <a:buClr>
                <a:srgbClr val="000000"/>
              </a:buClr>
              <a:buSzPts val="1400"/>
              <a:buFont typeface="Poppins"/>
              <a:buNone/>
            </a:pPr>
            <a:r>
              <a:rPr lang="en-US" sz="1600" dirty="0">
                <a:solidFill>
                  <a:schemeClr val="dk1"/>
                </a:solidFill>
                <a:latin typeface="Poppins"/>
                <a:ea typeface="Poppins"/>
                <a:cs typeface="Poppins"/>
                <a:sym typeface="Poppins"/>
              </a:rPr>
              <a:t>April</a:t>
            </a:r>
            <a:r>
              <a:rPr lang="en-US" sz="1600" b="0" i="0" u="none" strike="noStrike" cap="none" dirty="0">
                <a:solidFill>
                  <a:schemeClr val="dk1"/>
                </a:solidFill>
                <a:latin typeface="Poppins"/>
                <a:ea typeface="Poppins"/>
                <a:cs typeface="Poppins"/>
                <a:sym typeface="Poppins"/>
              </a:rPr>
              <a:t> 2025</a:t>
            </a:r>
            <a:endParaRPr dirty="0"/>
          </a:p>
          <a:p>
            <a:pPr marL="457200" marR="0" lvl="0" indent="-228600" algn="l" rtl="0">
              <a:lnSpc>
                <a:spcPct val="100000"/>
              </a:lnSpc>
              <a:spcBef>
                <a:spcPts val="0"/>
              </a:spcBef>
              <a:spcAft>
                <a:spcPts val="0"/>
              </a:spcAft>
              <a:buClr>
                <a:srgbClr val="000000"/>
              </a:buClr>
              <a:buSzPts val="1400"/>
              <a:buFont typeface="Poppins"/>
              <a:buNone/>
            </a:pPr>
            <a:endParaRPr sz="1600" b="0" i="0" u="none" strike="noStrike" cap="none" dirty="0">
              <a:solidFill>
                <a:schemeClr val="dk1"/>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C99D60-1869-B9A5-EDBE-7FBB46762BD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8E86231-DC2B-7D8B-3F6D-BC3271766559}"/>
              </a:ext>
            </a:extLst>
          </p:cNvPr>
          <p:cNvSpPr>
            <a:spLocks noGrp="1"/>
          </p:cNvSpPr>
          <p:nvPr>
            <p:ph type="body" idx="1"/>
          </p:nvPr>
        </p:nvSpPr>
        <p:spPr>
          <a:xfrm>
            <a:off x="527051" y="100584"/>
            <a:ext cx="11572328" cy="457200"/>
          </a:xfrm>
        </p:spPr>
        <p:txBody>
          <a:bodyPr/>
          <a:lstStyle/>
          <a:p>
            <a:r>
              <a:rPr lang="en-IN" sz="2000" dirty="0"/>
              <a:t>Unlocking ETL Metadata - Metadata Extraction</a:t>
            </a:r>
            <a:endParaRPr lang="en-IN" sz="2400" dirty="0"/>
          </a:p>
        </p:txBody>
      </p:sp>
      <p:graphicFrame>
        <p:nvGraphicFramePr>
          <p:cNvPr id="3" name="Text Placeholder 1">
            <a:extLst>
              <a:ext uri="{FF2B5EF4-FFF2-40B4-BE49-F238E27FC236}">
                <a16:creationId xmlns:a16="http://schemas.microsoft.com/office/drawing/2014/main" id="{1605C7F1-4BF2-32A9-DEFA-6144F374B1F0}"/>
              </a:ext>
            </a:extLst>
          </p:cNvPr>
          <p:cNvGraphicFramePr/>
          <p:nvPr>
            <p:extLst>
              <p:ext uri="{D42A27DB-BD31-4B8C-83A1-F6EECF244321}">
                <p14:modId xmlns:p14="http://schemas.microsoft.com/office/powerpoint/2010/main" val="317599944"/>
              </p:ext>
            </p:extLst>
          </p:nvPr>
        </p:nvGraphicFramePr>
        <p:xfrm>
          <a:off x="411480" y="640080"/>
          <a:ext cx="11572328" cy="55368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5932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sp>
        <p:nvSpPr>
          <p:cNvPr id="1219" name="Google Shape;1219;p13"/>
          <p:cNvSpPr txBox="1">
            <a:spLocks noGrp="1"/>
          </p:cNvSpPr>
          <p:nvPr>
            <p:ph type="body" idx="1"/>
          </p:nvPr>
        </p:nvSpPr>
        <p:spPr>
          <a:xfrm>
            <a:off x="527051" y="246888"/>
            <a:ext cx="5654293" cy="459776"/>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dirty="0"/>
              <a:t>Architecture for SSIS Package Analyzer </a:t>
            </a:r>
            <a:endParaRPr dirty="0"/>
          </a:p>
        </p:txBody>
      </p:sp>
      <p:sp>
        <p:nvSpPr>
          <p:cNvPr id="5" name="TextBox 4">
            <a:extLst>
              <a:ext uri="{FF2B5EF4-FFF2-40B4-BE49-F238E27FC236}">
                <a16:creationId xmlns:a16="http://schemas.microsoft.com/office/drawing/2014/main" id="{25C05A01-66EE-7E53-5519-1FBB0AB33E7C}"/>
              </a:ext>
            </a:extLst>
          </p:cNvPr>
          <p:cNvSpPr txBox="1"/>
          <p:nvPr/>
        </p:nvSpPr>
        <p:spPr>
          <a:xfrm>
            <a:off x="301753" y="5897880"/>
            <a:ext cx="1379130" cy="338554"/>
          </a:xfrm>
          <a:prstGeom prst="rect">
            <a:avLst/>
          </a:prstGeom>
          <a:noFill/>
        </p:spPr>
        <p:txBody>
          <a:bodyPr wrap="square" rtlCol="0">
            <a:spAutoFit/>
          </a:bodyPr>
          <a:lstStyle>
            <a:defPPr>
              <a:defRPr lang="en-US"/>
            </a:defPPr>
            <a:lvl1pPr>
              <a:defRPr sz="1400" b="1"/>
            </a:lvl1pPr>
          </a:lstStyle>
          <a:p>
            <a:r>
              <a:rPr lang="en-US" dirty="0"/>
              <a:t>Input Source</a:t>
            </a:r>
            <a:endParaRPr lang="en-IN" dirty="0"/>
          </a:p>
        </p:txBody>
      </p:sp>
      <p:sp>
        <p:nvSpPr>
          <p:cNvPr id="6" name="Rectangle: Rounded Corners 5">
            <a:extLst>
              <a:ext uri="{FF2B5EF4-FFF2-40B4-BE49-F238E27FC236}">
                <a16:creationId xmlns:a16="http://schemas.microsoft.com/office/drawing/2014/main" id="{5F183FEC-8F17-976F-DBB4-A04D66FA1455}"/>
              </a:ext>
            </a:extLst>
          </p:cNvPr>
          <p:cNvSpPr/>
          <p:nvPr/>
        </p:nvSpPr>
        <p:spPr>
          <a:xfrm>
            <a:off x="365760" y="863872"/>
            <a:ext cx="1097280" cy="48768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7" name="Picture 2" descr="Folder Directory Files icon SVG Vector &amp; PNG Free Download ...">
            <a:extLst>
              <a:ext uri="{FF2B5EF4-FFF2-40B4-BE49-F238E27FC236}">
                <a16:creationId xmlns:a16="http://schemas.microsoft.com/office/drawing/2014/main" id="{E509B978-6A9A-0129-799C-411E4C70E5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688" y="1918097"/>
            <a:ext cx="945312" cy="6117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AA175CF-E00A-73C0-734A-9CA583136C94}"/>
              </a:ext>
            </a:extLst>
          </p:cNvPr>
          <p:cNvSpPr txBox="1"/>
          <p:nvPr/>
        </p:nvSpPr>
        <p:spPr>
          <a:xfrm>
            <a:off x="433563" y="2546660"/>
            <a:ext cx="1247320" cy="600164"/>
          </a:xfrm>
          <a:prstGeom prst="rect">
            <a:avLst/>
          </a:prstGeom>
          <a:noFill/>
        </p:spPr>
        <p:txBody>
          <a:bodyPr wrap="square" rtlCol="0">
            <a:spAutoFit/>
          </a:bodyPr>
          <a:lstStyle/>
          <a:p>
            <a:r>
              <a:rPr lang="en-US" sz="1100" b="1" dirty="0"/>
              <a:t>SSIS package .DTSX files Directory</a:t>
            </a:r>
            <a:endParaRPr lang="en-IN" sz="1100" b="1" dirty="0"/>
          </a:p>
        </p:txBody>
      </p:sp>
      <p:pic>
        <p:nvPicPr>
          <p:cNvPr id="9" name="Picture 8" descr="Folder Directory Files icon SVG Vector &amp; PNG Free Download ...">
            <a:extLst>
              <a:ext uri="{FF2B5EF4-FFF2-40B4-BE49-F238E27FC236}">
                <a16:creationId xmlns:a16="http://schemas.microsoft.com/office/drawing/2014/main" id="{641E3AC3-5A7E-BD71-C06E-1CB1A77CFE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77" y="4603129"/>
            <a:ext cx="945312" cy="6117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1693BF0-52A6-9E58-4D09-28717E196F03}"/>
              </a:ext>
            </a:extLst>
          </p:cNvPr>
          <p:cNvSpPr txBox="1"/>
          <p:nvPr/>
        </p:nvSpPr>
        <p:spPr>
          <a:xfrm>
            <a:off x="478777" y="5171149"/>
            <a:ext cx="1055511" cy="600164"/>
          </a:xfrm>
          <a:prstGeom prst="rect">
            <a:avLst/>
          </a:prstGeom>
          <a:noFill/>
        </p:spPr>
        <p:txBody>
          <a:bodyPr wrap="square" rtlCol="0">
            <a:spAutoFit/>
          </a:bodyPr>
          <a:lstStyle/>
          <a:p>
            <a:r>
              <a:rPr lang="en-US" sz="1100" b="1" dirty="0"/>
              <a:t>Project Files .dtproj files Directory</a:t>
            </a:r>
            <a:endParaRPr lang="en-IN" sz="1100" b="1" dirty="0"/>
          </a:p>
        </p:txBody>
      </p:sp>
      <p:sp>
        <p:nvSpPr>
          <p:cNvPr id="13" name="Rectangle 12">
            <a:extLst>
              <a:ext uri="{FF2B5EF4-FFF2-40B4-BE49-F238E27FC236}">
                <a16:creationId xmlns:a16="http://schemas.microsoft.com/office/drawing/2014/main" id="{99F63BD2-1558-D66C-18CB-7A40344D4441}"/>
              </a:ext>
            </a:extLst>
          </p:cNvPr>
          <p:cNvSpPr/>
          <p:nvPr/>
        </p:nvSpPr>
        <p:spPr>
          <a:xfrm>
            <a:off x="2145783" y="859787"/>
            <a:ext cx="8177793" cy="48808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cxnSp>
        <p:nvCxnSpPr>
          <p:cNvPr id="15" name="Straight Arrow Connector 14">
            <a:extLst>
              <a:ext uri="{FF2B5EF4-FFF2-40B4-BE49-F238E27FC236}">
                <a16:creationId xmlns:a16="http://schemas.microsoft.com/office/drawing/2014/main" id="{77FE4E1D-E4A4-7D5C-C156-F5B6ED762E7A}"/>
              </a:ext>
            </a:extLst>
          </p:cNvPr>
          <p:cNvCxnSpPr>
            <a:cxnSpLocks/>
          </p:cNvCxnSpPr>
          <p:nvPr/>
        </p:nvCxnSpPr>
        <p:spPr>
          <a:xfrm>
            <a:off x="1488507" y="2626823"/>
            <a:ext cx="65370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86601B55-1AC6-3D50-3190-A13D03796C09}"/>
              </a:ext>
            </a:extLst>
          </p:cNvPr>
          <p:cNvCxnSpPr>
            <a:cxnSpLocks/>
          </p:cNvCxnSpPr>
          <p:nvPr/>
        </p:nvCxnSpPr>
        <p:spPr>
          <a:xfrm>
            <a:off x="1514000" y="5296912"/>
            <a:ext cx="628213" cy="43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57676A05-D98A-AE8A-0736-495CA47649F9}"/>
              </a:ext>
            </a:extLst>
          </p:cNvPr>
          <p:cNvSpPr txBox="1"/>
          <p:nvPr/>
        </p:nvSpPr>
        <p:spPr>
          <a:xfrm>
            <a:off x="5266944" y="6275736"/>
            <a:ext cx="2729484" cy="369332"/>
          </a:xfrm>
          <a:prstGeom prst="rect">
            <a:avLst/>
          </a:prstGeom>
          <a:noFill/>
        </p:spPr>
        <p:txBody>
          <a:bodyPr wrap="square" rtlCol="0">
            <a:spAutoFit/>
          </a:bodyPr>
          <a:lstStyle/>
          <a:p>
            <a:r>
              <a:rPr lang="en-US" b="1" dirty="0"/>
              <a:t>SSIS Package Analyzer</a:t>
            </a:r>
            <a:endParaRPr lang="en-IN" b="1" dirty="0"/>
          </a:p>
        </p:txBody>
      </p:sp>
      <p:pic>
        <p:nvPicPr>
          <p:cNvPr id="1028" name="Picture 4" descr="Analyzing ">
            <a:extLst>
              <a:ext uri="{FF2B5EF4-FFF2-40B4-BE49-F238E27FC236}">
                <a16:creationId xmlns:a16="http://schemas.microsoft.com/office/drawing/2014/main" id="{1FA899A2-50E3-23FC-7E5A-1297F6FBB9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7136" y="2479312"/>
            <a:ext cx="587121" cy="667512"/>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061CE3B2-85DA-E02D-A0FE-C076B04A02DC}"/>
              </a:ext>
            </a:extLst>
          </p:cNvPr>
          <p:cNvSpPr txBox="1"/>
          <p:nvPr/>
        </p:nvSpPr>
        <p:spPr>
          <a:xfrm>
            <a:off x="2142213" y="3155688"/>
            <a:ext cx="917311" cy="769441"/>
          </a:xfrm>
          <a:prstGeom prst="rect">
            <a:avLst/>
          </a:prstGeom>
          <a:noFill/>
        </p:spPr>
        <p:txBody>
          <a:bodyPr wrap="square" rtlCol="0">
            <a:spAutoFit/>
          </a:bodyPr>
          <a:lstStyle/>
          <a:p>
            <a:r>
              <a:rPr lang="en-US" sz="1100" b="1" dirty="0"/>
              <a:t>SSIS Package Analyzer Class</a:t>
            </a:r>
            <a:endParaRPr lang="en-IN" sz="1100" b="1" dirty="0"/>
          </a:p>
        </p:txBody>
      </p:sp>
      <p:cxnSp>
        <p:nvCxnSpPr>
          <p:cNvPr id="21" name="Straight Arrow Connector 20">
            <a:extLst>
              <a:ext uri="{FF2B5EF4-FFF2-40B4-BE49-F238E27FC236}">
                <a16:creationId xmlns:a16="http://schemas.microsoft.com/office/drawing/2014/main" id="{69BF6EB5-8278-EF7C-50F4-A3465B2365A1}"/>
              </a:ext>
            </a:extLst>
          </p:cNvPr>
          <p:cNvCxnSpPr>
            <a:cxnSpLocks/>
          </p:cNvCxnSpPr>
          <p:nvPr/>
        </p:nvCxnSpPr>
        <p:spPr>
          <a:xfrm>
            <a:off x="2770115" y="2813068"/>
            <a:ext cx="867246" cy="88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EB7CE610-D623-B4E0-3DDE-4526D7597638}"/>
              </a:ext>
            </a:extLst>
          </p:cNvPr>
          <p:cNvSpPr txBox="1"/>
          <p:nvPr/>
        </p:nvSpPr>
        <p:spPr>
          <a:xfrm>
            <a:off x="2721347" y="2560320"/>
            <a:ext cx="995262" cy="261610"/>
          </a:xfrm>
          <a:prstGeom prst="rect">
            <a:avLst/>
          </a:prstGeom>
          <a:noFill/>
        </p:spPr>
        <p:txBody>
          <a:bodyPr wrap="square" rtlCol="0">
            <a:spAutoFit/>
          </a:bodyPr>
          <a:lstStyle/>
          <a:p>
            <a:r>
              <a:rPr lang="en-US" sz="1100" b="1" dirty="0"/>
              <a:t>Processes</a:t>
            </a:r>
            <a:endParaRPr lang="en-IN" sz="1100" b="1" dirty="0"/>
          </a:p>
        </p:txBody>
      </p:sp>
      <p:sp>
        <p:nvSpPr>
          <p:cNvPr id="26" name="TextBox 25">
            <a:extLst>
              <a:ext uri="{FF2B5EF4-FFF2-40B4-BE49-F238E27FC236}">
                <a16:creationId xmlns:a16="http://schemas.microsoft.com/office/drawing/2014/main" id="{3DEFE1DE-80F3-CA2C-DAEE-5513580127DF}"/>
              </a:ext>
            </a:extLst>
          </p:cNvPr>
          <p:cNvSpPr txBox="1"/>
          <p:nvPr/>
        </p:nvSpPr>
        <p:spPr>
          <a:xfrm>
            <a:off x="5519183" y="5875678"/>
            <a:ext cx="1647871" cy="307777"/>
          </a:xfrm>
          <a:prstGeom prst="rect">
            <a:avLst/>
          </a:prstGeom>
          <a:noFill/>
        </p:spPr>
        <p:txBody>
          <a:bodyPr wrap="square" rtlCol="0">
            <a:spAutoFit/>
          </a:bodyPr>
          <a:lstStyle/>
          <a:p>
            <a:r>
              <a:rPr lang="en-US" sz="1400" b="1" dirty="0"/>
              <a:t>Package</a:t>
            </a:r>
            <a:r>
              <a:rPr lang="en-US" sz="1400" dirty="0"/>
              <a:t> </a:t>
            </a:r>
            <a:r>
              <a:rPr lang="en-US" sz="1400" b="1" dirty="0"/>
              <a:t>Analysis</a:t>
            </a:r>
            <a:endParaRPr lang="en-IN" sz="1400" b="1" dirty="0"/>
          </a:p>
        </p:txBody>
      </p:sp>
      <p:sp>
        <p:nvSpPr>
          <p:cNvPr id="28" name="Rectangle 27">
            <a:extLst>
              <a:ext uri="{FF2B5EF4-FFF2-40B4-BE49-F238E27FC236}">
                <a16:creationId xmlns:a16="http://schemas.microsoft.com/office/drawing/2014/main" id="{58796C6A-1F2B-2392-B7C5-9B170BA5D1C4}"/>
              </a:ext>
            </a:extLst>
          </p:cNvPr>
          <p:cNvSpPr/>
          <p:nvPr/>
        </p:nvSpPr>
        <p:spPr>
          <a:xfrm>
            <a:off x="3750137" y="859786"/>
            <a:ext cx="5869642" cy="33626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29" name="Picture 8" descr="253,272 Analyze Icon Images, Stock Photos, 3D objects ...">
            <a:extLst>
              <a:ext uri="{FF2B5EF4-FFF2-40B4-BE49-F238E27FC236}">
                <a16:creationId xmlns:a16="http://schemas.microsoft.com/office/drawing/2014/main" id="{C3A7871F-ECF0-8E6E-11F2-E96363AE8C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5857" y="2573710"/>
            <a:ext cx="667511" cy="496440"/>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49411D78-92EF-E439-08D7-76993AB80D53}"/>
              </a:ext>
            </a:extLst>
          </p:cNvPr>
          <p:cNvSpPr txBox="1"/>
          <p:nvPr/>
        </p:nvSpPr>
        <p:spPr>
          <a:xfrm>
            <a:off x="3648456" y="2932523"/>
            <a:ext cx="1235873" cy="538609"/>
          </a:xfrm>
          <a:prstGeom prst="rect">
            <a:avLst/>
          </a:prstGeom>
          <a:noFill/>
        </p:spPr>
        <p:txBody>
          <a:bodyPr wrap="square" rtlCol="0">
            <a:spAutoFit/>
          </a:bodyPr>
          <a:lstStyle/>
          <a:p>
            <a:r>
              <a:rPr lang="en-US" sz="1100" b="1" dirty="0"/>
              <a:t>Analyze</a:t>
            </a:r>
            <a:r>
              <a:rPr lang="en-US" dirty="0"/>
              <a:t> </a:t>
            </a:r>
            <a:r>
              <a:rPr lang="en-US" sz="1100" b="1" dirty="0"/>
              <a:t>all package Files</a:t>
            </a:r>
            <a:endParaRPr lang="en-IN" sz="1100" b="1" dirty="0"/>
          </a:p>
        </p:txBody>
      </p:sp>
      <p:cxnSp>
        <p:nvCxnSpPr>
          <p:cNvPr id="33" name="Straight Arrow Connector 32">
            <a:extLst>
              <a:ext uri="{FF2B5EF4-FFF2-40B4-BE49-F238E27FC236}">
                <a16:creationId xmlns:a16="http://schemas.microsoft.com/office/drawing/2014/main" id="{A570EAF9-66C7-322A-9209-D2A9D2B8ED4F}"/>
              </a:ext>
            </a:extLst>
          </p:cNvPr>
          <p:cNvCxnSpPr>
            <a:cxnSpLocks/>
          </p:cNvCxnSpPr>
          <p:nvPr/>
        </p:nvCxnSpPr>
        <p:spPr>
          <a:xfrm>
            <a:off x="4355255" y="2821930"/>
            <a:ext cx="110590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0178FEF8-259D-DCED-2D3B-A11CDC46D51A}"/>
              </a:ext>
            </a:extLst>
          </p:cNvPr>
          <p:cNvSpPr txBox="1"/>
          <p:nvPr/>
        </p:nvSpPr>
        <p:spPr>
          <a:xfrm>
            <a:off x="4266392" y="2519311"/>
            <a:ext cx="1300353" cy="261610"/>
          </a:xfrm>
          <a:prstGeom prst="rect">
            <a:avLst/>
          </a:prstGeom>
          <a:noFill/>
        </p:spPr>
        <p:txBody>
          <a:bodyPr wrap="square" rtlCol="0">
            <a:spAutoFit/>
          </a:bodyPr>
          <a:lstStyle/>
          <a:p>
            <a:r>
              <a:rPr lang="en-US" sz="1100" b="1" dirty="0"/>
              <a:t>For each package</a:t>
            </a:r>
            <a:endParaRPr lang="en-IN" sz="1100" b="1" dirty="0"/>
          </a:p>
        </p:txBody>
      </p:sp>
      <p:pic>
        <p:nvPicPr>
          <p:cNvPr id="37" name="Picture 36" descr="A magnifying glass and paper&#10;&#10;Description automatically generated">
            <a:extLst>
              <a:ext uri="{FF2B5EF4-FFF2-40B4-BE49-F238E27FC236}">
                <a16:creationId xmlns:a16="http://schemas.microsoft.com/office/drawing/2014/main" id="{D71733BF-DF88-668A-72C6-E0A9CB67525E}"/>
              </a:ext>
            </a:extLst>
          </p:cNvPr>
          <p:cNvPicPr>
            <a:picLocks noChangeAspect="1"/>
          </p:cNvPicPr>
          <p:nvPr/>
        </p:nvPicPr>
        <p:blipFill>
          <a:blip r:embed="rId6"/>
          <a:stretch>
            <a:fillRect/>
          </a:stretch>
        </p:blipFill>
        <p:spPr>
          <a:xfrm flipH="1">
            <a:off x="5572841" y="2654318"/>
            <a:ext cx="317500" cy="317500"/>
          </a:xfrm>
          <a:prstGeom prst="rect">
            <a:avLst/>
          </a:prstGeom>
        </p:spPr>
      </p:pic>
      <p:sp>
        <p:nvSpPr>
          <p:cNvPr id="38" name="TextBox 37">
            <a:extLst>
              <a:ext uri="{FF2B5EF4-FFF2-40B4-BE49-F238E27FC236}">
                <a16:creationId xmlns:a16="http://schemas.microsoft.com/office/drawing/2014/main" id="{9EF20B32-ED16-C842-C16C-A4E24BE0B073}"/>
              </a:ext>
            </a:extLst>
          </p:cNvPr>
          <p:cNvSpPr txBox="1"/>
          <p:nvPr/>
        </p:nvSpPr>
        <p:spPr>
          <a:xfrm>
            <a:off x="5360107" y="3082411"/>
            <a:ext cx="1235874" cy="430887"/>
          </a:xfrm>
          <a:prstGeom prst="rect">
            <a:avLst/>
          </a:prstGeom>
          <a:noFill/>
        </p:spPr>
        <p:txBody>
          <a:bodyPr wrap="square" rtlCol="0">
            <a:spAutoFit/>
          </a:bodyPr>
          <a:lstStyle/>
          <a:p>
            <a:r>
              <a:rPr lang="en-US" sz="1100" b="1" dirty="0"/>
              <a:t>Single Package     Analysis</a:t>
            </a:r>
            <a:endParaRPr lang="en-IN" sz="1100" b="1" dirty="0"/>
          </a:p>
        </p:txBody>
      </p:sp>
      <p:cxnSp>
        <p:nvCxnSpPr>
          <p:cNvPr id="40" name="Straight Arrow Connector 39">
            <a:extLst>
              <a:ext uri="{FF2B5EF4-FFF2-40B4-BE49-F238E27FC236}">
                <a16:creationId xmlns:a16="http://schemas.microsoft.com/office/drawing/2014/main" id="{C11D44B4-4EAC-870C-B078-9A6B635AEA75}"/>
              </a:ext>
            </a:extLst>
          </p:cNvPr>
          <p:cNvCxnSpPr>
            <a:cxnSpLocks/>
          </p:cNvCxnSpPr>
          <p:nvPr/>
        </p:nvCxnSpPr>
        <p:spPr>
          <a:xfrm>
            <a:off x="6037138" y="2813068"/>
            <a:ext cx="558843" cy="88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9AE53075-FB2B-0C41-FC81-B2771D027FE0}"/>
              </a:ext>
            </a:extLst>
          </p:cNvPr>
          <p:cNvCxnSpPr>
            <a:cxnSpLocks/>
          </p:cNvCxnSpPr>
          <p:nvPr/>
        </p:nvCxnSpPr>
        <p:spPr>
          <a:xfrm flipV="1">
            <a:off x="6595981" y="1725133"/>
            <a:ext cx="0" cy="1076496"/>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364B7108-0742-3FB0-9FE6-2A5EB2E6814F}"/>
              </a:ext>
            </a:extLst>
          </p:cNvPr>
          <p:cNvCxnSpPr>
            <a:cxnSpLocks/>
          </p:cNvCxnSpPr>
          <p:nvPr/>
        </p:nvCxnSpPr>
        <p:spPr>
          <a:xfrm>
            <a:off x="6595981" y="2821930"/>
            <a:ext cx="0" cy="691368"/>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966CF78B-3E02-7946-78D7-C6C32DF56290}"/>
              </a:ext>
            </a:extLst>
          </p:cNvPr>
          <p:cNvCxnSpPr>
            <a:cxnSpLocks/>
          </p:cNvCxnSpPr>
          <p:nvPr/>
        </p:nvCxnSpPr>
        <p:spPr>
          <a:xfrm>
            <a:off x="6595980" y="1725133"/>
            <a:ext cx="7298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8C65672E-8739-D4B7-8CF1-7FB5316E9FD5}"/>
              </a:ext>
            </a:extLst>
          </p:cNvPr>
          <p:cNvCxnSpPr>
            <a:cxnSpLocks/>
          </p:cNvCxnSpPr>
          <p:nvPr/>
        </p:nvCxnSpPr>
        <p:spPr>
          <a:xfrm>
            <a:off x="6595980" y="3531586"/>
            <a:ext cx="7298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0B806CA2-B50C-C296-320D-82687F2D0853}"/>
              </a:ext>
            </a:extLst>
          </p:cNvPr>
          <p:cNvSpPr txBox="1"/>
          <p:nvPr/>
        </p:nvSpPr>
        <p:spPr>
          <a:xfrm>
            <a:off x="6510546" y="1436621"/>
            <a:ext cx="923526" cy="276999"/>
          </a:xfrm>
          <a:prstGeom prst="rect">
            <a:avLst/>
          </a:prstGeom>
          <a:noFill/>
        </p:spPr>
        <p:txBody>
          <a:bodyPr wrap="square" rtlCol="0">
            <a:spAutoFit/>
          </a:bodyPr>
          <a:lstStyle/>
          <a:p>
            <a:r>
              <a:rPr lang="en-US" sz="1200" b="1" dirty="0"/>
              <a:t>Analyzes</a:t>
            </a:r>
            <a:endParaRPr lang="en-IN" sz="1200" b="1" dirty="0"/>
          </a:p>
        </p:txBody>
      </p:sp>
      <p:pic>
        <p:nvPicPr>
          <p:cNvPr id="55" name="Picture 54" descr="A computer screen with a gear and a sign&#10;&#10;Description automatically generated">
            <a:extLst>
              <a:ext uri="{FF2B5EF4-FFF2-40B4-BE49-F238E27FC236}">
                <a16:creationId xmlns:a16="http://schemas.microsoft.com/office/drawing/2014/main" id="{D43A27D8-F0F2-398C-A64F-E524A7ECC44E}"/>
              </a:ext>
            </a:extLst>
          </p:cNvPr>
          <p:cNvPicPr>
            <a:picLocks noChangeAspect="1"/>
          </p:cNvPicPr>
          <p:nvPr/>
        </p:nvPicPr>
        <p:blipFill>
          <a:blip r:embed="rId7"/>
          <a:stretch>
            <a:fillRect/>
          </a:stretch>
        </p:blipFill>
        <p:spPr>
          <a:xfrm>
            <a:off x="7375869" y="1511697"/>
            <a:ext cx="405765" cy="406400"/>
          </a:xfrm>
          <a:prstGeom prst="rect">
            <a:avLst/>
          </a:prstGeom>
        </p:spPr>
      </p:pic>
      <p:sp>
        <p:nvSpPr>
          <p:cNvPr id="56" name="TextBox 55">
            <a:extLst>
              <a:ext uri="{FF2B5EF4-FFF2-40B4-BE49-F238E27FC236}">
                <a16:creationId xmlns:a16="http://schemas.microsoft.com/office/drawing/2014/main" id="{DDE25881-E909-6412-5CC5-E7264DDFB652}"/>
              </a:ext>
            </a:extLst>
          </p:cNvPr>
          <p:cNvSpPr txBox="1"/>
          <p:nvPr/>
        </p:nvSpPr>
        <p:spPr>
          <a:xfrm>
            <a:off x="7167054" y="1929609"/>
            <a:ext cx="989393" cy="400110"/>
          </a:xfrm>
          <a:prstGeom prst="rect">
            <a:avLst/>
          </a:prstGeom>
          <a:noFill/>
        </p:spPr>
        <p:txBody>
          <a:bodyPr wrap="square" rtlCol="0">
            <a:spAutoFit/>
          </a:bodyPr>
          <a:lstStyle/>
          <a:p>
            <a:r>
              <a:rPr lang="en-US" sz="1000" b="1" dirty="0"/>
              <a:t>Process Containers</a:t>
            </a:r>
            <a:endParaRPr lang="en-IN" sz="1000" b="1" dirty="0"/>
          </a:p>
        </p:txBody>
      </p:sp>
      <p:sp>
        <p:nvSpPr>
          <p:cNvPr id="3" name="TextBox 2">
            <a:extLst>
              <a:ext uri="{FF2B5EF4-FFF2-40B4-BE49-F238E27FC236}">
                <a16:creationId xmlns:a16="http://schemas.microsoft.com/office/drawing/2014/main" id="{2731FFF6-8A1E-FD2E-39EA-BFDBF92964D3}"/>
              </a:ext>
            </a:extLst>
          </p:cNvPr>
          <p:cNvSpPr txBox="1"/>
          <p:nvPr/>
        </p:nvSpPr>
        <p:spPr>
          <a:xfrm>
            <a:off x="6595980" y="3577711"/>
            <a:ext cx="729888" cy="261610"/>
          </a:xfrm>
          <a:prstGeom prst="rect">
            <a:avLst/>
          </a:prstGeom>
          <a:noFill/>
        </p:spPr>
        <p:txBody>
          <a:bodyPr wrap="square" rtlCol="0">
            <a:spAutoFit/>
          </a:bodyPr>
          <a:lstStyle/>
          <a:p>
            <a:r>
              <a:rPr lang="en-US" sz="1100" b="1" dirty="0"/>
              <a:t>Extracts</a:t>
            </a:r>
            <a:endParaRPr lang="en-IN" sz="1100" b="1" dirty="0"/>
          </a:p>
        </p:txBody>
      </p:sp>
      <p:pic>
        <p:nvPicPr>
          <p:cNvPr id="4" name="Picture 3" descr="Filter ">
            <a:extLst>
              <a:ext uri="{FF2B5EF4-FFF2-40B4-BE49-F238E27FC236}">
                <a16:creationId xmlns:a16="http://schemas.microsoft.com/office/drawing/2014/main" id="{021D9A55-E235-43D8-9F5D-D72169B057E7}"/>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349962" y="3232505"/>
            <a:ext cx="534749" cy="500651"/>
          </a:xfrm>
          <a:prstGeom prst="rect">
            <a:avLst/>
          </a:prstGeom>
          <a:noFill/>
          <a:ln>
            <a:noFill/>
          </a:ln>
        </p:spPr>
      </p:pic>
      <p:sp>
        <p:nvSpPr>
          <p:cNvPr id="11" name="TextBox 10">
            <a:extLst>
              <a:ext uri="{FF2B5EF4-FFF2-40B4-BE49-F238E27FC236}">
                <a16:creationId xmlns:a16="http://schemas.microsoft.com/office/drawing/2014/main" id="{8FF962EA-08B0-C468-7E2F-8FF964B8033D}"/>
              </a:ext>
            </a:extLst>
          </p:cNvPr>
          <p:cNvSpPr txBox="1"/>
          <p:nvPr/>
        </p:nvSpPr>
        <p:spPr>
          <a:xfrm>
            <a:off x="7325868" y="3839321"/>
            <a:ext cx="864197" cy="430887"/>
          </a:xfrm>
          <a:prstGeom prst="rect">
            <a:avLst/>
          </a:prstGeom>
          <a:noFill/>
        </p:spPr>
        <p:txBody>
          <a:bodyPr wrap="square" rtlCol="0">
            <a:spAutoFit/>
          </a:bodyPr>
          <a:lstStyle/>
          <a:p>
            <a:r>
              <a:rPr lang="en-US" sz="1100" b="1" dirty="0"/>
              <a:t>Extracts Metadata</a:t>
            </a:r>
            <a:endParaRPr lang="en-IN" sz="1100" b="1" dirty="0"/>
          </a:p>
        </p:txBody>
      </p:sp>
      <p:cxnSp>
        <p:nvCxnSpPr>
          <p:cNvPr id="14" name="Straight Arrow Connector 13">
            <a:extLst>
              <a:ext uri="{FF2B5EF4-FFF2-40B4-BE49-F238E27FC236}">
                <a16:creationId xmlns:a16="http://schemas.microsoft.com/office/drawing/2014/main" id="{DB7741E3-2F7D-A477-2E92-1E2FC93B1F0C}"/>
              </a:ext>
            </a:extLst>
          </p:cNvPr>
          <p:cNvCxnSpPr>
            <a:cxnSpLocks/>
          </p:cNvCxnSpPr>
          <p:nvPr/>
        </p:nvCxnSpPr>
        <p:spPr>
          <a:xfrm>
            <a:off x="7996428" y="3570164"/>
            <a:ext cx="63550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Arrow: Notched Right 21">
            <a:extLst>
              <a:ext uri="{FF2B5EF4-FFF2-40B4-BE49-F238E27FC236}">
                <a16:creationId xmlns:a16="http://schemas.microsoft.com/office/drawing/2014/main" id="{019C131B-06BD-4CBF-378A-9FF673E14463}"/>
              </a:ext>
            </a:extLst>
          </p:cNvPr>
          <p:cNvSpPr/>
          <p:nvPr/>
        </p:nvSpPr>
        <p:spPr>
          <a:xfrm rot="5400000">
            <a:off x="7556104" y="4249372"/>
            <a:ext cx="188412" cy="134451"/>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Overview icons for free download | Freepik">
            <a:extLst>
              <a:ext uri="{FF2B5EF4-FFF2-40B4-BE49-F238E27FC236}">
                <a16:creationId xmlns:a16="http://schemas.microsoft.com/office/drawing/2014/main" id="{BEAFE884-0FA6-EA1E-F4FA-D62578C08E4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24182" y="3312179"/>
            <a:ext cx="462534" cy="438814"/>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94A8F381-0CB9-B0A7-0F0D-0B00949E17B5}"/>
              </a:ext>
            </a:extLst>
          </p:cNvPr>
          <p:cNvSpPr txBox="1"/>
          <p:nvPr/>
        </p:nvSpPr>
        <p:spPr>
          <a:xfrm>
            <a:off x="8629916" y="3736965"/>
            <a:ext cx="845931" cy="430887"/>
          </a:xfrm>
          <a:prstGeom prst="rect">
            <a:avLst/>
          </a:prstGeom>
          <a:noFill/>
        </p:spPr>
        <p:txBody>
          <a:bodyPr wrap="square" rtlCol="0">
            <a:spAutoFit/>
          </a:bodyPr>
          <a:lstStyle/>
          <a:p>
            <a:r>
              <a:rPr lang="en-US" sz="1100" b="1" dirty="0"/>
              <a:t>Stores Overview</a:t>
            </a:r>
            <a:endParaRPr lang="en-IN" sz="1100" b="1" dirty="0"/>
          </a:p>
        </p:txBody>
      </p:sp>
      <p:sp>
        <p:nvSpPr>
          <p:cNvPr id="25" name="TextBox 24">
            <a:extLst>
              <a:ext uri="{FF2B5EF4-FFF2-40B4-BE49-F238E27FC236}">
                <a16:creationId xmlns:a16="http://schemas.microsoft.com/office/drawing/2014/main" id="{B0C81518-54FF-DD9F-C684-AB1D423823D0}"/>
              </a:ext>
            </a:extLst>
          </p:cNvPr>
          <p:cNvSpPr txBox="1"/>
          <p:nvPr/>
        </p:nvSpPr>
        <p:spPr>
          <a:xfrm>
            <a:off x="7691469" y="4215538"/>
            <a:ext cx="718522" cy="338554"/>
          </a:xfrm>
          <a:prstGeom prst="rect">
            <a:avLst/>
          </a:prstGeom>
          <a:noFill/>
        </p:spPr>
        <p:txBody>
          <a:bodyPr wrap="square" rtlCol="0">
            <a:spAutoFit/>
          </a:bodyPr>
          <a:lstStyle/>
          <a:p>
            <a:r>
              <a:rPr lang="en-US" sz="800" b="1" dirty="0"/>
              <a:t>Includes Counts of </a:t>
            </a:r>
            <a:endParaRPr lang="en-IN" sz="800" b="1" dirty="0"/>
          </a:p>
        </p:txBody>
      </p:sp>
      <p:pic>
        <p:nvPicPr>
          <p:cNvPr id="27" name="Picture 4" descr="Task icons for free download | Freepik">
            <a:extLst>
              <a:ext uri="{FF2B5EF4-FFF2-40B4-BE49-F238E27FC236}">
                <a16:creationId xmlns:a16="http://schemas.microsoft.com/office/drawing/2014/main" id="{1F177317-8A1B-FB07-70B7-C3573760E1A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91353" y="4639557"/>
            <a:ext cx="372867" cy="33855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Data-Connection Icons - Free SVG &amp; PNG Data-Connection ...">
            <a:extLst>
              <a:ext uri="{FF2B5EF4-FFF2-40B4-BE49-F238E27FC236}">
                <a16:creationId xmlns:a16="http://schemas.microsoft.com/office/drawing/2014/main" id="{EA40CAC9-4826-2275-2BE1-6CE6967E8851}"/>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095892" y="4623751"/>
            <a:ext cx="374015" cy="370165"/>
          </a:xfrm>
          <a:prstGeom prst="rect">
            <a:avLst/>
          </a:prstGeom>
          <a:noFill/>
          <a:ln>
            <a:noFill/>
          </a:ln>
        </p:spPr>
      </p:pic>
      <p:sp>
        <p:nvSpPr>
          <p:cNvPr id="32" name="TextBox 31">
            <a:extLst>
              <a:ext uri="{FF2B5EF4-FFF2-40B4-BE49-F238E27FC236}">
                <a16:creationId xmlns:a16="http://schemas.microsoft.com/office/drawing/2014/main" id="{4EFFC199-9C14-8FE3-98B5-C7BE53FF7809}"/>
              </a:ext>
            </a:extLst>
          </p:cNvPr>
          <p:cNvSpPr txBox="1"/>
          <p:nvPr/>
        </p:nvSpPr>
        <p:spPr>
          <a:xfrm>
            <a:off x="6261506" y="4998452"/>
            <a:ext cx="458246" cy="215444"/>
          </a:xfrm>
          <a:prstGeom prst="rect">
            <a:avLst/>
          </a:prstGeom>
          <a:noFill/>
        </p:spPr>
        <p:txBody>
          <a:bodyPr wrap="square" rtlCol="0">
            <a:spAutoFit/>
          </a:bodyPr>
          <a:lstStyle/>
          <a:p>
            <a:r>
              <a:rPr lang="en-US" sz="800" b="1" dirty="0"/>
              <a:t>Tasks</a:t>
            </a:r>
            <a:endParaRPr lang="en-IN" sz="800" b="1" dirty="0"/>
          </a:p>
        </p:txBody>
      </p:sp>
      <p:sp>
        <p:nvSpPr>
          <p:cNvPr id="34" name="TextBox 33">
            <a:extLst>
              <a:ext uri="{FF2B5EF4-FFF2-40B4-BE49-F238E27FC236}">
                <a16:creationId xmlns:a16="http://schemas.microsoft.com/office/drawing/2014/main" id="{C0EE5EBC-0F60-BF34-5EB8-C6DBFC966F04}"/>
              </a:ext>
            </a:extLst>
          </p:cNvPr>
          <p:cNvSpPr txBox="1"/>
          <p:nvPr/>
        </p:nvSpPr>
        <p:spPr>
          <a:xfrm>
            <a:off x="6998114" y="4969548"/>
            <a:ext cx="755510" cy="338554"/>
          </a:xfrm>
          <a:prstGeom prst="rect">
            <a:avLst/>
          </a:prstGeom>
          <a:noFill/>
        </p:spPr>
        <p:txBody>
          <a:bodyPr wrap="square" rtlCol="0">
            <a:spAutoFit/>
          </a:bodyPr>
          <a:lstStyle/>
          <a:p>
            <a:r>
              <a:rPr lang="en-US" sz="800" b="1" dirty="0"/>
              <a:t>Connection Details</a:t>
            </a:r>
            <a:endParaRPr lang="en-IN" sz="800" b="1" dirty="0"/>
          </a:p>
        </p:txBody>
      </p:sp>
      <p:pic>
        <p:nvPicPr>
          <p:cNvPr id="36" name="Picture 35" descr="SQL Icon Royalty Free SVG, Cliparts, Vectors, and Stock ...">
            <a:extLst>
              <a:ext uri="{FF2B5EF4-FFF2-40B4-BE49-F238E27FC236}">
                <a16:creationId xmlns:a16="http://schemas.microsoft.com/office/drawing/2014/main" id="{764A408A-2AD9-3A34-C96F-E1BC7B04FEE4}"/>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7862228" y="4603129"/>
            <a:ext cx="444500" cy="431800"/>
          </a:xfrm>
          <a:prstGeom prst="rect">
            <a:avLst/>
          </a:prstGeom>
          <a:noFill/>
          <a:ln>
            <a:noFill/>
          </a:ln>
        </p:spPr>
      </p:pic>
      <p:sp>
        <p:nvSpPr>
          <p:cNvPr id="39" name="TextBox 38">
            <a:extLst>
              <a:ext uri="{FF2B5EF4-FFF2-40B4-BE49-F238E27FC236}">
                <a16:creationId xmlns:a16="http://schemas.microsoft.com/office/drawing/2014/main" id="{FA75D037-4807-9F62-73E0-79CE4F633A6E}"/>
              </a:ext>
            </a:extLst>
          </p:cNvPr>
          <p:cNvSpPr txBox="1"/>
          <p:nvPr/>
        </p:nvSpPr>
        <p:spPr>
          <a:xfrm>
            <a:off x="7677287" y="4962695"/>
            <a:ext cx="826686" cy="338554"/>
          </a:xfrm>
          <a:prstGeom prst="rect">
            <a:avLst/>
          </a:prstGeom>
          <a:noFill/>
        </p:spPr>
        <p:txBody>
          <a:bodyPr wrap="square" rtlCol="0">
            <a:spAutoFit/>
          </a:bodyPr>
          <a:lstStyle/>
          <a:p>
            <a:r>
              <a:rPr lang="en-US" sz="800" b="1" dirty="0"/>
              <a:t>Process SQL Queries</a:t>
            </a:r>
            <a:endParaRPr lang="en-IN" sz="800" b="1" dirty="0"/>
          </a:p>
        </p:txBody>
      </p:sp>
      <p:pic>
        <p:nvPicPr>
          <p:cNvPr id="41" name="Picture 40" descr="A grey rectangular object with a curved edge&#10;&#10;AI-generated content may be incorrect.">
            <a:extLst>
              <a:ext uri="{FF2B5EF4-FFF2-40B4-BE49-F238E27FC236}">
                <a16:creationId xmlns:a16="http://schemas.microsoft.com/office/drawing/2014/main" id="{80B7293C-3731-A008-341B-8885BDE96B4A}"/>
              </a:ext>
            </a:extLst>
          </p:cNvPr>
          <p:cNvPicPr>
            <a:picLocks noChangeAspect="1"/>
          </p:cNvPicPr>
          <p:nvPr/>
        </p:nvPicPr>
        <p:blipFill>
          <a:blip r:embed="rId13"/>
          <a:stretch>
            <a:fillRect/>
          </a:stretch>
        </p:blipFill>
        <p:spPr>
          <a:xfrm flipH="1">
            <a:off x="8738400" y="4778108"/>
            <a:ext cx="224155" cy="171450"/>
          </a:xfrm>
          <a:prstGeom prst="rect">
            <a:avLst/>
          </a:prstGeom>
        </p:spPr>
      </p:pic>
      <p:sp>
        <p:nvSpPr>
          <p:cNvPr id="43" name="TextBox 42">
            <a:extLst>
              <a:ext uri="{FF2B5EF4-FFF2-40B4-BE49-F238E27FC236}">
                <a16:creationId xmlns:a16="http://schemas.microsoft.com/office/drawing/2014/main" id="{27C76145-F44F-531E-6F53-C2DB6346680A}"/>
              </a:ext>
            </a:extLst>
          </p:cNvPr>
          <p:cNvSpPr txBox="1"/>
          <p:nvPr/>
        </p:nvSpPr>
        <p:spPr>
          <a:xfrm>
            <a:off x="8533010" y="4962695"/>
            <a:ext cx="826686" cy="215444"/>
          </a:xfrm>
          <a:prstGeom prst="rect">
            <a:avLst/>
          </a:prstGeom>
          <a:noFill/>
        </p:spPr>
        <p:txBody>
          <a:bodyPr wrap="square" rtlCol="0">
            <a:spAutoFit/>
          </a:bodyPr>
          <a:lstStyle/>
          <a:p>
            <a:r>
              <a:rPr lang="en-US" sz="800" b="1" dirty="0"/>
              <a:t>Containers</a:t>
            </a:r>
            <a:endParaRPr lang="en-IN" sz="800" b="1" dirty="0"/>
          </a:p>
        </p:txBody>
      </p:sp>
      <p:sp>
        <p:nvSpPr>
          <p:cNvPr id="49" name="Left Brace 48">
            <a:extLst>
              <a:ext uri="{FF2B5EF4-FFF2-40B4-BE49-F238E27FC236}">
                <a16:creationId xmlns:a16="http://schemas.microsoft.com/office/drawing/2014/main" id="{EB5458F6-213C-1D67-7D97-06BDBCCF9F77}"/>
              </a:ext>
            </a:extLst>
          </p:cNvPr>
          <p:cNvSpPr/>
          <p:nvPr/>
        </p:nvSpPr>
        <p:spPr>
          <a:xfrm rot="5400000">
            <a:off x="7528841" y="3013766"/>
            <a:ext cx="240464" cy="310624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51" name="TextBox 50">
            <a:extLst>
              <a:ext uri="{FF2B5EF4-FFF2-40B4-BE49-F238E27FC236}">
                <a16:creationId xmlns:a16="http://schemas.microsoft.com/office/drawing/2014/main" id="{0030E621-DD83-CCA4-D4C1-12A62C40308A}"/>
              </a:ext>
            </a:extLst>
          </p:cNvPr>
          <p:cNvSpPr txBox="1"/>
          <p:nvPr/>
        </p:nvSpPr>
        <p:spPr>
          <a:xfrm>
            <a:off x="2292999" y="5213896"/>
            <a:ext cx="1355457" cy="369332"/>
          </a:xfrm>
          <a:prstGeom prst="rect">
            <a:avLst/>
          </a:prstGeom>
          <a:noFill/>
        </p:spPr>
        <p:txBody>
          <a:bodyPr wrap="square" rtlCol="0">
            <a:spAutoFit/>
          </a:bodyPr>
          <a:lstStyle/>
          <a:p>
            <a:endParaRPr lang="en-IN" dirty="0"/>
          </a:p>
        </p:txBody>
      </p:sp>
      <p:pic>
        <p:nvPicPr>
          <p:cNvPr id="53" name="Picture 52" descr="Project Analysis icon SVG Vector &amp; PNG Free Download | UXWing">
            <a:extLst>
              <a:ext uri="{FF2B5EF4-FFF2-40B4-BE49-F238E27FC236}">
                <a16:creationId xmlns:a16="http://schemas.microsoft.com/office/drawing/2014/main" id="{1FB08AF2-D3DC-9A0E-82A2-FE4DA1390C54}"/>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2261811" y="4913400"/>
            <a:ext cx="514350" cy="450850"/>
          </a:xfrm>
          <a:prstGeom prst="rect">
            <a:avLst/>
          </a:prstGeom>
          <a:noFill/>
          <a:ln>
            <a:noFill/>
          </a:ln>
        </p:spPr>
      </p:pic>
      <p:sp>
        <p:nvSpPr>
          <p:cNvPr id="57" name="TextBox 56">
            <a:extLst>
              <a:ext uri="{FF2B5EF4-FFF2-40B4-BE49-F238E27FC236}">
                <a16:creationId xmlns:a16="http://schemas.microsoft.com/office/drawing/2014/main" id="{532EFC83-EB7C-B451-75A1-CC4247E2F0FA}"/>
              </a:ext>
            </a:extLst>
          </p:cNvPr>
          <p:cNvSpPr txBox="1"/>
          <p:nvPr/>
        </p:nvSpPr>
        <p:spPr>
          <a:xfrm>
            <a:off x="2176485" y="5308102"/>
            <a:ext cx="1042203" cy="430887"/>
          </a:xfrm>
          <a:prstGeom prst="rect">
            <a:avLst/>
          </a:prstGeom>
          <a:noFill/>
        </p:spPr>
        <p:txBody>
          <a:bodyPr wrap="square" rtlCol="0">
            <a:spAutoFit/>
          </a:bodyPr>
          <a:lstStyle/>
          <a:p>
            <a:r>
              <a:rPr lang="en-US" sz="1100" b="1" dirty="0"/>
              <a:t>SSIS Project  Analyzer</a:t>
            </a:r>
            <a:endParaRPr lang="en-IN" sz="1100" b="1" dirty="0"/>
          </a:p>
        </p:txBody>
      </p:sp>
      <p:sp>
        <p:nvSpPr>
          <p:cNvPr id="61" name="TextBox 60">
            <a:extLst>
              <a:ext uri="{FF2B5EF4-FFF2-40B4-BE49-F238E27FC236}">
                <a16:creationId xmlns:a16="http://schemas.microsoft.com/office/drawing/2014/main" id="{836D3477-E093-36BF-DFDE-78A2E7BE42D2}"/>
              </a:ext>
            </a:extLst>
          </p:cNvPr>
          <p:cNvSpPr txBox="1"/>
          <p:nvPr/>
        </p:nvSpPr>
        <p:spPr>
          <a:xfrm>
            <a:off x="7434555" y="5222481"/>
            <a:ext cx="755510" cy="307777"/>
          </a:xfrm>
          <a:prstGeom prst="rect">
            <a:avLst/>
          </a:prstGeom>
          <a:noFill/>
        </p:spPr>
        <p:txBody>
          <a:bodyPr wrap="square" rtlCol="0">
            <a:spAutoFit/>
          </a:bodyPr>
          <a:lstStyle/>
          <a:p>
            <a:r>
              <a:rPr lang="en-US" sz="1400" b="1" dirty="0"/>
              <a:t>Stores</a:t>
            </a:r>
            <a:endParaRPr lang="en-IN" sz="1400" b="1" dirty="0"/>
          </a:p>
        </p:txBody>
      </p:sp>
      <p:sp>
        <p:nvSpPr>
          <p:cNvPr id="62" name="Rectangle: Rounded Corners 61">
            <a:extLst>
              <a:ext uri="{FF2B5EF4-FFF2-40B4-BE49-F238E27FC236}">
                <a16:creationId xmlns:a16="http://schemas.microsoft.com/office/drawing/2014/main" id="{6F834BCC-A6F8-1651-2AA7-7753E8F5128C}"/>
              </a:ext>
            </a:extLst>
          </p:cNvPr>
          <p:cNvSpPr/>
          <p:nvPr/>
        </p:nvSpPr>
        <p:spPr>
          <a:xfrm>
            <a:off x="10788476" y="5213896"/>
            <a:ext cx="1029940" cy="4404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sz="1100" b="1" dirty="0"/>
          </a:p>
        </p:txBody>
      </p:sp>
      <p:sp>
        <p:nvSpPr>
          <p:cNvPr id="63" name="Rectangle: Rounded Corners 62">
            <a:extLst>
              <a:ext uri="{FF2B5EF4-FFF2-40B4-BE49-F238E27FC236}">
                <a16:creationId xmlns:a16="http://schemas.microsoft.com/office/drawing/2014/main" id="{4774D3DA-C790-FC84-6159-2A2708594E11}"/>
              </a:ext>
            </a:extLst>
          </p:cNvPr>
          <p:cNvSpPr/>
          <p:nvPr/>
        </p:nvSpPr>
        <p:spPr>
          <a:xfrm>
            <a:off x="10494132" y="858330"/>
            <a:ext cx="1380419" cy="48768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24" name="Arrow: Right 1023">
            <a:extLst>
              <a:ext uri="{FF2B5EF4-FFF2-40B4-BE49-F238E27FC236}">
                <a16:creationId xmlns:a16="http://schemas.microsoft.com/office/drawing/2014/main" id="{C86E4ECD-B820-0E69-DE15-A7A47EDAD169}"/>
              </a:ext>
            </a:extLst>
          </p:cNvPr>
          <p:cNvSpPr/>
          <p:nvPr/>
        </p:nvSpPr>
        <p:spPr>
          <a:xfrm>
            <a:off x="3110097" y="5458343"/>
            <a:ext cx="7384035"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27" name="Straight Arrow Connector 1026">
            <a:extLst>
              <a:ext uri="{FF2B5EF4-FFF2-40B4-BE49-F238E27FC236}">
                <a16:creationId xmlns:a16="http://schemas.microsoft.com/office/drawing/2014/main" id="{5F381DA2-5DF8-3201-13A5-338168C3A440}"/>
              </a:ext>
            </a:extLst>
          </p:cNvPr>
          <p:cNvCxnSpPr/>
          <p:nvPr/>
        </p:nvCxnSpPr>
        <p:spPr>
          <a:xfrm>
            <a:off x="6477786" y="5213896"/>
            <a:ext cx="0" cy="2444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29" name="Straight Arrow Connector 1028">
            <a:extLst>
              <a:ext uri="{FF2B5EF4-FFF2-40B4-BE49-F238E27FC236}">
                <a16:creationId xmlns:a16="http://schemas.microsoft.com/office/drawing/2014/main" id="{BD25A609-8C93-2058-70C4-5C0C3192DED5}"/>
              </a:ext>
            </a:extLst>
          </p:cNvPr>
          <p:cNvCxnSpPr>
            <a:cxnSpLocks/>
          </p:cNvCxnSpPr>
          <p:nvPr/>
        </p:nvCxnSpPr>
        <p:spPr>
          <a:xfrm flipH="1">
            <a:off x="7299183" y="5250156"/>
            <a:ext cx="7303" cy="2420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36" name="Straight Arrow Connector 1035">
            <a:extLst>
              <a:ext uri="{FF2B5EF4-FFF2-40B4-BE49-F238E27FC236}">
                <a16:creationId xmlns:a16="http://schemas.microsoft.com/office/drawing/2014/main" id="{E9148C86-DE0D-AFBC-D345-15F4A6D2AF30}"/>
              </a:ext>
            </a:extLst>
          </p:cNvPr>
          <p:cNvCxnSpPr/>
          <p:nvPr/>
        </p:nvCxnSpPr>
        <p:spPr>
          <a:xfrm>
            <a:off x="8190065" y="5213895"/>
            <a:ext cx="0" cy="2444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37" name="Straight Arrow Connector 1036">
            <a:extLst>
              <a:ext uri="{FF2B5EF4-FFF2-40B4-BE49-F238E27FC236}">
                <a16:creationId xmlns:a16="http://schemas.microsoft.com/office/drawing/2014/main" id="{FF9E5B5D-6918-964D-866F-8722B66B27DD}"/>
              </a:ext>
            </a:extLst>
          </p:cNvPr>
          <p:cNvCxnSpPr/>
          <p:nvPr/>
        </p:nvCxnSpPr>
        <p:spPr>
          <a:xfrm>
            <a:off x="8946353" y="5242026"/>
            <a:ext cx="0" cy="2444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39" name="Picture 1038" descr="A black background with a black square&#10;&#10;AI-generated content may be incorrect.">
            <a:extLst>
              <a:ext uri="{FF2B5EF4-FFF2-40B4-BE49-F238E27FC236}">
                <a16:creationId xmlns:a16="http://schemas.microsoft.com/office/drawing/2014/main" id="{3AD8C8BC-2AB8-D30B-BFCF-9E473FE2B56A}"/>
              </a:ext>
            </a:extLst>
          </p:cNvPr>
          <p:cNvPicPr>
            <a:picLocks noChangeAspect="1"/>
          </p:cNvPicPr>
          <p:nvPr/>
        </p:nvPicPr>
        <p:blipFill>
          <a:blip r:embed="rId15"/>
          <a:stretch>
            <a:fillRect/>
          </a:stretch>
        </p:blipFill>
        <p:spPr>
          <a:xfrm>
            <a:off x="10699740" y="866358"/>
            <a:ext cx="361950" cy="361950"/>
          </a:xfrm>
          <a:prstGeom prst="rect">
            <a:avLst/>
          </a:prstGeom>
        </p:spPr>
      </p:pic>
      <p:sp>
        <p:nvSpPr>
          <p:cNvPr id="1040" name="Left Brace 1039">
            <a:extLst>
              <a:ext uri="{FF2B5EF4-FFF2-40B4-BE49-F238E27FC236}">
                <a16:creationId xmlns:a16="http://schemas.microsoft.com/office/drawing/2014/main" id="{EF4AE19E-2BA3-1B30-B12B-1D2E09A0DBFA}"/>
              </a:ext>
            </a:extLst>
          </p:cNvPr>
          <p:cNvSpPr/>
          <p:nvPr/>
        </p:nvSpPr>
        <p:spPr>
          <a:xfrm rot="5400000">
            <a:off x="11107288" y="990069"/>
            <a:ext cx="121122" cy="116438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pic>
        <p:nvPicPr>
          <p:cNvPr id="1041" name="Picture 12" descr="Results icons for free download | Freepik">
            <a:extLst>
              <a:ext uri="{FF2B5EF4-FFF2-40B4-BE49-F238E27FC236}">
                <a16:creationId xmlns:a16="http://schemas.microsoft.com/office/drawing/2014/main" id="{848CE8E7-02EA-C92C-DD82-7BDD3FA6638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989458" y="1698065"/>
            <a:ext cx="323682" cy="323682"/>
          </a:xfrm>
          <a:prstGeom prst="rect">
            <a:avLst/>
          </a:prstGeom>
          <a:noFill/>
          <a:extLst>
            <a:ext uri="{909E8E84-426E-40DD-AFC4-6F175D3DCCD1}">
              <a14:hiddenFill xmlns:a14="http://schemas.microsoft.com/office/drawing/2010/main">
                <a:solidFill>
                  <a:srgbClr val="FFFFFF"/>
                </a:solidFill>
              </a14:hiddenFill>
            </a:ext>
          </a:extLst>
        </p:spPr>
      </p:pic>
      <p:sp>
        <p:nvSpPr>
          <p:cNvPr id="1042" name="TextBox 1041">
            <a:extLst>
              <a:ext uri="{FF2B5EF4-FFF2-40B4-BE49-F238E27FC236}">
                <a16:creationId xmlns:a16="http://schemas.microsoft.com/office/drawing/2014/main" id="{DD97DBF6-1387-DE14-98F7-00C9D247C8CE}"/>
              </a:ext>
            </a:extLst>
          </p:cNvPr>
          <p:cNvSpPr txBox="1"/>
          <p:nvPr/>
        </p:nvSpPr>
        <p:spPr>
          <a:xfrm>
            <a:off x="10585660" y="1205966"/>
            <a:ext cx="1250378" cy="338554"/>
          </a:xfrm>
          <a:prstGeom prst="rect">
            <a:avLst/>
          </a:prstGeom>
          <a:noFill/>
        </p:spPr>
        <p:txBody>
          <a:bodyPr wrap="square" rtlCol="0">
            <a:spAutoFit/>
          </a:bodyPr>
          <a:lstStyle/>
          <a:p>
            <a:r>
              <a:rPr lang="en-US" sz="800" b="1" dirty="0"/>
              <a:t>SQL SERVER DB/Excel File stores as Output</a:t>
            </a:r>
            <a:endParaRPr lang="en-IN" sz="800" b="1" dirty="0"/>
          </a:p>
        </p:txBody>
      </p:sp>
      <p:sp>
        <p:nvSpPr>
          <p:cNvPr id="1043" name="TextBox 1042">
            <a:extLst>
              <a:ext uri="{FF2B5EF4-FFF2-40B4-BE49-F238E27FC236}">
                <a16:creationId xmlns:a16="http://schemas.microsoft.com/office/drawing/2014/main" id="{CFCB8E17-4A3B-6329-1414-09A78055DC3E}"/>
              </a:ext>
            </a:extLst>
          </p:cNvPr>
          <p:cNvSpPr txBox="1"/>
          <p:nvPr/>
        </p:nvSpPr>
        <p:spPr>
          <a:xfrm>
            <a:off x="10808754" y="2048377"/>
            <a:ext cx="1088116" cy="369332"/>
          </a:xfrm>
          <a:prstGeom prst="rect">
            <a:avLst/>
          </a:prstGeom>
          <a:noFill/>
        </p:spPr>
        <p:txBody>
          <a:bodyPr wrap="square" rtlCol="0">
            <a:spAutoFit/>
          </a:bodyPr>
          <a:lstStyle/>
          <a:p>
            <a:r>
              <a:rPr lang="en-US" sz="900" b="1" dirty="0"/>
              <a:t>Package Analysis Results</a:t>
            </a:r>
            <a:endParaRPr lang="en-IN" sz="900" b="1" dirty="0"/>
          </a:p>
        </p:txBody>
      </p:sp>
      <p:pic>
        <p:nvPicPr>
          <p:cNvPr id="1044" name="Picture 1043" descr="Project Connection Icon - Free Download Sign &amp; Symbols Icons | IconScout">
            <a:extLst>
              <a:ext uri="{FF2B5EF4-FFF2-40B4-BE49-F238E27FC236}">
                <a16:creationId xmlns:a16="http://schemas.microsoft.com/office/drawing/2014/main" id="{6B1C813A-1BEA-4A32-4164-E214720B53BF}"/>
              </a:ext>
            </a:extLst>
          </p:cNvPr>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0957213" y="4998462"/>
            <a:ext cx="316865" cy="298450"/>
          </a:xfrm>
          <a:prstGeom prst="rect">
            <a:avLst/>
          </a:prstGeom>
          <a:noFill/>
          <a:ln>
            <a:noFill/>
          </a:ln>
        </p:spPr>
      </p:pic>
      <p:sp>
        <p:nvSpPr>
          <p:cNvPr id="1045" name="TextBox 1044">
            <a:extLst>
              <a:ext uri="{FF2B5EF4-FFF2-40B4-BE49-F238E27FC236}">
                <a16:creationId xmlns:a16="http://schemas.microsoft.com/office/drawing/2014/main" id="{2116A624-9F37-1694-2495-F606C3F766A2}"/>
              </a:ext>
            </a:extLst>
          </p:cNvPr>
          <p:cNvSpPr txBox="1"/>
          <p:nvPr/>
        </p:nvSpPr>
        <p:spPr>
          <a:xfrm>
            <a:off x="10699740" y="5325881"/>
            <a:ext cx="1265165" cy="369332"/>
          </a:xfrm>
          <a:prstGeom prst="rect">
            <a:avLst/>
          </a:prstGeom>
          <a:noFill/>
        </p:spPr>
        <p:txBody>
          <a:bodyPr wrap="square" rtlCol="0">
            <a:spAutoFit/>
          </a:bodyPr>
          <a:lstStyle/>
          <a:p>
            <a:r>
              <a:rPr lang="en-US" sz="900" b="1" dirty="0"/>
              <a:t>Project Connection Details</a:t>
            </a:r>
            <a:endParaRPr lang="en-IN" sz="900" b="1" dirty="0"/>
          </a:p>
        </p:txBody>
      </p:sp>
      <p:pic>
        <p:nvPicPr>
          <p:cNvPr id="1046" name="Picture 4" descr="Task icons for free download | Freepik">
            <a:extLst>
              <a:ext uri="{FF2B5EF4-FFF2-40B4-BE49-F238E27FC236}">
                <a16:creationId xmlns:a16="http://schemas.microsoft.com/office/drawing/2014/main" id="{C2E84B93-6BCA-D06B-383D-BF857EECC3C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67074" y="2581526"/>
            <a:ext cx="372867" cy="338554"/>
          </a:xfrm>
          <a:prstGeom prst="rect">
            <a:avLst/>
          </a:prstGeom>
          <a:noFill/>
          <a:extLst>
            <a:ext uri="{909E8E84-426E-40DD-AFC4-6F175D3DCCD1}">
              <a14:hiddenFill xmlns:a14="http://schemas.microsoft.com/office/drawing/2010/main">
                <a:solidFill>
                  <a:srgbClr val="FFFFFF"/>
                </a:solidFill>
              </a14:hiddenFill>
            </a:ext>
          </a:extLst>
        </p:spPr>
      </p:pic>
      <p:sp>
        <p:nvSpPr>
          <p:cNvPr id="1047" name="TextBox 1046">
            <a:extLst>
              <a:ext uri="{FF2B5EF4-FFF2-40B4-BE49-F238E27FC236}">
                <a16:creationId xmlns:a16="http://schemas.microsoft.com/office/drawing/2014/main" id="{2608934B-01F7-26FA-6420-8237FE704C12}"/>
              </a:ext>
            </a:extLst>
          </p:cNvPr>
          <p:cNvSpPr txBox="1"/>
          <p:nvPr/>
        </p:nvSpPr>
        <p:spPr>
          <a:xfrm>
            <a:off x="10855653" y="2905454"/>
            <a:ext cx="1088116" cy="369332"/>
          </a:xfrm>
          <a:prstGeom prst="rect">
            <a:avLst/>
          </a:prstGeom>
          <a:noFill/>
        </p:spPr>
        <p:txBody>
          <a:bodyPr wrap="square" rtlCol="0">
            <a:spAutoFit/>
          </a:bodyPr>
          <a:lstStyle/>
          <a:p>
            <a:r>
              <a:rPr lang="en-US" sz="900" b="1" dirty="0"/>
              <a:t>Package Task Details</a:t>
            </a:r>
            <a:endParaRPr lang="en-IN" sz="900" b="1" dirty="0"/>
          </a:p>
        </p:txBody>
      </p:sp>
      <p:pic>
        <p:nvPicPr>
          <p:cNvPr id="1048" name="Picture 1047" descr="Data-Connection Icons - Free SVG &amp; PNG Data-Connection ...">
            <a:extLst>
              <a:ext uri="{FF2B5EF4-FFF2-40B4-BE49-F238E27FC236}">
                <a16:creationId xmlns:a16="http://schemas.microsoft.com/office/drawing/2014/main" id="{34DDBEF8-6B32-03F8-9E7E-DBAB2B90D5E1}"/>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0957416" y="3434242"/>
            <a:ext cx="374015" cy="370165"/>
          </a:xfrm>
          <a:prstGeom prst="rect">
            <a:avLst/>
          </a:prstGeom>
          <a:noFill/>
          <a:ln>
            <a:noFill/>
          </a:ln>
        </p:spPr>
      </p:pic>
      <p:sp>
        <p:nvSpPr>
          <p:cNvPr id="1049" name="TextBox 1048">
            <a:extLst>
              <a:ext uri="{FF2B5EF4-FFF2-40B4-BE49-F238E27FC236}">
                <a16:creationId xmlns:a16="http://schemas.microsoft.com/office/drawing/2014/main" id="{AAF562FC-8489-7C01-4A58-44314266EC61}"/>
              </a:ext>
            </a:extLst>
          </p:cNvPr>
          <p:cNvSpPr txBox="1"/>
          <p:nvPr/>
        </p:nvSpPr>
        <p:spPr>
          <a:xfrm>
            <a:off x="10763427" y="3827198"/>
            <a:ext cx="1207729" cy="369332"/>
          </a:xfrm>
          <a:prstGeom prst="rect">
            <a:avLst/>
          </a:prstGeom>
          <a:noFill/>
        </p:spPr>
        <p:txBody>
          <a:bodyPr wrap="square" rtlCol="0">
            <a:spAutoFit/>
          </a:bodyPr>
          <a:lstStyle/>
          <a:p>
            <a:r>
              <a:rPr lang="en-US" sz="900" b="1" dirty="0"/>
              <a:t>Package Connection Details</a:t>
            </a:r>
            <a:endParaRPr lang="en-IN" sz="900" b="1" dirty="0"/>
          </a:p>
        </p:txBody>
      </p:sp>
      <p:pic>
        <p:nvPicPr>
          <p:cNvPr id="1050" name="Picture 1049" descr="A grey rectangular object with a curved edge&#10;&#10;AI-generated content may be incorrect.">
            <a:extLst>
              <a:ext uri="{FF2B5EF4-FFF2-40B4-BE49-F238E27FC236}">
                <a16:creationId xmlns:a16="http://schemas.microsoft.com/office/drawing/2014/main" id="{A4013C7C-99B2-F13E-493E-6BBBB7DF9DCB}"/>
              </a:ext>
            </a:extLst>
          </p:cNvPr>
          <p:cNvPicPr>
            <a:picLocks noChangeAspect="1"/>
          </p:cNvPicPr>
          <p:nvPr/>
        </p:nvPicPr>
        <p:blipFill>
          <a:blip r:embed="rId13"/>
          <a:stretch>
            <a:fillRect/>
          </a:stretch>
        </p:blipFill>
        <p:spPr>
          <a:xfrm flipH="1">
            <a:off x="11039221" y="4325079"/>
            <a:ext cx="224155" cy="171450"/>
          </a:xfrm>
          <a:prstGeom prst="rect">
            <a:avLst/>
          </a:prstGeom>
        </p:spPr>
      </p:pic>
      <p:sp>
        <p:nvSpPr>
          <p:cNvPr id="1051" name="TextBox 1050">
            <a:extLst>
              <a:ext uri="{FF2B5EF4-FFF2-40B4-BE49-F238E27FC236}">
                <a16:creationId xmlns:a16="http://schemas.microsoft.com/office/drawing/2014/main" id="{5375BA1A-5813-1DCA-79CC-F201AD8812EB}"/>
              </a:ext>
            </a:extLst>
          </p:cNvPr>
          <p:cNvSpPr txBox="1"/>
          <p:nvPr/>
        </p:nvSpPr>
        <p:spPr>
          <a:xfrm>
            <a:off x="10778822" y="4513797"/>
            <a:ext cx="1207729" cy="369332"/>
          </a:xfrm>
          <a:prstGeom prst="rect">
            <a:avLst/>
          </a:prstGeom>
          <a:noFill/>
        </p:spPr>
        <p:txBody>
          <a:bodyPr wrap="square" rtlCol="0">
            <a:spAutoFit/>
          </a:bodyPr>
          <a:lstStyle/>
          <a:p>
            <a:r>
              <a:rPr lang="en-US" sz="900" b="1" dirty="0"/>
              <a:t>Package Container Details</a:t>
            </a:r>
            <a:endParaRPr lang="en-IN" sz="900" b="1" dirty="0"/>
          </a:p>
        </p:txBody>
      </p:sp>
      <p:cxnSp>
        <p:nvCxnSpPr>
          <p:cNvPr id="1053" name="Straight Connector 1052">
            <a:extLst>
              <a:ext uri="{FF2B5EF4-FFF2-40B4-BE49-F238E27FC236}">
                <a16:creationId xmlns:a16="http://schemas.microsoft.com/office/drawing/2014/main" id="{86B6B380-4F4D-CE92-DDE3-816A4AEE35B6}"/>
              </a:ext>
            </a:extLst>
          </p:cNvPr>
          <p:cNvCxnSpPr>
            <a:cxnSpLocks/>
          </p:cNvCxnSpPr>
          <p:nvPr/>
        </p:nvCxnSpPr>
        <p:spPr>
          <a:xfrm flipV="1">
            <a:off x="7884711" y="1711996"/>
            <a:ext cx="1945088" cy="1624"/>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8" name="Straight Connector 1057">
            <a:extLst>
              <a:ext uri="{FF2B5EF4-FFF2-40B4-BE49-F238E27FC236}">
                <a16:creationId xmlns:a16="http://schemas.microsoft.com/office/drawing/2014/main" id="{9771C25D-6633-69FE-48EE-4D61D2C74835}"/>
              </a:ext>
            </a:extLst>
          </p:cNvPr>
          <p:cNvCxnSpPr/>
          <p:nvPr/>
        </p:nvCxnSpPr>
        <p:spPr>
          <a:xfrm>
            <a:off x="9829800" y="1725133"/>
            <a:ext cx="0" cy="29619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060" name="Straight Arrow Connector 1059">
            <a:extLst>
              <a:ext uri="{FF2B5EF4-FFF2-40B4-BE49-F238E27FC236}">
                <a16:creationId xmlns:a16="http://schemas.microsoft.com/office/drawing/2014/main" id="{BB5A3727-54BE-8E9E-8A8E-4F49964DBE1F}"/>
              </a:ext>
            </a:extLst>
          </p:cNvPr>
          <p:cNvCxnSpPr/>
          <p:nvPr/>
        </p:nvCxnSpPr>
        <p:spPr>
          <a:xfrm>
            <a:off x="9829800" y="4687121"/>
            <a:ext cx="86994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38A36626-D2C9-39B0-F121-AB76C3305884}"/>
              </a:ext>
            </a:extLst>
          </p:cNvPr>
          <p:cNvSpPr txBox="1"/>
          <p:nvPr/>
        </p:nvSpPr>
        <p:spPr>
          <a:xfrm>
            <a:off x="10494132" y="5836640"/>
            <a:ext cx="1566804" cy="523220"/>
          </a:xfrm>
          <a:prstGeom prst="rect">
            <a:avLst/>
          </a:prstGeom>
          <a:noFill/>
        </p:spPr>
        <p:txBody>
          <a:bodyPr wrap="square" rtlCol="0">
            <a:spAutoFit/>
          </a:bodyPr>
          <a:lstStyle/>
          <a:p>
            <a:r>
              <a:rPr lang="en-US" sz="1400" b="1" dirty="0"/>
              <a:t>Target Database/Excel</a:t>
            </a:r>
            <a:endParaRPr lang="en-IN" sz="1400" b="1" dirty="0"/>
          </a:p>
        </p:txBody>
      </p:sp>
      <p:pic>
        <p:nvPicPr>
          <p:cNvPr id="12" name="Picture 11">
            <a:extLst>
              <a:ext uri="{FF2B5EF4-FFF2-40B4-BE49-F238E27FC236}">
                <a16:creationId xmlns:a16="http://schemas.microsoft.com/office/drawing/2014/main" id="{010CF78B-DD94-CDBD-C3C3-58B35973EC2A}"/>
              </a:ext>
            </a:extLst>
          </p:cNvPr>
          <p:cNvPicPr>
            <a:picLocks noChangeAspect="1"/>
          </p:cNvPicPr>
          <p:nvPr/>
        </p:nvPicPr>
        <p:blipFill>
          <a:blip r:embed="rId18"/>
          <a:stretch>
            <a:fillRect/>
          </a:stretch>
        </p:blipFill>
        <p:spPr>
          <a:xfrm>
            <a:off x="11272484" y="911475"/>
            <a:ext cx="281920" cy="26552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10DF1F-A1C6-D6FA-C589-E8C2A606A55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CE5A904-2C61-D062-55E1-6C468A455113}"/>
              </a:ext>
            </a:extLst>
          </p:cNvPr>
          <p:cNvSpPr>
            <a:spLocks noGrp="1"/>
          </p:cNvSpPr>
          <p:nvPr>
            <p:ph type="body" idx="1"/>
          </p:nvPr>
        </p:nvSpPr>
        <p:spPr>
          <a:xfrm>
            <a:off x="426467" y="155448"/>
            <a:ext cx="5215381" cy="457200"/>
          </a:xfrm>
        </p:spPr>
        <p:txBody>
          <a:bodyPr/>
          <a:lstStyle/>
          <a:p>
            <a:r>
              <a:rPr lang="en-US" sz="2400" dirty="0"/>
              <a:t>Result Output Screenshots (1/3)</a:t>
            </a:r>
            <a:endParaRPr lang="en-IN" sz="2400" dirty="0"/>
          </a:p>
        </p:txBody>
      </p:sp>
      <p:sp>
        <p:nvSpPr>
          <p:cNvPr id="6" name="Text Placeholder 1">
            <a:extLst>
              <a:ext uri="{FF2B5EF4-FFF2-40B4-BE49-F238E27FC236}">
                <a16:creationId xmlns:a16="http://schemas.microsoft.com/office/drawing/2014/main" id="{1D19CDD5-25D7-8321-5296-A9BA87D89954}"/>
              </a:ext>
            </a:extLst>
          </p:cNvPr>
          <p:cNvSpPr txBox="1">
            <a:spLocks/>
          </p:cNvSpPr>
          <p:nvPr/>
        </p:nvSpPr>
        <p:spPr>
          <a:xfrm>
            <a:off x="0" y="960120"/>
            <a:ext cx="4818888" cy="457200"/>
          </a:xfrm>
          <a:prstGeom prst="rect">
            <a:avLst/>
          </a:prstGeom>
          <a:noFill/>
          <a:ln>
            <a:noFill/>
          </a:ln>
        </p:spPr>
        <p:txBody>
          <a:bodyPr spcFirstLastPara="1" vert="horz" wrap="square" lIns="0" tIns="0" rIns="0" bIns="0" rtlCol="0" anchor="t" anchorCtr="0">
            <a:noAutofit/>
          </a:bodyPr>
          <a:lstStyle>
            <a:lvl1pPr marL="457200" marR="0" lvl="0" indent="-228600" algn="l" defTabSz="914400" rtl="0" eaLnBrk="1" latinLnBrk="0" hangingPunct="1">
              <a:lnSpc>
                <a:spcPct val="100000"/>
              </a:lnSpc>
              <a:spcBef>
                <a:spcPts val="0"/>
              </a:spcBef>
              <a:spcAft>
                <a:spcPts val="0"/>
              </a:spcAft>
              <a:buClr>
                <a:schemeClr val="dk1"/>
              </a:buClr>
              <a:buSzPts val="2000"/>
              <a:buFont typeface="Poppins Medium"/>
              <a:buNone/>
              <a:defRPr sz="2200" b="0" i="0" u="none" strike="noStrike" kern="1200" cap="none">
                <a:solidFill>
                  <a:schemeClr val="dk1"/>
                </a:solidFill>
                <a:latin typeface="Poppins Medium"/>
                <a:ea typeface="Poppins Medium"/>
                <a:cs typeface="Poppins Medium"/>
                <a:sym typeface="Poppins Medium"/>
              </a:defRPr>
            </a:lvl1pPr>
            <a:lvl2pPr marL="914400" marR="0" lvl="1" indent="-228600" algn="ctr" defTabSz="914400" rtl="0" eaLnBrk="1" latinLnBrk="0" hangingPunct="1">
              <a:lnSpc>
                <a:spcPct val="100000"/>
              </a:lnSpc>
              <a:spcBef>
                <a:spcPts val="0"/>
              </a:spcBef>
              <a:spcAft>
                <a:spcPts val="0"/>
              </a:spcAft>
              <a:buClr>
                <a:schemeClr val="dk1"/>
              </a:buClr>
              <a:buSzPts val="600"/>
              <a:buFont typeface="Arial"/>
              <a:buNone/>
              <a:defRPr sz="800" b="0" i="0" u="none" strike="noStrike" kern="1200" cap="none">
                <a:solidFill>
                  <a:schemeClr val="dk1"/>
                </a:solidFill>
                <a:latin typeface="Calibri"/>
                <a:ea typeface="Calibri"/>
                <a:cs typeface="Calibri"/>
                <a:sym typeface="Calibri"/>
              </a:defRPr>
            </a:lvl2pPr>
            <a:lvl3pPr marL="1371600" marR="0" lvl="2" indent="-228600" algn="ctr" defTabSz="914400" rtl="0" eaLnBrk="1" latinLnBrk="0" hangingPunct="1">
              <a:lnSpc>
                <a:spcPct val="100000"/>
              </a:lnSpc>
              <a:spcBef>
                <a:spcPts val="0"/>
              </a:spcBef>
              <a:spcAft>
                <a:spcPts val="0"/>
              </a:spcAft>
              <a:buClr>
                <a:schemeClr val="dk1"/>
              </a:buClr>
              <a:buSzPts val="600"/>
              <a:buFont typeface="Arial"/>
              <a:buNone/>
              <a:defRPr sz="800" b="0" i="0" u="none" strike="noStrike" kern="1200" cap="none">
                <a:solidFill>
                  <a:schemeClr val="dk1"/>
                </a:solidFill>
                <a:latin typeface="Calibri"/>
                <a:ea typeface="Calibri"/>
                <a:cs typeface="Calibri"/>
                <a:sym typeface="Calibri"/>
              </a:defRPr>
            </a:lvl3pPr>
            <a:lvl4pPr marL="1828800" marR="0" lvl="3" indent="-228600" algn="ctr" defTabSz="914400" rtl="0" eaLnBrk="1" latinLnBrk="0" hangingPunct="1">
              <a:lnSpc>
                <a:spcPct val="100000"/>
              </a:lnSpc>
              <a:spcBef>
                <a:spcPts val="0"/>
              </a:spcBef>
              <a:spcAft>
                <a:spcPts val="0"/>
              </a:spcAft>
              <a:buClr>
                <a:schemeClr val="dk1"/>
              </a:buClr>
              <a:buSzPts val="600"/>
              <a:buFont typeface="Arial"/>
              <a:buNone/>
              <a:defRPr sz="800" b="0" i="0" u="none" strike="noStrike" kern="1200" cap="none">
                <a:solidFill>
                  <a:schemeClr val="dk1"/>
                </a:solidFill>
                <a:latin typeface="Calibri"/>
                <a:ea typeface="Calibri"/>
                <a:cs typeface="Calibri"/>
                <a:sym typeface="Calibri"/>
              </a:defRPr>
            </a:lvl4pPr>
            <a:lvl5pPr marL="2286000" marR="0" lvl="4" indent="-228600" algn="ctr" defTabSz="914400" rtl="0" eaLnBrk="1" latinLnBrk="0" hangingPunct="1">
              <a:lnSpc>
                <a:spcPct val="100000"/>
              </a:lnSpc>
              <a:spcBef>
                <a:spcPts val="0"/>
              </a:spcBef>
              <a:spcAft>
                <a:spcPts val="0"/>
              </a:spcAft>
              <a:buClr>
                <a:schemeClr val="dk1"/>
              </a:buClr>
              <a:buSzPts val="600"/>
              <a:buFont typeface="Arial"/>
              <a:buNone/>
              <a:defRPr sz="800" b="0" i="0" u="none" strike="noStrike" kern="1200" cap="none">
                <a:solidFill>
                  <a:schemeClr val="dk1"/>
                </a:solidFill>
                <a:latin typeface="Calibri"/>
                <a:ea typeface="Calibri"/>
                <a:cs typeface="Calibri"/>
                <a:sym typeface="Calibri"/>
              </a:defRPr>
            </a:lvl5pPr>
            <a:lvl6pPr marL="2743200" lvl="5" indent="-342900"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3200400" lvl="6" indent="-342900"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3657600" lvl="7" indent="-342900"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4114800" lvl="8" indent="-342900"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r>
              <a:rPr lang="en-US" sz="1600" dirty="0"/>
              <a:t>SSIS Package Analysis Results (Inventory)</a:t>
            </a:r>
            <a:endParaRPr lang="en-IN" sz="1600" dirty="0"/>
          </a:p>
        </p:txBody>
      </p:sp>
      <p:pic>
        <p:nvPicPr>
          <p:cNvPr id="4" name="Picture 3">
            <a:extLst>
              <a:ext uri="{FF2B5EF4-FFF2-40B4-BE49-F238E27FC236}">
                <a16:creationId xmlns:a16="http://schemas.microsoft.com/office/drawing/2014/main" id="{6C265079-09DD-1071-A33D-16E9CC223C62}"/>
              </a:ext>
            </a:extLst>
          </p:cNvPr>
          <p:cNvPicPr>
            <a:picLocks noChangeAspect="1"/>
          </p:cNvPicPr>
          <p:nvPr/>
        </p:nvPicPr>
        <p:blipFill>
          <a:blip r:embed="rId2"/>
          <a:stretch>
            <a:fillRect/>
          </a:stretch>
        </p:blipFill>
        <p:spPr>
          <a:xfrm>
            <a:off x="64008" y="1246355"/>
            <a:ext cx="12051792" cy="4954096"/>
          </a:xfrm>
          <a:prstGeom prst="rect">
            <a:avLst/>
          </a:prstGeom>
        </p:spPr>
      </p:pic>
    </p:spTree>
    <p:extLst>
      <p:ext uri="{BB962C8B-B14F-4D97-AF65-F5344CB8AC3E}">
        <p14:creationId xmlns:p14="http://schemas.microsoft.com/office/powerpoint/2010/main" val="4245415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A4623-B0CD-5C02-F9A6-D6F50D14E3B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1445C03-37A3-69E7-DA48-1A12C6F5B7B5}"/>
              </a:ext>
            </a:extLst>
          </p:cNvPr>
          <p:cNvSpPr>
            <a:spLocks noGrp="1"/>
          </p:cNvSpPr>
          <p:nvPr>
            <p:ph type="body" idx="1"/>
          </p:nvPr>
        </p:nvSpPr>
        <p:spPr>
          <a:xfrm>
            <a:off x="386843" y="186620"/>
            <a:ext cx="5709157" cy="457200"/>
          </a:xfrm>
        </p:spPr>
        <p:txBody>
          <a:bodyPr/>
          <a:lstStyle/>
          <a:p>
            <a:r>
              <a:rPr lang="en-US" sz="2400" dirty="0"/>
              <a:t>Result Output  Screenshots (2/3)</a:t>
            </a:r>
            <a:endParaRPr lang="en-IN" sz="2400" dirty="0"/>
          </a:p>
          <a:p>
            <a:endParaRPr lang="en-IN" sz="2400" dirty="0"/>
          </a:p>
        </p:txBody>
      </p:sp>
      <p:sp>
        <p:nvSpPr>
          <p:cNvPr id="3" name="Text Placeholder 1">
            <a:extLst>
              <a:ext uri="{FF2B5EF4-FFF2-40B4-BE49-F238E27FC236}">
                <a16:creationId xmlns:a16="http://schemas.microsoft.com/office/drawing/2014/main" id="{4AEC5443-29F9-C05D-89C6-15D7E47C7968}"/>
              </a:ext>
            </a:extLst>
          </p:cNvPr>
          <p:cNvSpPr txBox="1">
            <a:spLocks/>
          </p:cNvSpPr>
          <p:nvPr/>
        </p:nvSpPr>
        <p:spPr>
          <a:xfrm>
            <a:off x="386843" y="693090"/>
            <a:ext cx="7550149" cy="347472"/>
          </a:xfrm>
          <a:prstGeom prst="rect">
            <a:avLst/>
          </a:prstGeom>
          <a:noFill/>
          <a:ln>
            <a:noFill/>
          </a:ln>
        </p:spPr>
        <p:txBody>
          <a:bodyPr spcFirstLastPara="1" vert="horz" wrap="square" lIns="0" tIns="0" rIns="0" bIns="0" rtlCol="0" anchor="t" anchorCtr="0">
            <a:noAutofit/>
          </a:bodyPr>
          <a:lstStyle>
            <a:lvl1pPr marL="457200" marR="0" lvl="0" indent="-228600" algn="l" defTabSz="914400" rtl="0" eaLnBrk="1" latinLnBrk="0" hangingPunct="1">
              <a:lnSpc>
                <a:spcPct val="100000"/>
              </a:lnSpc>
              <a:spcBef>
                <a:spcPts val="0"/>
              </a:spcBef>
              <a:spcAft>
                <a:spcPts val="0"/>
              </a:spcAft>
              <a:buClr>
                <a:schemeClr val="dk1"/>
              </a:buClr>
              <a:buSzPts val="2000"/>
              <a:buFont typeface="Poppins Medium"/>
              <a:buNone/>
              <a:defRPr sz="2200" b="0" i="0" u="none" strike="noStrike" kern="1200" cap="none">
                <a:solidFill>
                  <a:schemeClr val="dk1"/>
                </a:solidFill>
                <a:latin typeface="Poppins Medium"/>
                <a:ea typeface="Poppins Medium"/>
                <a:cs typeface="Poppins Medium"/>
                <a:sym typeface="Poppins Medium"/>
              </a:defRPr>
            </a:lvl1pPr>
            <a:lvl2pPr marL="914400" marR="0" lvl="1" indent="-228600" algn="ctr" defTabSz="914400" rtl="0" eaLnBrk="1" latinLnBrk="0" hangingPunct="1">
              <a:lnSpc>
                <a:spcPct val="100000"/>
              </a:lnSpc>
              <a:spcBef>
                <a:spcPts val="0"/>
              </a:spcBef>
              <a:spcAft>
                <a:spcPts val="0"/>
              </a:spcAft>
              <a:buClr>
                <a:schemeClr val="dk1"/>
              </a:buClr>
              <a:buSzPts val="600"/>
              <a:buFont typeface="Arial"/>
              <a:buNone/>
              <a:defRPr sz="800" b="0" i="0" u="none" strike="noStrike" kern="1200" cap="none">
                <a:solidFill>
                  <a:schemeClr val="dk1"/>
                </a:solidFill>
                <a:latin typeface="Calibri"/>
                <a:ea typeface="Calibri"/>
                <a:cs typeface="Calibri"/>
                <a:sym typeface="Calibri"/>
              </a:defRPr>
            </a:lvl2pPr>
            <a:lvl3pPr marL="1371600" marR="0" lvl="2" indent="-228600" algn="ctr" defTabSz="914400" rtl="0" eaLnBrk="1" latinLnBrk="0" hangingPunct="1">
              <a:lnSpc>
                <a:spcPct val="100000"/>
              </a:lnSpc>
              <a:spcBef>
                <a:spcPts val="0"/>
              </a:spcBef>
              <a:spcAft>
                <a:spcPts val="0"/>
              </a:spcAft>
              <a:buClr>
                <a:schemeClr val="dk1"/>
              </a:buClr>
              <a:buSzPts val="600"/>
              <a:buFont typeface="Arial"/>
              <a:buNone/>
              <a:defRPr sz="800" b="0" i="0" u="none" strike="noStrike" kern="1200" cap="none">
                <a:solidFill>
                  <a:schemeClr val="dk1"/>
                </a:solidFill>
                <a:latin typeface="Calibri"/>
                <a:ea typeface="Calibri"/>
                <a:cs typeface="Calibri"/>
                <a:sym typeface="Calibri"/>
              </a:defRPr>
            </a:lvl3pPr>
            <a:lvl4pPr marL="1828800" marR="0" lvl="3" indent="-228600" algn="ctr" defTabSz="914400" rtl="0" eaLnBrk="1" latinLnBrk="0" hangingPunct="1">
              <a:lnSpc>
                <a:spcPct val="100000"/>
              </a:lnSpc>
              <a:spcBef>
                <a:spcPts val="0"/>
              </a:spcBef>
              <a:spcAft>
                <a:spcPts val="0"/>
              </a:spcAft>
              <a:buClr>
                <a:schemeClr val="dk1"/>
              </a:buClr>
              <a:buSzPts val="600"/>
              <a:buFont typeface="Arial"/>
              <a:buNone/>
              <a:defRPr sz="800" b="0" i="0" u="none" strike="noStrike" kern="1200" cap="none">
                <a:solidFill>
                  <a:schemeClr val="dk1"/>
                </a:solidFill>
                <a:latin typeface="Calibri"/>
                <a:ea typeface="Calibri"/>
                <a:cs typeface="Calibri"/>
                <a:sym typeface="Calibri"/>
              </a:defRPr>
            </a:lvl4pPr>
            <a:lvl5pPr marL="2286000" marR="0" lvl="4" indent="-228600" algn="ctr" defTabSz="914400" rtl="0" eaLnBrk="1" latinLnBrk="0" hangingPunct="1">
              <a:lnSpc>
                <a:spcPct val="100000"/>
              </a:lnSpc>
              <a:spcBef>
                <a:spcPts val="0"/>
              </a:spcBef>
              <a:spcAft>
                <a:spcPts val="0"/>
              </a:spcAft>
              <a:buClr>
                <a:schemeClr val="dk1"/>
              </a:buClr>
              <a:buSzPts val="600"/>
              <a:buFont typeface="Arial"/>
              <a:buNone/>
              <a:defRPr sz="800" b="0" i="0" u="none" strike="noStrike" kern="1200" cap="none">
                <a:solidFill>
                  <a:schemeClr val="dk1"/>
                </a:solidFill>
                <a:latin typeface="Calibri"/>
                <a:ea typeface="Calibri"/>
                <a:cs typeface="Calibri"/>
                <a:sym typeface="Calibri"/>
              </a:defRPr>
            </a:lvl5pPr>
            <a:lvl6pPr marL="2743200" lvl="5" indent="-342900"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3200400" lvl="6" indent="-342900"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3657600" lvl="7" indent="-342900"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4114800" lvl="8" indent="-342900"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r>
              <a:rPr lang="en-US" sz="1600" dirty="0"/>
              <a:t>SSIS package details as an output</a:t>
            </a:r>
            <a:endParaRPr lang="en-IN" sz="1600" dirty="0"/>
          </a:p>
        </p:txBody>
      </p:sp>
      <p:pic>
        <p:nvPicPr>
          <p:cNvPr id="6" name="Picture 5">
            <a:extLst>
              <a:ext uri="{FF2B5EF4-FFF2-40B4-BE49-F238E27FC236}">
                <a16:creationId xmlns:a16="http://schemas.microsoft.com/office/drawing/2014/main" id="{7E900C87-AF76-EEAE-CF64-6BE3FBF6F8AC}"/>
              </a:ext>
            </a:extLst>
          </p:cNvPr>
          <p:cNvPicPr>
            <a:picLocks noChangeAspect="1"/>
          </p:cNvPicPr>
          <p:nvPr/>
        </p:nvPicPr>
        <p:blipFill>
          <a:blip r:embed="rId2"/>
          <a:stretch>
            <a:fillRect/>
          </a:stretch>
        </p:blipFill>
        <p:spPr>
          <a:xfrm>
            <a:off x="64008" y="1033304"/>
            <a:ext cx="12035371" cy="1225361"/>
          </a:xfrm>
          <a:prstGeom prst="rect">
            <a:avLst/>
          </a:prstGeom>
        </p:spPr>
      </p:pic>
      <p:pic>
        <p:nvPicPr>
          <p:cNvPr id="10" name="Picture 9">
            <a:extLst>
              <a:ext uri="{FF2B5EF4-FFF2-40B4-BE49-F238E27FC236}">
                <a16:creationId xmlns:a16="http://schemas.microsoft.com/office/drawing/2014/main" id="{5EE45B97-D9A3-FDFC-369D-1D6A3ADCD16A}"/>
              </a:ext>
            </a:extLst>
          </p:cNvPr>
          <p:cNvPicPr>
            <a:picLocks noChangeAspect="1"/>
          </p:cNvPicPr>
          <p:nvPr/>
        </p:nvPicPr>
        <p:blipFill>
          <a:blip r:embed="rId3"/>
          <a:stretch>
            <a:fillRect/>
          </a:stretch>
        </p:blipFill>
        <p:spPr>
          <a:xfrm>
            <a:off x="78314" y="2876749"/>
            <a:ext cx="12035371" cy="1506957"/>
          </a:xfrm>
          <a:prstGeom prst="rect">
            <a:avLst/>
          </a:prstGeom>
        </p:spPr>
      </p:pic>
      <p:pic>
        <p:nvPicPr>
          <p:cNvPr id="14" name="Picture 13">
            <a:extLst>
              <a:ext uri="{FF2B5EF4-FFF2-40B4-BE49-F238E27FC236}">
                <a16:creationId xmlns:a16="http://schemas.microsoft.com/office/drawing/2014/main" id="{BF5C456B-DCBF-0948-1C4A-B6D2542E7DC7}"/>
              </a:ext>
            </a:extLst>
          </p:cNvPr>
          <p:cNvPicPr>
            <a:picLocks noChangeAspect="1"/>
          </p:cNvPicPr>
          <p:nvPr/>
        </p:nvPicPr>
        <p:blipFill>
          <a:blip r:embed="rId4"/>
          <a:stretch>
            <a:fillRect/>
          </a:stretch>
        </p:blipFill>
        <p:spPr>
          <a:xfrm>
            <a:off x="64008" y="4956527"/>
            <a:ext cx="12049677" cy="1343689"/>
          </a:xfrm>
          <a:prstGeom prst="rect">
            <a:avLst/>
          </a:prstGeom>
        </p:spPr>
      </p:pic>
    </p:spTree>
    <p:extLst>
      <p:ext uri="{BB962C8B-B14F-4D97-AF65-F5344CB8AC3E}">
        <p14:creationId xmlns:p14="http://schemas.microsoft.com/office/powerpoint/2010/main" val="921468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E6F39-E59B-A39C-5018-6E82F5FDDAA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49ACA25-1940-A4EC-7260-A6537E287AA8}"/>
              </a:ext>
            </a:extLst>
          </p:cNvPr>
          <p:cNvSpPr>
            <a:spLocks noGrp="1"/>
          </p:cNvSpPr>
          <p:nvPr>
            <p:ph type="body" idx="1"/>
          </p:nvPr>
        </p:nvSpPr>
        <p:spPr>
          <a:xfrm>
            <a:off x="397637" y="237744"/>
            <a:ext cx="6186043" cy="457200"/>
          </a:xfrm>
        </p:spPr>
        <p:txBody>
          <a:bodyPr/>
          <a:lstStyle/>
          <a:p>
            <a:r>
              <a:rPr lang="en-US" sz="2400" dirty="0"/>
              <a:t>Result Output Screenshots (3/3)</a:t>
            </a:r>
            <a:endParaRPr lang="en-IN" sz="2400" dirty="0"/>
          </a:p>
          <a:p>
            <a:endParaRPr lang="en-IN" sz="2400" dirty="0"/>
          </a:p>
        </p:txBody>
      </p:sp>
      <p:pic>
        <p:nvPicPr>
          <p:cNvPr id="5" name="Picture 4">
            <a:extLst>
              <a:ext uri="{FF2B5EF4-FFF2-40B4-BE49-F238E27FC236}">
                <a16:creationId xmlns:a16="http://schemas.microsoft.com/office/drawing/2014/main" id="{13A21054-E467-64D5-DA61-649A625DAD23}"/>
              </a:ext>
            </a:extLst>
          </p:cNvPr>
          <p:cNvPicPr>
            <a:picLocks noChangeAspect="1"/>
          </p:cNvPicPr>
          <p:nvPr/>
        </p:nvPicPr>
        <p:blipFill>
          <a:blip r:embed="rId2"/>
          <a:stretch>
            <a:fillRect/>
          </a:stretch>
        </p:blipFill>
        <p:spPr>
          <a:xfrm>
            <a:off x="118872" y="1261872"/>
            <a:ext cx="11980507" cy="4873752"/>
          </a:xfrm>
          <a:prstGeom prst="rect">
            <a:avLst/>
          </a:prstGeom>
        </p:spPr>
      </p:pic>
      <p:sp>
        <p:nvSpPr>
          <p:cNvPr id="6" name="Text Placeholder 1">
            <a:extLst>
              <a:ext uri="{FF2B5EF4-FFF2-40B4-BE49-F238E27FC236}">
                <a16:creationId xmlns:a16="http://schemas.microsoft.com/office/drawing/2014/main" id="{A4CFC9E4-B666-44C8-7F2A-4300B4AF707E}"/>
              </a:ext>
            </a:extLst>
          </p:cNvPr>
          <p:cNvSpPr txBox="1">
            <a:spLocks/>
          </p:cNvSpPr>
          <p:nvPr/>
        </p:nvSpPr>
        <p:spPr>
          <a:xfrm>
            <a:off x="118872" y="827532"/>
            <a:ext cx="7550149" cy="347472"/>
          </a:xfrm>
          <a:prstGeom prst="rect">
            <a:avLst/>
          </a:prstGeom>
          <a:noFill/>
          <a:ln>
            <a:noFill/>
          </a:ln>
        </p:spPr>
        <p:txBody>
          <a:bodyPr spcFirstLastPara="1" vert="horz" wrap="square" lIns="0" tIns="0" rIns="0" bIns="0" rtlCol="0" anchor="t" anchorCtr="0">
            <a:noAutofit/>
          </a:bodyPr>
          <a:lstStyle>
            <a:lvl1pPr marL="457200" marR="0" lvl="0" indent="-228600" algn="l" defTabSz="914400" rtl="0" eaLnBrk="1" latinLnBrk="0" hangingPunct="1">
              <a:lnSpc>
                <a:spcPct val="100000"/>
              </a:lnSpc>
              <a:spcBef>
                <a:spcPts val="0"/>
              </a:spcBef>
              <a:spcAft>
                <a:spcPts val="0"/>
              </a:spcAft>
              <a:buClr>
                <a:schemeClr val="dk1"/>
              </a:buClr>
              <a:buSzPts val="2000"/>
              <a:buFont typeface="Poppins Medium"/>
              <a:buNone/>
              <a:defRPr sz="2200" b="0" i="0" u="none" strike="noStrike" kern="1200" cap="none">
                <a:solidFill>
                  <a:schemeClr val="dk1"/>
                </a:solidFill>
                <a:latin typeface="Poppins Medium"/>
                <a:ea typeface="Poppins Medium"/>
                <a:cs typeface="Poppins Medium"/>
                <a:sym typeface="Poppins Medium"/>
              </a:defRPr>
            </a:lvl1pPr>
            <a:lvl2pPr marL="914400" marR="0" lvl="1" indent="-228600" algn="ctr" defTabSz="914400" rtl="0" eaLnBrk="1" latinLnBrk="0" hangingPunct="1">
              <a:lnSpc>
                <a:spcPct val="100000"/>
              </a:lnSpc>
              <a:spcBef>
                <a:spcPts val="0"/>
              </a:spcBef>
              <a:spcAft>
                <a:spcPts val="0"/>
              </a:spcAft>
              <a:buClr>
                <a:schemeClr val="dk1"/>
              </a:buClr>
              <a:buSzPts val="600"/>
              <a:buFont typeface="Arial"/>
              <a:buNone/>
              <a:defRPr sz="800" b="0" i="0" u="none" strike="noStrike" kern="1200" cap="none">
                <a:solidFill>
                  <a:schemeClr val="dk1"/>
                </a:solidFill>
                <a:latin typeface="Calibri"/>
                <a:ea typeface="Calibri"/>
                <a:cs typeface="Calibri"/>
                <a:sym typeface="Calibri"/>
              </a:defRPr>
            </a:lvl2pPr>
            <a:lvl3pPr marL="1371600" marR="0" lvl="2" indent="-228600" algn="ctr" defTabSz="914400" rtl="0" eaLnBrk="1" latinLnBrk="0" hangingPunct="1">
              <a:lnSpc>
                <a:spcPct val="100000"/>
              </a:lnSpc>
              <a:spcBef>
                <a:spcPts val="0"/>
              </a:spcBef>
              <a:spcAft>
                <a:spcPts val="0"/>
              </a:spcAft>
              <a:buClr>
                <a:schemeClr val="dk1"/>
              </a:buClr>
              <a:buSzPts val="600"/>
              <a:buFont typeface="Arial"/>
              <a:buNone/>
              <a:defRPr sz="800" b="0" i="0" u="none" strike="noStrike" kern="1200" cap="none">
                <a:solidFill>
                  <a:schemeClr val="dk1"/>
                </a:solidFill>
                <a:latin typeface="Calibri"/>
                <a:ea typeface="Calibri"/>
                <a:cs typeface="Calibri"/>
                <a:sym typeface="Calibri"/>
              </a:defRPr>
            </a:lvl3pPr>
            <a:lvl4pPr marL="1828800" marR="0" lvl="3" indent="-228600" algn="ctr" defTabSz="914400" rtl="0" eaLnBrk="1" latinLnBrk="0" hangingPunct="1">
              <a:lnSpc>
                <a:spcPct val="100000"/>
              </a:lnSpc>
              <a:spcBef>
                <a:spcPts val="0"/>
              </a:spcBef>
              <a:spcAft>
                <a:spcPts val="0"/>
              </a:spcAft>
              <a:buClr>
                <a:schemeClr val="dk1"/>
              </a:buClr>
              <a:buSzPts val="600"/>
              <a:buFont typeface="Arial"/>
              <a:buNone/>
              <a:defRPr sz="800" b="0" i="0" u="none" strike="noStrike" kern="1200" cap="none">
                <a:solidFill>
                  <a:schemeClr val="dk1"/>
                </a:solidFill>
                <a:latin typeface="Calibri"/>
                <a:ea typeface="Calibri"/>
                <a:cs typeface="Calibri"/>
                <a:sym typeface="Calibri"/>
              </a:defRPr>
            </a:lvl4pPr>
            <a:lvl5pPr marL="2286000" marR="0" lvl="4" indent="-228600" algn="ctr" defTabSz="914400" rtl="0" eaLnBrk="1" latinLnBrk="0" hangingPunct="1">
              <a:lnSpc>
                <a:spcPct val="100000"/>
              </a:lnSpc>
              <a:spcBef>
                <a:spcPts val="0"/>
              </a:spcBef>
              <a:spcAft>
                <a:spcPts val="0"/>
              </a:spcAft>
              <a:buClr>
                <a:schemeClr val="dk1"/>
              </a:buClr>
              <a:buSzPts val="600"/>
              <a:buFont typeface="Arial"/>
              <a:buNone/>
              <a:defRPr sz="800" b="0" i="0" u="none" strike="noStrike" kern="1200" cap="none">
                <a:solidFill>
                  <a:schemeClr val="dk1"/>
                </a:solidFill>
                <a:latin typeface="Calibri"/>
                <a:ea typeface="Calibri"/>
                <a:cs typeface="Calibri"/>
                <a:sym typeface="Calibri"/>
              </a:defRPr>
            </a:lvl5pPr>
            <a:lvl6pPr marL="2743200" lvl="5" indent="-342900"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3200400" lvl="6" indent="-342900"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3657600" lvl="7" indent="-342900"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4114800" lvl="8" indent="-342900"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r>
              <a:rPr lang="en-US" sz="1600" dirty="0"/>
              <a:t>SSIS Package Data Flow mapping details as separate output</a:t>
            </a:r>
            <a:endParaRPr lang="en-IN" sz="1600" dirty="0"/>
          </a:p>
        </p:txBody>
      </p:sp>
    </p:spTree>
    <p:extLst>
      <p:ext uri="{BB962C8B-B14F-4D97-AF65-F5344CB8AC3E}">
        <p14:creationId xmlns:p14="http://schemas.microsoft.com/office/powerpoint/2010/main" val="3629009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19"/>
          <p:cNvSpPr txBox="1">
            <a:spLocks noGrp="1"/>
          </p:cNvSpPr>
          <p:nvPr>
            <p:ph type="body" idx="1"/>
          </p:nvPr>
        </p:nvSpPr>
        <p:spPr>
          <a:xfrm>
            <a:off x="4528067" y="1422400"/>
            <a:ext cx="6197600" cy="1482800"/>
          </a:xfrm>
          <a:prstGeom prst="rect">
            <a:avLst/>
          </a:prstGeom>
          <a:noFill/>
          <a:ln>
            <a:noFill/>
          </a:ln>
        </p:spPr>
        <p:txBody>
          <a:bodyPr spcFirstLastPara="1" wrap="square" lIns="0" tIns="0" rIns="0" bIns="0" anchor="t" anchorCtr="0">
            <a:noAutofit/>
          </a:bodyPr>
          <a:lstStyle/>
          <a:p>
            <a:pPr marL="6351" lvl="0" indent="0" algn="l" rtl="0">
              <a:lnSpc>
                <a:spcPct val="90000"/>
              </a:lnSpc>
              <a:spcBef>
                <a:spcPts val="0"/>
              </a:spcBef>
              <a:spcAft>
                <a:spcPts val="0"/>
              </a:spcAft>
              <a:buSzPts val="8500"/>
              <a:buNone/>
            </a:pPr>
            <a:r>
              <a:rPr lang="en-US"/>
              <a:t>Thank You</a:t>
            </a:r>
            <a:endParaRPr/>
          </a:p>
        </p:txBody>
      </p:sp>
      <p:sp>
        <p:nvSpPr>
          <p:cNvPr id="1146" name="Google Shape;1146;p19"/>
          <p:cNvSpPr txBox="1">
            <a:spLocks noGrp="1"/>
          </p:cNvSpPr>
          <p:nvPr>
            <p:ph type="body" idx="2"/>
          </p:nvPr>
        </p:nvSpPr>
        <p:spPr>
          <a:xfrm>
            <a:off x="4528066" y="2834566"/>
            <a:ext cx="6508741" cy="338401"/>
          </a:xfrm>
          <a:prstGeom prst="rect">
            <a:avLst/>
          </a:prstGeom>
          <a:noFill/>
          <a:ln>
            <a:noFill/>
          </a:ln>
        </p:spPr>
        <p:txBody>
          <a:bodyPr spcFirstLastPara="1" wrap="square" lIns="0" tIns="0" rIns="0" bIns="0" anchor="t" anchorCtr="0">
            <a:noAutofit/>
          </a:bodyPr>
          <a:lstStyle/>
          <a:p>
            <a:pPr marL="6351" lvl="0" indent="0" algn="l" rtl="0">
              <a:lnSpc>
                <a:spcPct val="100000"/>
              </a:lnSpc>
              <a:spcBef>
                <a:spcPts val="0"/>
              </a:spcBef>
              <a:spcAft>
                <a:spcPts val="0"/>
              </a:spcAft>
              <a:buSzPts val="1900"/>
              <a:buNone/>
            </a:pPr>
            <a:r>
              <a:rPr lang="en-US" dirty="0"/>
              <a:t>Uniting Expertise to Achieve Remarkable Outcomes</a:t>
            </a:r>
            <a:endParaRPr dirty="0"/>
          </a:p>
        </p:txBody>
      </p:sp>
      <p:pic>
        <p:nvPicPr>
          <p:cNvPr id="3" name="Picture 2">
            <a:extLst>
              <a:ext uri="{FF2B5EF4-FFF2-40B4-BE49-F238E27FC236}">
                <a16:creationId xmlns:a16="http://schemas.microsoft.com/office/drawing/2014/main" id="{F00DDE39-5BA3-67C7-89CB-A4C732AC5CAD}"/>
              </a:ext>
            </a:extLst>
          </p:cNvPr>
          <p:cNvPicPr>
            <a:picLocks noChangeAspect="1"/>
          </p:cNvPicPr>
          <p:nvPr/>
        </p:nvPicPr>
        <p:blipFill>
          <a:blip r:embed="rId3"/>
          <a:stretch>
            <a:fillRect/>
          </a:stretch>
        </p:blipFill>
        <p:spPr>
          <a:xfrm>
            <a:off x="10317581" y="401948"/>
            <a:ext cx="1286054" cy="62873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20743</TotalTime>
  <Words>310</Words>
  <Application>Microsoft Office PowerPoint</Application>
  <PresentationFormat>Widescreen</PresentationFormat>
  <Paragraphs>47</Paragraphs>
  <Slides>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Aptos</vt:lpstr>
      <vt:lpstr>Aptos Display</vt:lpstr>
      <vt:lpstr>Arial</vt:lpstr>
      <vt:lpstr>Calibri</vt:lpstr>
      <vt:lpstr>Poppins</vt:lpstr>
      <vt:lpstr>Poppins Medium</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Ranjit Kanamarla</dc:creator>
  <cp:lastModifiedBy>Ranjit Kanamarla</cp:lastModifiedBy>
  <cp:revision>165</cp:revision>
  <dcterms:created xsi:type="dcterms:W3CDTF">2024-11-29T10:28:50Z</dcterms:created>
  <dcterms:modified xsi:type="dcterms:W3CDTF">2025-04-02T06:58:28Z</dcterms:modified>
</cp:coreProperties>
</file>