
<file path=[Content_Types].xml><?xml version="1.0" encoding="utf-8"?>
<Types xmlns="http://schemas.openxmlformats.org/package/2006/content-types">
  <Default ContentType="image/jpeg" Extension="jpg"/>
  <Default ContentType="application/vnd.openxmlformats-officedocument.vmlDrawing" Extension="vml"/>
  <Default ContentType="application/x-fontdata" Extension="fntdata"/>
  <Default ContentType="application/vnd.openxmlformats-officedocument.oleObject" Extension="bin"/>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oleObject" PartName="/ppt/embeddings/oleObject1.bin"/>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 id="214748365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Lst>
  <p:sldSz cy="6858000" cx="12192000"/>
  <p:notesSz cx="6858000" cy="9144000"/>
  <p:embeddedFontLst>
    <p:embeddedFont>
      <p:font typeface="Sorts Mill Goudy"/>
      <p:regular r:id="rId35"/>
      <p:italic r:id="rId36"/>
    </p:embeddedFont>
    <p:embeddedFont>
      <p:font typeface="Source Sans Pro"/>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41" roundtripDataSignature="AMtx7miSwHxlqrdxQ+MTJOvmA+bU6NAJm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SourceSansPro-boldItalic.fntdata"/><Relationship Id="rId20" Type="http://schemas.openxmlformats.org/officeDocument/2006/relationships/slide" Target="slides/slide15.xml"/><Relationship Id="rId41" Type="http://customschemas.google.com/relationships/presentationmetadata" Target="meta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SortsMillGoudy-regular.fntdata"/><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SourceSansPro-regular.fntdata"/><Relationship Id="rId14" Type="http://schemas.openxmlformats.org/officeDocument/2006/relationships/slide" Target="slides/slide9.xml"/><Relationship Id="rId36" Type="http://schemas.openxmlformats.org/officeDocument/2006/relationships/font" Target="fonts/SortsMillGoudy-italic.fntdata"/><Relationship Id="rId17" Type="http://schemas.openxmlformats.org/officeDocument/2006/relationships/slide" Target="slides/slide12.xml"/><Relationship Id="rId39" Type="http://schemas.openxmlformats.org/officeDocument/2006/relationships/font" Target="fonts/SourceSansPro-italic.fntdata"/><Relationship Id="rId16" Type="http://schemas.openxmlformats.org/officeDocument/2006/relationships/slide" Target="slides/slide11.xml"/><Relationship Id="rId38" Type="http://schemas.openxmlformats.org/officeDocument/2006/relationships/font" Target="fonts/SourceSansPro-bold.fntdata"/><Relationship Id="rId19" Type="http://schemas.openxmlformats.org/officeDocument/2006/relationships/slide" Target="slides/slide14.xml"/><Relationship Id="rId18"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2.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 name="Google Shape;14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3" name="Google Shape;203;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2" name="Google Shape;212;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8" name="Google Shape;218;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6" name="Google Shape;226;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4" name="Google Shape;234;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2" name="Google Shape;242;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0" name="Google Shape;250;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7" name="Google Shape;257;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6" name="Google Shape;266;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5" name="Google Shape;275;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3" name="Google Shape;153;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4" name="Google Shape;284;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3" name="Google Shape;293;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7" name="Google Shape;307;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7" name="Google Shape;317;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5" name="Google Shape;325;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6" name="Google Shape;336;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4" name="Google Shape;344;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5" name="Google Shape;355;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p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1" name="Google Shape;361;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p2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9" name="Google Shape;369;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9" name="Google Shape;159;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7" name="Google Shape;167;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3" name="Google Shape;173;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9" name="Google Shape;179;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5" name="Google Shape;185;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1" name="Google Shape;191;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7" name="Google Shape;197;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33"/>
          <p:cNvSpPr txBox="1"/>
          <p:nvPr>
            <p:ph type="ctrTitle"/>
          </p:nvPr>
        </p:nvSpPr>
        <p:spPr>
          <a:xfrm>
            <a:off x="1370693" y="1769540"/>
            <a:ext cx="9440034" cy="1828801"/>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rmAutofit/>
          </a:bodyPr>
          <a:lstStyle>
            <a:lvl1pPr lvl="0" algn="ctr">
              <a:lnSpc>
                <a:spcPct val="90000"/>
              </a:lnSpc>
              <a:spcBef>
                <a:spcPts val="0"/>
              </a:spcBef>
              <a:spcAft>
                <a:spcPts val="0"/>
              </a:spcAft>
              <a:buClr>
                <a:schemeClr val="lt2"/>
              </a:buClr>
              <a:buSzPts val="5400"/>
              <a:buFont typeface="Sorts Mill Goudy"/>
              <a:buNone/>
              <a:defRPr sz="5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33"/>
          <p:cNvSpPr txBox="1"/>
          <p:nvPr>
            <p:ph idx="1" type="subTitle"/>
          </p:nvPr>
        </p:nvSpPr>
        <p:spPr>
          <a:xfrm>
            <a:off x="1370693" y="3773489"/>
            <a:ext cx="9440034" cy="1049867"/>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lvl="0" algn="ctr">
              <a:lnSpc>
                <a:spcPct val="110000"/>
              </a:lnSpc>
              <a:spcBef>
                <a:spcPts val="460"/>
              </a:spcBef>
              <a:spcAft>
                <a:spcPts val="0"/>
              </a:spcAft>
              <a:buSzPts val="1610"/>
              <a:buNone/>
              <a:defRPr>
                <a:solidFill>
                  <a:schemeClr val="lt1"/>
                </a:solidFill>
              </a:defRPr>
            </a:lvl1pPr>
            <a:lvl2pPr lvl="1" algn="ctr">
              <a:spcBef>
                <a:spcPts val="600"/>
              </a:spcBef>
              <a:spcAft>
                <a:spcPts val="0"/>
              </a:spcAft>
              <a:buSzPts val="1470"/>
              <a:buNone/>
              <a:defRPr>
                <a:solidFill>
                  <a:schemeClr val="lt1"/>
                </a:solidFill>
              </a:defRPr>
            </a:lvl2pPr>
            <a:lvl3pPr lvl="2" algn="ctr">
              <a:spcBef>
                <a:spcPts val="600"/>
              </a:spcBef>
              <a:spcAft>
                <a:spcPts val="0"/>
              </a:spcAft>
              <a:buSzPts val="1260"/>
              <a:buNone/>
              <a:defRPr>
                <a:solidFill>
                  <a:schemeClr val="lt1"/>
                </a:solidFill>
              </a:defRPr>
            </a:lvl3pPr>
            <a:lvl4pPr lvl="3" algn="ctr">
              <a:spcBef>
                <a:spcPts val="600"/>
              </a:spcBef>
              <a:spcAft>
                <a:spcPts val="0"/>
              </a:spcAft>
              <a:buSzPts val="1120"/>
              <a:buNone/>
              <a:defRPr>
                <a:solidFill>
                  <a:schemeClr val="lt1"/>
                </a:solidFill>
              </a:defRPr>
            </a:lvl4pPr>
            <a:lvl5pPr lvl="4" algn="ctr">
              <a:spcBef>
                <a:spcPts val="600"/>
              </a:spcBef>
              <a:spcAft>
                <a:spcPts val="0"/>
              </a:spcAft>
              <a:buSzPts val="1120"/>
              <a:buNone/>
              <a:defRPr>
                <a:solidFill>
                  <a:schemeClr val="lt1"/>
                </a:solidFill>
              </a:defRPr>
            </a:lvl5pPr>
            <a:lvl6pPr lvl="5" algn="ctr">
              <a:spcBef>
                <a:spcPts val="600"/>
              </a:spcBef>
              <a:spcAft>
                <a:spcPts val="0"/>
              </a:spcAft>
              <a:buSzPts val="980"/>
              <a:buNone/>
              <a:defRPr>
                <a:solidFill>
                  <a:schemeClr val="lt1"/>
                </a:solidFill>
              </a:defRPr>
            </a:lvl6pPr>
            <a:lvl7pPr lvl="6" algn="ctr">
              <a:spcBef>
                <a:spcPts val="600"/>
              </a:spcBef>
              <a:spcAft>
                <a:spcPts val="0"/>
              </a:spcAft>
              <a:buSzPts val="980"/>
              <a:buNone/>
              <a:defRPr>
                <a:solidFill>
                  <a:schemeClr val="lt1"/>
                </a:solidFill>
              </a:defRPr>
            </a:lvl7pPr>
            <a:lvl8pPr lvl="7" algn="ctr">
              <a:spcBef>
                <a:spcPts val="600"/>
              </a:spcBef>
              <a:spcAft>
                <a:spcPts val="0"/>
              </a:spcAft>
              <a:buSzPts val="980"/>
              <a:buNone/>
              <a:defRPr>
                <a:solidFill>
                  <a:schemeClr val="lt1"/>
                </a:solidFill>
              </a:defRPr>
            </a:lvl8pPr>
            <a:lvl9pPr lvl="8" algn="ctr">
              <a:spcBef>
                <a:spcPts val="600"/>
              </a:spcBef>
              <a:spcAft>
                <a:spcPts val="600"/>
              </a:spcAft>
              <a:buSzPts val="980"/>
              <a:buNone/>
              <a:defRPr>
                <a:solidFill>
                  <a:schemeClr val="lt1"/>
                </a:solidFill>
              </a:defRPr>
            </a:lvl9pPr>
          </a:lstStyle>
          <a:p/>
        </p:txBody>
      </p:sp>
      <p:sp>
        <p:nvSpPr>
          <p:cNvPr id="18" name="Google Shape;18;p33"/>
          <p:cNvSpPr txBox="1"/>
          <p:nvPr>
            <p:ph idx="10" type="dt"/>
          </p:nvPr>
        </p:nvSpPr>
        <p:spPr>
          <a:xfrm>
            <a:off x="7678736" y="6000749"/>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3"/>
          <p:cNvSpPr txBox="1"/>
          <p:nvPr>
            <p:ph idx="11" type="ftr"/>
          </p:nvPr>
        </p:nvSpPr>
        <p:spPr>
          <a:xfrm>
            <a:off x="913795" y="6000749"/>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3"/>
          <p:cNvSpPr txBox="1"/>
          <p:nvPr>
            <p:ph idx="12" type="sldNum"/>
          </p:nvPr>
        </p:nvSpPr>
        <p:spPr>
          <a:xfrm>
            <a:off x="10514011" y="6000749"/>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9" name="Shape 79"/>
        <p:cNvGrpSpPr/>
        <p:nvPr/>
      </p:nvGrpSpPr>
      <p:grpSpPr>
        <a:xfrm>
          <a:off x="0" y="0"/>
          <a:ext cx="0" cy="0"/>
          <a:chOff x="0" y="0"/>
          <a:chExt cx="0" cy="0"/>
        </a:xfrm>
      </p:grpSpPr>
      <p:pic>
        <p:nvPicPr>
          <p:cNvPr descr="Slate-V2-HD-vertPhotoInset.png" id="80" name="Google Shape;80;p41"/>
          <p:cNvPicPr preferRelativeResize="0"/>
          <p:nvPr/>
        </p:nvPicPr>
        <p:blipFill rotWithShape="1">
          <a:blip r:embed="rId2">
            <a:alphaModFix/>
          </a:blip>
          <a:srcRect b="0" l="0" r="0" t="0"/>
          <a:stretch/>
        </p:blipFill>
        <p:spPr>
          <a:xfrm>
            <a:off x="7293665" y="609600"/>
            <a:ext cx="3584166" cy="5204832"/>
          </a:xfrm>
          <a:prstGeom prst="rect">
            <a:avLst/>
          </a:prstGeom>
          <a:noFill/>
          <a:ln>
            <a:noFill/>
          </a:ln>
        </p:spPr>
      </p:pic>
      <p:sp>
        <p:nvSpPr>
          <p:cNvPr id="81" name="Google Shape;81;p41"/>
          <p:cNvSpPr txBox="1"/>
          <p:nvPr>
            <p:ph type="title"/>
          </p:nvPr>
        </p:nvSpPr>
        <p:spPr>
          <a:xfrm>
            <a:off x="913795" y="763701"/>
            <a:ext cx="5707899" cy="1675559"/>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Autofit/>
          </a:bodyPr>
          <a:lstStyle>
            <a:lvl1pPr lvl="0" algn="ctr">
              <a:lnSpc>
                <a:spcPct val="90000"/>
              </a:lnSpc>
              <a:spcBef>
                <a:spcPts val="0"/>
              </a:spcBef>
              <a:spcAft>
                <a:spcPts val="0"/>
              </a:spcAft>
              <a:buClr>
                <a:schemeClr val="lt2"/>
              </a:buClr>
              <a:buSzPts val="3200"/>
              <a:buFont typeface="Sorts Mill Goudy"/>
              <a:buNone/>
              <a:defRPr b="0"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41"/>
          <p:cNvSpPr/>
          <p:nvPr>
            <p:ph idx="2" type="pic"/>
          </p:nvPr>
        </p:nvSpPr>
        <p:spPr>
          <a:xfrm>
            <a:off x="7442551" y="763702"/>
            <a:ext cx="3275751" cy="4912822"/>
          </a:xfrm>
          <a:prstGeom prst="rect">
            <a:avLst/>
          </a:prstGeom>
          <a:noFill/>
          <a:ln>
            <a:noFill/>
          </a:ln>
          <a:effectLst>
            <a:outerShdw blurRad="38100" dir="4440000" dist="25400">
              <a:srgbClr val="000000">
                <a:alpha val="35686"/>
              </a:srgbClr>
            </a:outerShdw>
          </a:effectLst>
        </p:spPr>
      </p:sp>
      <p:sp>
        <p:nvSpPr>
          <p:cNvPr id="83" name="Google Shape;83;p41"/>
          <p:cNvSpPr txBox="1"/>
          <p:nvPr>
            <p:ph idx="1" type="body"/>
          </p:nvPr>
        </p:nvSpPr>
        <p:spPr>
          <a:xfrm>
            <a:off x="1473698" y="2679699"/>
            <a:ext cx="4588094" cy="3135695"/>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228600" lvl="0" marL="457200" algn="ctr">
              <a:lnSpc>
                <a:spcPct val="110000"/>
              </a:lnSpc>
              <a:spcBef>
                <a:spcPts val="320"/>
              </a:spcBef>
              <a:spcAft>
                <a:spcPts val="0"/>
              </a:spcAft>
              <a:buSzPts val="1120"/>
              <a:buNone/>
              <a:defRPr sz="1600"/>
            </a:lvl1pPr>
            <a:lvl2pPr indent="-228600" lvl="1" marL="914400" algn="l">
              <a:spcBef>
                <a:spcPts val="600"/>
              </a:spcBef>
              <a:spcAft>
                <a:spcPts val="0"/>
              </a:spcAft>
              <a:buSzPts val="840"/>
              <a:buNone/>
              <a:defRPr sz="1200"/>
            </a:lvl2pPr>
            <a:lvl3pPr indent="-228600" lvl="2" marL="1371600" algn="l">
              <a:spcBef>
                <a:spcPts val="600"/>
              </a:spcBef>
              <a:spcAft>
                <a:spcPts val="0"/>
              </a:spcAft>
              <a:buSzPts val="700"/>
              <a:buNone/>
              <a:defRPr sz="1000"/>
            </a:lvl3pPr>
            <a:lvl4pPr indent="-228600" lvl="3" marL="1828800" algn="l">
              <a:spcBef>
                <a:spcPts val="600"/>
              </a:spcBef>
              <a:spcAft>
                <a:spcPts val="0"/>
              </a:spcAft>
              <a:buSzPts val="630"/>
              <a:buNone/>
              <a:defRPr sz="900"/>
            </a:lvl4pPr>
            <a:lvl5pPr indent="-228600" lvl="4" marL="2286000" algn="l">
              <a:spcBef>
                <a:spcPts val="600"/>
              </a:spcBef>
              <a:spcAft>
                <a:spcPts val="0"/>
              </a:spcAft>
              <a:buSzPts val="630"/>
              <a:buNone/>
              <a:defRPr sz="900"/>
            </a:lvl5pPr>
            <a:lvl6pPr indent="-228600" lvl="5" marL="2743200" algn="l">
              <a:spcBef>
                <a:spcPts val="600"/>
              </a:spcBef>
              <a:spcAft>
                <a:spcPts val="0"/>
              </a:spcAft>
              <a:buSzPts val="630"/>
              <a:buNone/>
              <a:defRPr sz="900"/>
            </a:lvl6pPr>
            <a:lvl7pPr indent="-228600" lvl="6" marL="3200400" algn="l">
              <a:spcBef>
                <a:spcPts val="600"/>
              </a:spcBef>
              <a:spcAft>
                <a:spcPts val="0"/>
              </a:spcAft>
              <a:buSzPts val="630"/>
              <a:buNone/>
              <a:defRPr sz="900"/>
            </a:lvl7pPr>
            <a:lvl8pPr indent="-228600" lvl="7" marL="3657600" algn="l">
              <a:spcBef>
                <a:spcPts val="600"/>
              </a:spcBef>
              <a:spcAft>
                <a:spcPts val="0"/>
              </a:spcAft>
              <a:buSzPts val="630"/>
              <a:buNone/>
              <a:defRPr sz="900"/>
            </a:lvl8pPr>
            <a:lvl9pPr indent="-228600" lvl="8" marL="4114800" algn="l">
              <a:spcBef>
                <a:spcPts val="600"/>
              </a:spcBef>
              <a:spcAft>
                <a:spcPts val="600"/>
              </a:spcAft>
              <a:buSzPts val="630"/>
              <a:buNone/>
              <a:defRPr sz="900"/>
            </a:lvl9pPr>
          </a:lstStyle>
          <a:p/>
        </p:txBody>
      </p:sp>
      <p:sp>
        <p:nvSpPr>
          <p:cNvPr id="84" name="Google Shape;84;p41"/>
          <p:cNvSpPr txBox="1"/>
          <p:nvPr>
            <p:ph idx="10" type="dt"/>
          </p:nvPr>
        </p:nvSpPr>
        <p:spPr>
          <a:xfrm>
            <a:off x="7678736" y="6000749"/>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41"/>
          <p:cNvSpPr txBox="1"/>
          <p:nvPr>
            <p:ph idx="11" type="ftr"/>
          </p:nvPr>
        </p:nvSpPr>
        <p:spPr>
          <a:xfrm>
            <a:off x="913795" y="6000749"/>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41"/>
          <p:cNvSpPr txBox="1"/>
          <p:nvPr>
            <p:ph idx="12" type="sldNum"/>
          </p:nvPr>
        </p:nvSpPr>
        <p:spPr>
          <a:xfrm>
            <a:off x="10514011" y="6000749"/>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87" name="Shape 87"/>
        <p:cNvGrpSpPr/>
        <p:nvPr/>
      </p:nvGrpSpPr>
      <p:grpSpPr>
        <a:xfrm>
          <a:off x="0" y="0"/>
          <a:ext cx="0" cy="0"/>
          <a:chOff x="0" y="0"/>
          <a:chExt cx="0" cy="0"/>
        </a:xfrm>
      </p:grpSpPr>
      <p:pic>
        <p:nvPicPr>
          <p:cNvPr descr="Slate-V2-HD-panoPhotoInset.png" id="88" name="Google Shape;88;p42"/>
          <p:cNvPicPr preferRelativeResize="0"/>
          <p:nvPr/>
        </p:nvPicPr>
        <p:blipFill rotWithShape="1">
          <a:blip r:embed="rId2">
            <a:alphaModFix/>
          </a:blip>
          <a:srcRect b="0" l="0" r="0" t="0"/>
          <a:stretch/>
        </p:blipFill>
        <p:spPr>
          <a:xfrm>
            <a:off x="1013883" y="547807"/>
            <a:ext cx="10141799" cy="3816806"/>
          </a:xfrm>
          <a:prstGeom prst="rect">
            <a:avLst/>
          </a:prstGeom>
          <a:noFill/>
          <a:ln>
            <a:noFill/>
          </a:ln>
        </p:spPr>
      </p:pic>
      <p:sp>
        <p:nvSpPr>
          <p:cNvPr id="89" name="Google Shape;89;p42"/>
          <p:cNvSpPr txBox="1"/>
          <p:nvPr>
            <p:ph type="title"/>
          </p:nvPr>
        </p:nvSpPr>
        <p:spPr>
          <a:xfrm>
            <a:off x="913806" y="4565255"/>
            <a:ext cx="10355326" cy="543472"/>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rmAutofit/>
          </a:bodyPr>
          <a:lstStyle>
            <a:lvl1pPr lvl="0" algn="ctr">
              <a:lnSpc>
                <a:spcPct val="90000"/>
              </a:lnSpc>
              <a:spcBef>
                <a:spcPts val="0"/>
              </a:spcBef>
              <a:spcAft>
                <a:spcPts val="0"/>
              </a:spcAft>
              <a:buClr>
                <a:schemeClr val="lt2"/>
              </a:buClr>
              <a:buSzPts val="2800"/>
              <a:buFont typeface="Sorts Mill Goudy"/>
              <a:buNone/>
              <a:defRPr sz="2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42"/>
          <p:cNvSpPr/>
          <p:nvPr>
            <p:ph idx="2" type="pic"/>
          </p:nvPr>
        </p:nvSpPr>
        <p:spPr>
          <a:xfrm>
            <a:off x="1169349" y="695009"/>
            <a:ext cx="9845346" cy="3525671"/>
          </a:xfrm>
          <a:prstGeom prst="rect">
            <a:avLst/>
          </a:prstGeom>
          <a:noFill/>
          <a:ln>
            <a:noFill/>
          </a:ln>
          <a:effectLst>
            <a:outerShdw blurRad="38100" dir="4440000" dist="25400">
              <a:srgbClr val="000000">
                <a:alpha val="35686"/>
              </a:srgbClr>
            </a:outerShdw>
          </a:effectLst>
        </p:spPr>
      </p:sp>
      <p:sp>
        <p:nvSpPr>
          <p:cNvPr id="91" name="Google Shape;91;p42"/>
          <p:cNvSpPr txBox="1"/>
          <p:nvPr>
            <p:ph idx="1" type="body"/>
          </p:nvPr>
        </p:nvSpPr>
        <p:spPr>
          <a:xfrm>
            <a:off x="913795" y="5247728"/>
            <a:ext cx="10353762" cy="543472"/>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228600" lvl="0" marL="457200" algn="ctr">
              <a:lnSpc>
                <a:spcPct val="110000"/>
              </a:lnSpc>
              <a:spcBef>
                <a:spcPts val="320"/>
              </a:spcBef>
              <a:spcAft>
                <a:spcPts val="0"/>
              </a:spcAft>
              <a:buSzPts val="1120"/>
              <a:buNone/>
              <a:defRPr sz="1600"/>
            </a:lvl1pPr>
            <a:lvl2pPr indent="-228600" lvl="1" marL="914400" algn="l">
              <a:spcBef>
                <a:spcPts val="600"/>
              </a:spcBef>
              <a:spcAft>
                <a:spcPts val="0"/>
              </a:spcAft>
              <a:buSzPts val="980"/>
              <a:buNone/>
              <a:defRPr sz="1400"/>
            </a:lvl2pPr>
            <a:lvl3pPr indent="-228600" lvl="2" marL="1371600" algn="l">
              <a:spcBef>
                <a:spcPts val="600"/>
              </a:spcBef>
              <a:spcAft>
                <a:spcPts val="0"/>
              </a:spcAft>
              <a:buSzPts val="840"/>
              <a:buNone/>
              <a:defRPr sz="1200"/>
            </a:lvl3pPr>
            <a:lvl4pPr indent="-228600" lvl="3" marL="1828800" algn="l">
              <a:spcBef>
                <a:spcPts val="600"/>
              </a:spcBef>
              <a:spcAft>
                <a:spcPts val="0"/>
              </a:spcAft>
              <a:buSzPts val="700"/>
              <a:buNone/>
              <a:defRPr sz="1000"/>
            </a:lvl4pPr>
            <a:lvl5pPr indent="-228600" lvl="4" marL="2286000" algn="l">
              <a:spcBef>
                <a:spcPts val="600"/>
              </a:spcBef>
              <a:spcAft>
                <a:spcPts val="0"/>
              </a:spcAft>
              <a:buSzPts val="700"/>
              <a:buNone/>
              <a:defRPr sz="1000"/>
            </a:lvl5pPr>
            <a:lvl6pPr indent="-228600" lvl="5" marL="2743200" algn="l">
              <a:spcBef>
                <a:spcPts val="600"/>
              </a:spcBef>
              <a:spcAft>
                <a:spcPts val="0"/>
              </a:spcAft>
              <a:buSzPts val="700"/>
              <a:buNone/>
              <a:defRPr sz="1000"/>
            </a:lvl6pPr>
            <a:lvl7pPr indent="-228600" lvl="6" marL="3200400" algn="l">
              <a:spcBef>
                <a:spcPts val="600"/>
              </a:spcBef>
              <a:spcAft>
                <a:spcPts val="0"/>
              </a:spcAft>
              <a:buSzPts val="700"/>
              <a:buNone/>
              <a:defRPr sz="1000"/>
            </a:lvl7pPr>
            <a:lvl8pPr indent="-228600" lvl="7" marL="3657600" algn="l">
              <a:spcBef>
                <a:spcPts val="600"/>
              </a:spcBef>
              <a:spcAft>
                <a:spcPts val="0"/>
              </a:spcAft>
              <a:buSzPts val="700"/>
              <a:buNone/>
              <a:defRPr sz="1000"/>
            </a:lvl8pPr>
            <a:lvl9pPr indent="-228600" lvl="8" marL="4114800" algn="l">
              <a:spcBef>
                <a:spcPts val="600"/>
              </a:spcBef>
              <a:spcAft>
                <a:spcPts val="600"/>
              </a:spcAft>
              <a:buSzPts val="700"/>
              <a:buNone/>
              <a:defRPr sz="1000"/>
            </a:lvl9pPr>
          </a:lstStyle>
          <a:p/>
        </p:txBody>
      </p:sp>
      <p:sp>
        <p:nvSpPr>
          <p:cNvPr id="92" name="Google Shape;92;p42"/>
          <p:cNvSpPr txBox="1"/>
          <p:nvPr>
            <p:ph idx="10" type="dt"/>
          </p:nvPr>
        </p:nvSpPr>
        <p:spPr>
          <a:xfrm>
            <a:off x="7678736" y="6000749"/>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42"/>
          <p:cNvSpPr txBox="1"/>
          <p:nvPr>
            <p:ph idx="11" type="ftr"/>
          </p:nvPr>
        </p:nvSpPr>
        <p:spPr>
          <a:xfrm>
            <a:off x="913795" y="6000749"/>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42"/>
          <p:cNvSpPr txBox="1"/>
          <p:nvPr>
            <p:ph idx="12" type="sldNum"/>
          </p:nvPr>
        </p:nvSpPr>
        <p:spPr>
          <a:xfrm>
            <a:off x="10514011" y="6000749"/>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95" name="Shape 95"/>
        <p:cNvGrpSpPr/>
        <p:nvPr/>
      </p:nvGrpSpPr>
      <p:grpSpPr>
        <a:xfrm>
          <a:off x="0" y="0"/>
          <a:ext cx="0" cy="0"/>
          <a:chOff x="0" y="0"/>
          <a:chExt cx="0" cy="0"/>
        </a:xfrm>
      </p:grpSpPr>
      <p:sp>
        <p:nvSpPr>
          <p:cNvPr id="96" name="Google Shape;96;p43"/>
          <p:cNvSpPr txBox="1"/>
          <p:nvPr>
            <p:ph type="title"/>
          </p:nvPr>
        </p:nvSpPr>
        <p:spPr>
          <a:xfrm>
            <a:off x="913795" y="608437"/>
            <a:ext cx="10353762" cy="3534344"/>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lvl1pPr lvl="0" algn="ctr">
              <a:lnSpc>
                <a:spcPct val="90000"/>
              </a:lnSpc>
              <a:spcBef>
                <a:spcPts val="0"/>
              </a:spcBef>
              <a:spcAft>
                <a:spcPts val="0"/>
              </a:spcAft>
              <a:buClr>
                <a:schemeClr val="lt2"/>
              </a:buClr>
              <a:buSzPts val="4000"/>
              <a:buFont typeface="Sorts Mill Goudy"/>
              <a:buNone/>
              <a:defRPr sz="4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43"/>
          <p:cNvSpPr txBox="1"/>
          <p:nvPr>
            <p:ph idx="1" type="body"/>
          </p:nvPr>
        </p:nvSpPr>
        <p:spPr>
          <a:xfrm>
            <a:off x="913794" y="4295180"/>
            <a:ext cx="10353763" cy="1501826"/>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lvl1pPr indent="-228600" lvl="0" marL="457200" algn="ctr">
              <a:lnSpc>
                <a:spcPct val="110000"/>
              </a:lnSpc>
              <a:spcBef>
                <a:spcPts val="320"/>
              </a:spcBef>
              <a:spcAft>
                <a:spcPts val="0"/>
              </a:spcAft>
              <a:buSzPts val="1120"/>
              <a:buNone/>
              <a:defRPr sz="1600"/>
            </a:lvl1pPr>
            <a:lvl2pPr indent="-228600" lvl="1" marL="914400" algn="l">
              <a:spcBef>
                <a:spcPts val="600"/>
              </a:spcBef>
              <a:spcAft>
                <a:spcPts val="0"/>
              </a:spcAft>
              <a:buSzPts val="980"/>
              <a:buNone/>
              <a:defRPr sz="1400"/>
            </a:lvl2pPr>
            <a:lvl3pPr indent="-228600" lvl="2" marL="1371600" algn="l">
              <a:spcBef>
                <a:spcPts val="600"/>
              </a:spcBef>
              <a:spcAft>
                <a:spcPts val="0"/>
              </a:spcAft>
              <a:buSzPts val="840"/>
              <a:buNone/>
              <a:defRPr sz="1200"/>
            </a:lvl3pPr>
            <a:lvl4pPr indent="-228600" lvl="3" marL="1828800" algn="l">
              <a:spcBef>
                <a:spcPts val="600"/>
              </a:spcBef>
              <a:spcAft>
                <a:spcPts val="0"/>
              </a:spcAft>
              <a:buSzPts val="700"/>
              <a:buNone/>
              <a:defRPr sz="1000"/>
            </a:lvl4pPr>
            <a:lvl5pPr indent="-228600" lvl="4" marL="2286000" algn="l">
              <a:spcBef>
                <a:spcPts val="600"/>
              </a:spcBef>
              <a:spcAft>
                <a:spcPts val="0"/>
              </a:spcAft>
              <a:buSzPts val="700"/>
              <a:buNone/>
              <a:defRPr sz="1000"/>
            </a:lvl5pPr>
            <a:lvl6pPr indent="-228600" lvl="5" marL="2743200" algn="l">
              <a:spcBef>
                <a:spcPts val="600"/>
              </a:spcBef>
              <a:spcAft>
                <a:spcPts val="0"/>
              </a:spcAft>
              <a:buSzPts val="700"/>
              <a:buNone/>
              <a:defRPr sz="1000"/>
            </a:lvl6pPr>
            <a:lvl7pPr indent="-228600" lvl="6" marL="3200400" algn="l">
              <a:spcBef>
                <a:spcPts val="600"/>
              </a:spcBef>
              <a:spcAft>
                <a:spcPts val="0"/>
              </a:spcAft>
              <a:buSzPts val="700"/>
              <a:buNone/>
              <a:defRPr sz="1000"/>
            </a:lvl7pPr>
            <a:lvl8pPr indent="-228600" lvl="7" marL="3657600" algn="l">
              <a:spcBef>
                <a:spcPts val="600"/>
              </a:spcBef>
              <a:spcAft>
                <a:spcPts val="0"/>
              </a:spcAft>
              <a:buSzPts val="700"/>
              <a:buNone/>
              <a:defRPr sz="1000"/>
            </a:lvl8pPr>
            <a:lvl9pPr indent="-228600" lvl="8" marL="4114800" algn="l">
              <a:spcBef>
                <a:spcPts val="600"/>
              </a:spcBef>
              <a:spcAft>
                <a:spcPts val="600"/>
              </a:spcAft>
              <a:buSzPts val="700"/>
              <a:buNone/>
              <a:defRPr sz="1000"/>
            </a:lvl9pPr>
          </a:lstStyle>
          <a:p/>
        </p:txBody>
      </p:sp>
      <p:sp>
        <p:nvSpPr>
          <p:cNvPr id="98" name="Google Shape;98;p43"/>
          <p:cNvSpPr txBox="1"/>
          <p:nvPr>
            <p:ph idx="10" type="dt"/>
          </p:nvPr>
        </p:nvSpPr>
        <p:spPr>
          <a:xfrm>
            <a:off x="7678736" y="6000749"/>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43"/>
          <p:cNvSpPr txBox="1"/>
          <p:nvPr>
            <p:ph idx="11" type="ftr"/>
          </p:nvPr>
        </p:nvSpPr>
        <p:spPr>
          <a:xfrm>
            <a:off x="913795" y="6000749"/>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43"/>
          <p:cNvSpPr txBox="1"/>
          <p:nvPr>
            <p:ph idx="12" type="sldNum"/>
          </p:nvPr>
        </p:nvSpPr>
        <p:spPr>
          <a:xfrm>
            <a:off x="10514011" y="6000749"/>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101" name="Shape 101"/>
        <p:cNvGrpSpPr/>
        <p:nvPr/>
      </p:nvGrpSpPr>
      <p:grpSpPr>
        <a:xfrm>
          <a:off x="0" y="0"/>
          <a:ext cx="0" cy="0"/>
          <a:chOff x="0" y="0"/>
          <a:chExt cx="0" cy="0"/>
        </a:xfrm>
      </p:grpSpPr>
      <p:sp>
        <p:nvSpPr>
          <p:cNvPr id="102" name="Google Shape;102;p44"/>
          <p:cNvSpPr txBox="1"/>
          <p:nvPr>
            <p:ph type="title"/>
          </p:nvPr>
        </p:nvSpPr>
        <p:spPr>
          <a:xfrm>
            <a:off x="1446212" y="609600"/>
            <a:ext cx="9302752" cy="2992904"/>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lvl1pPr lvl="0" algn="ctr">
              <a:lnSpc>
                <a:spcPct val="90000"/>
              </a:lnSpc>
              <a:spcBef>
                <a:spcPts val="0"/>
              </a:spcBef>
              <a:spcAft>
                <a:spcPts val="0"/>
              </a:spcAft>
              <a:buClr>
                <a:schemeClr val="lt2"/>
              </a:buClr>
              <a:buSzPts val="3600"/>
              <a:buFont typeface="Sorts Mill Goudy"/>
              <a:buNone/>
              <a:defRPr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44"/>
          <p:cNvSpPr txBox="1"/>
          <p:nvPr>
            <p:ph idx="1" type="body"/>
          </p:nvPr>
        </p:nvSpPr>
        <p:spPr>
          <a:xfrm>
            <a:off x="1720644" y="3610032"/>
            <a:ext cx="8752299" cy="532749"/>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228600" lvl="0" marL="457200" algn="r">
              <a:lnSpc>
                <a:spcPct val="110000"/>
              </a:lnSpc>
              <a:spcBef>
                <a:spcPts val="280"/>
              </a:spcBef>
              <a:spcAft>
                <a:spcPts val="0"/>
              </a:spcAft>
              <a:buSzPts val="980"/>
              <a:buNone/>
              <a:defRPr sz="1400"/>
            </a:lvl1pPr>
            <a:lvl2pPr indent="-228600" lvl="1" marL="914400" algn="l">
              <a:spcBef>
                <a:spcPts val="600"/>
              </a:spcBef>
              <a:spcAft>
                <a:spcPts val="0"/>
              </a:spcAft>
              <a:buSzPts val="980"/>
              <a:buNone/>
              <a:defRPr sz="1400"/>
            </a:lvl2pPr>
            <a:lvl3pPr indent="-228600" lvl="2" marL="1371600" algn="l">
              <a:spcBef>
                <a:spcPts val="600"/>
              </a:spcBef>
              <a:spcAft>
                <a:spcPts val="0"/>
              </a:spcAft>
              <a:buSzPts val="840"/>
              <a:buNone/>
              <a:defRPr sz="1200"/>
            </a:lvl3pPr>
            <a:lvl4pPr indent="-228600" lvl="3" marL="1828800" algn="l">
              <a:spcBef>
                <a:spcPts val="600"/>
              </a:spcBef>
              <a:spcAft>
                <a:spcPts val="0"/>
              </a:spcAft>
              <a:buSzPts val="700"/>
              <a:buNone/>
              <a:defRPr sz="1000"/>
            </a:lvl4pPr>
            <a:lvl5pPr indent="-228600" lvl="4" marL="2286000" algn="l">
              <a:spcBef>
                <a:spcPts val="600"/>
              </a:spcBef>
              <a:spcAft>
                <a:spcPts val="0"/>
              </a:spcAft>
              <a:buSzPts val="700"/>
              <a:buNone/>
              <a:defRPr sz="1000"/>
            </a:lvl5pPr>
            <a:lvl6pPr indent="-228600" lvl="5" marL="2743200" algn="l">
              <a:spcBef>
                <a:spcPts val="600"/>
              </a:spcBef>
              <a:spcAft>
                <a:spcPts val="0"/>
              </a:spcAft>
              <a:buSzPts val="700"/>
              <a:buNone/>
              <a:defRPr sz="1000"/>
            </a:lvl6pPr>
            <a:lvl7pPr indent="-228600" lvl="6" marL="3200400" algn="l">
              <a:spcBef>
                <a:spcPts val="600"/>
              </a:spcBef>
              <a:spcAft>
                <a:spcPts val="0"/>
              </a:spcAft>
              <a:buSzPts val="700"/>
              <a:buNone/>
              <a:defRPr sz="1000"/>
            </a:lvl7pPr>
            <a:lvl8pPr indent="-228600" lvl="7" marL="3657600" algn="l">
              <a:spcBef>
                <a:spcPts val="600"/>
              </a:spcBef>
              <a:spcAft>
                <a:spcPts val="0"/>
              </a:spcAft>
              <a:buSzPts val="700"/>
              <a:buNone/>
              <a:defRPr sz="1000"/>
            </a:lvl8pPr>
            <a:lvl9pPr indent="-228600" lvl="8" marL="4114800" algn="l">
              <a:spcBef>
                <a:spcPts val="600"/>
              </a:spcBef>
              <a:spcAft>
                <a:spcPts val="600"/>
              </a:spcAft>
              <a:buSzPts val="700"/>
              <a:buNone/>
              <a:defRPr sz="1000"/>
            </a:lvl9pPr>
          </a:lstStyle>
          <a:p/>
        </p:txBody>
      </p:sp>
      <p:sp>
        <p:nvSpPr>
          <p:cNvPr id="104" name="Google Shape;104;p44"/>
          <p:cNvSpPr txBox="1"/>
          <p:nvPr>
            <p:ph idx="2" type="body"/>
          </p:nvPr>
        </p:nvSpPr>
        <p:spPr>
          <a:xfrm>
            <a:off x="913794" y="4304353"/>
            <a:ext cx="10353763" cy="1489496"/>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lvl1pPr indent="-228600" lvl="0" marL="457200" algn="ctr">
              <a:lnSpc>
                <a:spcPct val="110000"/>
              </a:lnSpc>
              <a:spcBef>
                <a:spcPts val="320"/>
              </a:spcBef>
              <a:spcAft>
                <a:spcPts val="0"/>
              </a:spcAft>
              <a:buSzPts val="1120"/>
              <a:buNone/>
              <a:defRPr sz="1600"/>
            </a:lvl1pPr>
            <a:lvl2pPr indent="-228600" lvl="1" marL="914400" algn="l">
              <a:spcBef>
                <a:spcPts val="600"/>
              </a:spcBef>
              <a:spcAft>
                <a:spcPts val="0"/>
              </a:spcAft>
              <a:buSzPts val="980"/>
              <a:buNone/>
              <a:defRPr sz="1400"/>
            </a:lvl2pPr>
            <a:lvl3pPr indent="-228600" lvl="2" marL="1371600" algn="l">
              <a:spcBef>
                <a:spcPts val="600"/>
              </a:spcBef>
              <a:spcAft>
                <a:spcPts val="0"/>
              </a:spcAft>
              <a:buSzPts val="840"/>
              <a:buNone/>
              <a:defRPr sz="1200"/>
            </a:lvl3pPr>
            <a:lvl4pPr indent="-228600" lvl="3" marL="1828800" algn="l">
              <a:spcBef>
                <a:spcPts val="600"/>
              </a:spcBef>
              <a:spcAft>
                <a:spcPts val="0"/>
              </a:spcAft>
              <a:buSzPts val="700"/>
              <a:buNone/>
              <a:defRPr sz="1000"/>
            </a:lvl4pPr>
            <a:lvl5pPr indent="-228600" lvl="4" marL="2286000" algn="l">
              <a:spcBef>
                <a:spcPts val="600"/>
              </a:spcBef>
              <a:spcAft>
                <a:spcPts val="0"/>
              </a:spcAft>
              <a:buSzPts val="700"/>
              <a:buNone/>
              <a:defRPr sz="1000"/>
            </a:lvl5pPr>
            <a:lvl6pPr indent="-228600" lvl="5" marL="2743200" algn="l">
              <a:spcBef>
                <a:spcPts val="600"/>
              </a:spcBef>
              <a:spcAft>
                <a:spcPts val="0"/>
              </a:spcAft>
              <a:buSzPts val="700"/>
              <a:buNone/>
              <a:defRPr sz="1000"/>
            </a:lvl6pPr>
            <a:lvl7pPr indent="-228600" lvl="6" marL="3200400" algn="l">
              <a:spcBef>
                <a:spcPts val="600"/>
              </a:spcBef>
              <a:spcAft>
                <a:spcPts val="0"/>
              </a:spcAft>
              <a:buSzPts val="700"/>
              <a:buNone/>
              <a:defRPr sz="1000"/>
            </a:lvl7pPr>
            <a:lvl8pPr indent="-228600" lvl="7" marL="3657600" algn="l">
              <a:spcBef>
                <a:spcPts val="600"/>
              </a:spcBef>
              <a:spcAft>
                <a:spcPts val="0"/>
              </a:spcAft>
              <a:buSzPts val="700"/>
              <a:buNone/>
              <a:defRPr sz="1000"/>
            </a:lvl8pPr>
            <a:lvl9pPr indent="-228600" lvl="8" marL="4114800" algn="l">
              <a:spcBef>
                <a:spcPts val="600"/>
              </a:spcBef>
              <a:spcAft>
                <a:spcPts val="600"/>
              </a:spcAft>
              <a:buSzPts val="700"/>
              <a:buNone/>
              <a:defRPr sz="1000"/>
            </a:lvl9pPr>
          </a:lstStyle>
          <a:p/>
        </p:txBody>
      </p:sp>
      <p:sp>
        <p:nvSpPr>
          <p:cNvPr id="105" name="Google Shape;105;p44"/>
          <p:cNvSpPr txBox="1"/>
          <p:nvPr>
            <p:ph idx="10" type="dt"/>
          </p:nvPr>
        </p:nvSpPr>
        <p:spPr>
          <a:xfrm>
            <a:off x="7678736" y="6000749"/>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44"/>
          <p:cNvSpPr txBox="1"/>
          <p:nvPr>
            <p:ph idx="11" type="ftr"/>
          </p:nvPr>
        </p:nvSpPr>
        <p:spPr>
          <a:xfrm>
            <a:off x="913795" y="6000749"/>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7" name="Google Shape;107;p44"/>
          <p:cNvSpPr txBox="1"/>
          <p:nvPr>
            <p:ph idx="12" type="sldNum"/>
          </p:nvPr>
        </p:nvSpPr>
        <p:spPr>
          <a:xfrm>
            <a:off x="10514011" y="6000749"/>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08" name="Google Shape;108;p44"/>
          <p:cNvSpPr txBox="1"/>
          <p:nvPr/>
        </p:nvSpPr>
        <p:spPr>
          <a:xfrm>
            <a:off x="990600" y="88479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lt1"/>
              </a:buClr>
              <a:buSzPts val="8000"/>
              <a:buFont typeface="Sorts Mill Goudy"/>
              <a:buNone/>
            </a:pPr>
            <a:r>
              <a:rPr b="0" lang="en-US" sz="8000" cap="none">
                <a:solidFill>
                  <a:schemeClr val="lt1"/>
                </a:solidFill>
                <a:latin typeface="Sorts Mill Goudy"/>
                <a:ea typeface="Sorts Mill Goudy"/>
                <a:cs typeface="Sorts Mill Goudy"/>
                <a:sym typeface="Sorts Mill Goudy"/>
              </a:rPr>
              <a:t>“</a:t>
            </a:r>
            <a:endParaRPr/>
          </a:p>
        </p:txBody>
      </p:sp>
      <p:sp>
        <p:nvSpPr>
          <p:cNvPr id="109" name="Google Shape;109;p44"/>
          <p:cNvSpPr txBox="1"/>
          <p:nvPr/>
        </p:nvSpPr>
        <p:spPr>
          <a:xfrm>
            <a:off x="10504716" y="2928258"/>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lt1"/>
              </a:buClr>
              <a:buSzPts val="8000"/>
              <a:buFont typeface="Sorts Mill Goudy"/>
              <a:buNone/>
            </a:pPr>
            <a:r>
              <a:rPr b="0" lang="en-US" sz="8000" cap="none">
                <a:solidFill>
                  <a:schemeClr val="lt1"/>
                </a:solidFill>
                <a:latin typeface="Sorts Mill Goudy"/>
                <a:ea typeface="Sorts Mill Goudy"/>
                <a:cs typeface="Sorts Mill Goudy"/>
                <a:sym typeface="Sorts Mill Goudy"/>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10" name="Shape 110"/>
        <p:cNvGrpSpPr/>
        <p:nvPr/>
      </p:nvGrpSpPr>
      <p:grpSpPr>
        <a:xfrm>
          <a:off x="0" y="0"/>
          <a:ext cx="0" cy="0"/>
          <a:chOff x="0" y="0"/>
          <a:chExt cx="0" cy="0"/>
        </a:xfrm>
      </p:grpSpPr>
      <p:sp>
        <p:nvSpPr>
          <p:cNvPr id="111" name="Google Shape;111;p45"/>
          <p:cNvSpPr txBox="1"/>
          <p:nvPr>
            <p:ph type="title"/>
          </p:nvPr>
        </p:nvSpPr>
        <p:spPr>
          <a:xfrm>
            <a:off x="913794" y="2126942"/>
            <a:ext cx="10353763" cy="2511835"/>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rmAutofit/>
          </a:bodyPr>
          <a:lstStyle>
            <a:lvl1pPr lvl="0" algn="ctr">
              <a:lnSpc>
                <a:spcPct val="90000"/>
              </a:lnSpc>
              <a:spcBef>
                <a:spcPts val="0"/>
              </a:spcBef>
              <a:spcAft>
                <a:spcPts val="0"/>
              </a:spcAft>
              <a:buClr>
                <a:schemeClr val="lt2"/>
              </a:buClr>
              <a:buSzPts val="3200"/>
              <a:buFont typeface="Sorts Mill Goudy"/>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2" name="Google Shape;112;p45"/>
          <p:cNvSpPr txBox="1"/>
          <p:nvPr>
            <p:ph idx="1" type="body"/>
          </p:nvPr>
        </p:nvSpPr>
        <p:spPr>
          <a:xfrm>
            <a:off x="913784" y="4650556"/>
            <a:ext cx="10352199" cy="1140644"/>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228600" lvl="0" marL="457200" algn="ctr">
              <a:lnSpc>
                <a:spcPct val="110000"/>
              </a:lnSpc>
              <a:spcBef>
                <a:spcPts val="320"/>
              </a:spcBef>
              <a:spcAft>
                <a:spcPts val="0"/>
              </a:spcAft>
              <a:buSzPts val="1120"/>
              <a:buNone/>
              <a:defRPr sz="1600"/>
            </a:lvl1pPr>
            <a:lvl2pPr indent="-228600" lvl="1" marL="914400" algn="l">
              <a:spcBef>
                <a:spcPts val="600"/>
              </a:spcBef>
              <a:spcAft>
                <a:spcPts val="0"/>
              </a:spcAft>
              <a:buSzPts val="980"/>
              <a:buNone/>
              <a:defRPr sz="1400"/>
            </a:lvl2pPr>
            <a:lvl3pPr indent="-228600" lvl="2" marL="1371600" algn="l">
              <a:spcBef>
                <a:spcPts val="600"/>
              </a:spcBef>
              <a:spcAft>
                <a:spcPts val="0"/>
              </a:spcAft>
              <a:buSzPts val="840"/>
              <a:buNone/>
              <a:defRPr sz="1200"/>
            </a:lvl3pPr>
            <a:lvl4pPr indent="-228600" lvl="3" marL="1828800" algn="l">
              <a:spcBef>
                <a:spcPts val="600"/>
              </a:spcBef>
              <a:spcAft>
                <a:spcPts val="0"/>
              </a:spcAft>
              <a:buSzPts val="700"/>
              <a:buNone/>
              <a:defRPr sz="1000"/>
            </a:lvl4pPr>
            <a:lvl5pPr indent="-228600" lvl="4" marL="2286000" algn="l">
              <a:spcBef>
                <a:spcPts val="600"/>
              </a:spcBef>
              <a:spcAft>
                <a:spcPts val="0"/>
              </a:spcAft>
              <a:buSzPts val="700"/>
              <a:buNone/>
              <a:defRPr sz="1000"/>
            </a:lvl5pPr>
            <a:lvl6pPr indent="-228600" lvl="5" marL="2743200" algn="l">
              <a:spcBef>
                <a:spcPts val="600"/>
              </a:spcBef>
              <a:spcAft>
                <a:spcPts val="0"/>
              </a:spcAft>
              <a:buSzPts val="700"/>
              <a:buNone/>
              <a:defRPr sz="1000"/>
            </a:lvl6pPr>
            <a:lvl7pPr indent="-228600" lvl="6" marL="3200400" algn="l">
              <a:spcBef>
                <a:spcPts val="600"/>
              </a:spcBef>
              <a:spcAft>
                <a:spcPts val="0"/>
              </a:spcAft>
              <a:buSzPts val="700"/>
              <a:buNone/>
              <a:defRPr sz="1000"/>
            </a:lvl7pPr>
            <a:lvl8pPr indent="-228600" lvl="7" marL="3657600" algn="l">
              <a:spcBef>
                <a:spcPts val="600"/>
              </a:spcBef>
              <a:spcAft>
                <a:spcPts val="0"/>
              </a:spcAft>
              <a:buSzPts val="700"/>
              <a:buNone/>
              <a:defRPr sz="1000"/>
            </a:lvl8pPr>
            <a:lvl9pPr indent="-228600" lvl="8" marL="4114800" algn="l">
              <a:spcBef>
                <a:spcPts val="600"/>
              </a:spcBef>
              <a:spcAft>
                <a:spcPts val="600"/>
              </a:spcAft>
              <a:buSzPts val="700"/>
              <a:buNone/>
              <a:defRPr sz="1000"/>
            </a:lvl9pPr>
          </a:lstStyle>
          <a:p/>
        </p:txBody>
      </p:sp>
      <p:sp>
        <p:nvSpPr>
          <p:cNvPr id="113" name="Google Shape;113;p45"/>
          <p:cNvSpPr txBox="1"/>
          <p:nvPr>
            <p:ph idx="10" type="dt"/>
          </p:nvPr>
        </p:nvSpPr>
        <p:spPr>
          <a:xfrm>
            <a:off x="7678736" y="6000749"/>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4" name="Google Shape;114;p45"/>
          <p:cNvSpPr txBox="1"/>
          <p:nvPr>
            <p:ph idx="11" type="ftr"/>
          </p:nvPr>
        </p:nvSpPr>
        <p:spPr>
          <a:xfrm>
            <a:off x="913795" y="6000749"/>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5" name="Google Shape;115;p45"/>
          <p:cNvSpPr txBox="1"/>
          <p:nvPr>
            <p:ph idx="12" type="sldNum"/>
          </p:nvPr>
        </p:nvSpPr>
        <p:spPr>
          <a:xfrm>
            <a:off x="10514011" y="6000749"/>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
  <p:cSld name="3 Column">
    <p:spTree>
      <p:nvGrpSpPr>
        <p:cNvPr id="116" name="Shape 116"/>
        <p:cNvGrpSpPr/>
        <p:nvPr/>
      </p:nvGrpSpPr>
      <p:grpSpPr>
        <a:xfrm>
          <a:off x="0" y="0"/>
          <a:ext cx="0" cy="0"/>
          <a:chOff x="0" y="0"/>
          <a:chExt cx="0" cy="0"/>
        </a:xfrm>
      </p:grpSpPr>
      <p:sp>
        <p:nvSpPr>
          <p:cNvPr id="117" name="Google Shape;117;p46"/>
          <p:cNvSpPr txBox="1"/>
          <p:nvPr>
            <p:ph type="title"/>
          </p:nvPr>
        </p:nvSpPr>
        <p:spPr>
          <a:xfrm>
            <a:off x="913795" y="609600"/>
            <a:ext cx="10353762" cy="97045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lvl1pPr lvl="0" algn="ctr">
              <a:lnSpc>
                <a:spcPct val="90000"/>
              </a:lnSpc>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p46"/>
          <p:cNvSpPr txBox="1"/>
          <p:nvPr>
            <p:ph idx="1" type="body"/>
          </p:nvPr>
        </p:nvSpPr>
        <p:spPr>
          <a:xfrm>
            <a:off x="913795" y="1885950"/>
            <a:ext cx="3300984" cy="764782"/>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Autofit/>
          </a:bodyPr>
          <a:lstStyle>
            <a:lvl1pPr indent="-228600" lvl="0" marL="457200" algn="ctr">
              <a:lnSpc>
                <a:spcPct val="110000"/>
              </a:lnSpc>
              <a:spcBef>
                <a:spcPts val="440"/>
              </a:spcBef>
              <a:spcAft>
                <a:spcPts val="0"/>
              </a:spcAft>
              <a:buSzPts val="1540"/>
              <a:buNone/>
              <a:defRPr b="0" sz="2200">
                <a:solidFill>
                  <a:schemeClr val="lt1"/>
                </a:solidFill>
              </a:defRPr>
            </a:lvl1pPr>
            <a:lvl2pPr indent="-228600" lvl="1" marL="914400" algn="l">
              <a:spcBef>
                <a:spcPts val="600"/>
              </a:spcBef>
              <a:spcAft>
                <a:spcPts val="0"/>
              </a:spcAft>
              <a:buSzPts val="1400"/>
              <a:buNone/>
              <a:defRPr b="1" sz="2000"/>
            </a:lvl2pPr>
            <a:lvl3pPr indent="-228600" lvl="2" marL="1371600" algn="l">
              <a:spcBef>
                <a:spcPts val="600"/>
              </a:spcBef>
              <a:spcAft>
                <a:spcPts val="0"/>
              </a:spcAft>
              <a:buSzPts val="1260"/>
              <a:buNone/>
              <a:defRPr b="1" sz="1800"/>
            </a:lvl3pPr>
            <a:lvl4pPr indent="-228600" lvl="3" marL="1828800" algn="l">
              <a:spcBef>
                <a:spcPts val="600"/>
              </a:spcBef>
              <a:spcAft>
                <a:spcPts val="0"/>
              </a:spcAft>
              <a:buSzPts val="1120"/>
              <a:buNone/>
              <a:defRPr b="1" sz="1600"/>
            </a:lvl4pPr>
            <a:lvl5pPr indent="-228600" lvl="4" marL="2286000" algn="l">
              <a:spcBef>
                <a:spcPts val="600"/>
              </a:spcBef>
              <a:spcAft>
                <a:spcPts val="0"/>
              </a:spcAft>
              <a:buSzPts val="1120"/>
              <a:buNone/>
              <a:defRPr b="1" sz="1600"/>
            </a:lvl5pPr>
            <a:lvl6pPr indent="-228600" lvl="5" marL="2743200" algn="l">
              <a:spcBef>
                <a:spcPts val="600"/>
              </a:spcBef>
              <a:spcAft>
                <a:spcPts val="0"/>
              </a:spcAft>
              <a:buSzPts val="1120"/>
              <a:buNone/>
              <a:defRPr b="1" sz="1600"/>
            </a:lvl6pPr>
            <a:lvl7pPr indent="-228600" lvl="6" marL="3200400" algn="l">
              <a:spcBef>
                <a:spcPts val="600"/>
              </a:spcBef>
              <a:spcAft>
                <a:spcPts val="0"/>
              </a:spcAft>
              <a:buSzPts val="1120"/>
              <a:buNone/>
              <a:defRPr b="1" sz="1600"/>
            </a:lvl7pPr>
            <a:lvl8pPr indent="-228600" lvl="7" marL="3657600" algn="l">
              <a:spcBef>
                <a:spcPts val="600"/>
              </a:spcBef>
              <a:spcAft>
                <a:spcPts val="0"/>
              </a:spcAft>
              <a:buSzPts val="1120"/>
              <a:buNone/>
              <a:defRPr b="1" sz="1600"/>
            </a:lvl8pPr>
            <a:lvl9pPr indent="-228600" lvl="8" marL="4114800" algn="l">
              <a:spcBef>
                <a:spcPts val="600"/>
              </a:spcBef>
              <a:spcAft>
                <a:spcPts val="600"/>
              </a:spcAft>
              <a:buSzPts val="1120"/>
              <a:buNone/>
              <a:defRPr b="1" sz="1600"/>
            </a:lvl9pPr>
          </a:lstStyle>
          <a:p/>
        </p:txBody>
      </p:sp>
      <p:sp>
        <p:nvSpPr>
          <p:cNvPr id="119" name="Google Shape;119;p46"/>
          <p:cNvSpPr txBox="1"/>
          <p:nvPr>
            <p:ph idx="2" type="body"/>
          </p:nvPr>
        </p:nvSpPr>
        <p:spPr>
          <a:xfrm>
            <a:off x="913795" y="2768112"/>
            <a:ext cx="3300984" cy="3023088"/>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228600" lvl="0" marL="457200" algn="ctr">
              <a:lnSpc>
                <a:spcPct val="110000"/>
              </a:lnSpc>
              <a:spcBef>
                <a:spcPts val="280"/>
              </a:spcBef>
              <a:spcAft>
                <a:spcPts val="0"/>
              </a:spcAft>
              <a:buSzPts val="980"/>
              <a:buNone/>
              <a:defRPr sz="1400"/>
            </a:lvl1pPr>
            <a:lvl2pPr indent="-228600" lvl="1" marL="914400" algn="l">
              <a:spcBef>
                <a:spcPts val="600"/>
              </a:spcBef>
              <a:spcAft>
                <a:spcPts val="0"/>
              </a:spcAft>
              <a:buSzPts val="840"/>
              <a:buNone/>
              <a:defRPr sz="1200"/>
            </a:lvl2pPr>
            <a:lvl3pPr indent="-228600" lvl="2" marL="1371600" algn="l">
              <a:spcBef>
                <a:spcPts val="600"/>
              </a:spcBef>
              <a:spcAft>
                <a:spcPts val="0"/>
              </a:spcAft>
              <a:buSzPts val="700"/>
              <a:buNone/>
              <a:defRPr sz="1000"/>
            </a:lvl3pPr>
            <a:lvl4pPr indent="-228600" lvl="3" marL="1828800" algn="l">
              <a:spcBef>
                <a:spcPts val="600"/>
              </a:spcBef>
              <a:spcAft>
                <a:spcPts val="0"/>
              </a:spcAft>
              <a:buSzPts val="630"/>
              <a:buNone/>
              <a:defRPr sz="900"/>
            </a:lvl4pPr>
            <a:lvl5pPr indent="-228600" lvl="4" marL="2286000" algn="l">
              <a:spcBef>
                <a:spcPts val="600"/>
              </a:spcBef>
              <a:spcAft>
                <a:spcPts val="0"/>
              </a:spcAft>
              <a:buSzPts val="630"/>
              <a:buNone/>
              <a:defRPr sz="900"/>
            </a:lvl5pPr>
            <a:lvl6pPr indent="-228600" lvl="5" marL="2743200" algn="l">
              <a:spcBef>
                <a:spcPts val="600"/>
              </a:spcBef>
              <a:spcAft>
                <a:spcPts val="0"/>
              </a:spcAft>
              <a:buSzPts val="630"/>
              <a:buNone/>
              <a:defRPr sz="900"/>
            </a:lvl6pPr>
            <a:lvl7pPr indent="-228600" lvl="6" marL="3200400" algn="l">
              <a:spcBef>
                <a:spcPts val="600"/>
              </a:spcBef>
              <a:spcAft>
                <a:spcPts val="0"/>
              </a:spcAft>
              <a:buSzPts val="630"/>
              <a:buNone/>
              <a:defRPr sz="900"/>
            </a:lvl7pPr>
            <a:lvl8pPr indent="-228600" lvl="7" marL="3657600" algn="l">
              <a:spcBef>
                <a:spcPts val="600"/>
              </a:spcBef>
              <a:spcAft>
                <a:spcPts val="0"/>
              </a:spcAft>
              <a:buSzPts val="630"/>
              <a:buNone/>
              <a:defRPr sz="900"/>
            </a:lvl8pPr>
            <a:lvl9pPr indent="-228600" lvl="8" marL="4114800" algn="l">
              <a:spcBef>
                <a:spcPts val="600"/>
              </a:spcBef>
              <a:spcAft>
                <a:spcPts val="600"/>
              </a:spcAft>
              <a:buSzPts val="630"/>
              <a:buNone/>
              <a:defRPr sz="900"/>
            </a:lvl9pPr>
          </a:lstStyle>
          <a:p/>
        </p:txBody>
      </p:sp>
      <p:sp>
        <p:nvSpPr>
          <p:cNvPr id="120" name="Google Shape;120;p46"/>
          <p:cNvSpPr txBox="1"/>
          <p:nvPr>
            <p:ph idx="3" type="body"/>
          </p:nvPr>
        </p:nvSpPr>
        <p:spPr>
          <a:xfrm>
            <a:off x="4446711" y="1885949"/>
            <a:ext cx="3300984" cy="764783"/>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Autofit/>
          </a:bodyPr>
          <a:lstStyle>
            <a:lvl1pPr indent="-228600" lvl="0" marL="457200" algn="ctr">
              <a:lnSpc>
                <a:spcPct val="110000"/>
              </a:lnSpc>
              <a:spcBef>
                <a:spcPts val="440"/>
              </a:spcBef>
              <a:spcAft>
                <a:spcPts val="0"/>
              </a:spcAft>
              <a:buSzPts val="1540"/>
              <a:buNone/>
              <a:defRPr b="0" sz="2200">
                <a:solidFill>
                  <a:schemeClr val="lt1"/>
                </a:solidFill>
              </a:defRPr>
            </a:lvl1pPr>
            <a:lvl2pPr indent="-228600" lvl="1" marL="914400" algn="l">
              <a:spcBef>
                <a:spcPts val="600"/>
              </a:spcBef>
              <a:spcAft>
                <a:spcPts val="0"/>
              </a:spcAft>
              <a:buSzPts val="1400"/>
              <a:buNone/>
              <a:defRPr b="1" sz="2000"/>
            </a:lvl2pPr>
            <a:lvl3pPr indent="-228600" lvl="2" marL="1371600" algn="l">
              <a:spcBef>
                <a:spcPts val="600"/>
              </a:spcBef>
              <a:spcAft>
                <a:spcPts val="0"/>
              </a:spcAft>
              <a:buSzPts val="1260"/>
              <a:buNone/>
              <a:defRPr b="1" sz="1800"/>
            </a:lvl3pPr>
            <a:lvl4pPr indent="-228600" lvl="3" marL="1828800" algn="l">
              <a:spcBef>
                <a:spcPts val="600"/>
              </a:spcBef>
              <a:spcAft>
                <a:spcPts val="0"/>
              </a:spcAft>
              <a:buSzPts val="1120"/>
              <a:buNone/>
              <a:defRPr b="1" sz="1600"/>
            </a:lvl4pPr>
            <a:lvl5pPr indent="-228600" lvl="4" marL="2286000" algn="l">
              <a:spcBef>
                <a:spcPts val="600"/>
              </a:spcBef>
              <a:spcAft>
                <a:spcPts val="0"/>
              </a:spcAft>
              <a:buSzPts val="1120"/>
              <a:buNone/>
              <a:defRPr b="1" sz="1600"/>
            </a:lvl5pPr>
            <a:lvl6pPr indent="-228600" lvl="5" marL="2743200" algn="l">
              <a:spcBef>
                <a:spcPts val="600"/>
              </a:spcBef>
              <a:spcAft>
                <a:spcPts val="0"/>
              </a:spcAft>
              <a:buSzPts val="1120"/>
              <a:buNone/>
              <a:defRPr b="1" sz="1600"/>
            </a:lvl6pPr>
            <a:lvl7pPr indent="-228600" lvl="6" marL="3200400" algn="l">
              <a:spcBef>
                <a:spcPts val="600"/>
              </a:spcBef>
              <a:spcAft>
                <a:spcPts val="0"/>
              </a:spcAft>
              <a:buSzPts val="1120"/>
              <a:buNone/>
              <a:defRPr b="1" sz="1600"/>
            </a:lvl7pPr>
            <a:lvl8pPr indent="-228600" lvl="7" marL="3657600" algn="l">
              <a:spcBef>
                <a:spcPts val="600"/>
              </a:spcBef>
              <a:spcAft>
                <a:spcPts val="0"/>
              </a:spcAft>
              <a:buSzPts val="1120"/>
              <a:buNone/>
              <a:defRPr b="1" sz="1600"/>
            </a:lvl8pPr>
            <a:lvl9pPr indent="-228600" lvl="8" marL="4114800" algn="l">
              <a:spcBef>
                <a:spcPts val="600"/>
              </a:spcBef>
              <a:spcAft>
                <a:spcPts val="600"/>
              </a:spcAft>
              <a:buSzPts val="1120"/>
              <a:buNone/>
              <a:defRPr b="1" sz="1600"/>
            </a:lvl9pPr>
          </a:lstStyle>
          <a:p/>
        </p:txBody>
      </p:sp>
      <p:sp>
        <p:nvSpPr>
          <p:cNvPr id="121" name="Google Shape;121;p46"/>
          <p:cNvSpPr txBox="1"/>
          <p:nvPr>
            <p:ph idx="4" type="body"/>
          </p:nvPr>
        </p:nvSpPr>
        <p:spPr>
          <a:xfrm>
            <a:off x="4441435" y="2768112"/>
            <a:ext cx="3300984" cy="3023088"/>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228600" lvl="0" marL="457200" algn="ctr">
              <a:lnSpc>
                <a:spcPct val="110000"/>
              </a:lnSpc>
              <a:spcBef>
                <a:spcPts val="280"/>
              </a:spcBef>
              <a:spcAft>
                <a:spcPts val="0"/>
              </a:spcAft>
              <a:buSzPts val="980"/>
              <a:buNone/>
              <a:defRPr sz="1400"/>
            </a:lvl1pPr>
            <a:lvl2pPr indent="-228600" lvl="1" marL="914400" algn="l">
              <a:spcBef>
                <a:spcPts val="600"/>
              </a:spcBef>
              <a:spcAft>
                <a:spcPts val="0"/>
              </a:spcAft>
              <a:buSzPts val="840"/>
              <a:buNone/>
              <a:defRPr sz="1200"/>
            </a:lvl2pPr>
            <a:lvl3pPr indent="-228600" lvl="2" marL="1371600" algn="l">
              <a:spcBef>
                <a:spcPts val="600"/>
              </a:spcBef>
              <a:spcAft>
                <a:spcPts val="0"/>
              </a:spcAft>
              <a:buSzPts val="700"/>
              <a:buNone/>
              <a:defRPr sz="1000"/>
            </a:lvl3pPr>
            <a:lvl4pPr indent="-228600" lvl="3" marL="1828800" algn="l">
              <a:spcBef>
                <a:spcPts val="600"/>
              </a:spcBef>
              <a:spcAft>
                <a:spcPts val="0"/>
              </a:spcAft>
              <a:buSzPts val="630"/>
              <a:buNone/>
              <a:defRPr sz="900"/>
            </a:lvl4pPr>
            <a:lvl5pPr indent="-228600" lvl="4" marL="2286000" algn="l">
              <a:spcBef>
                <a:spcPts val="600"/>
              </a:spcBef>
              <a:spcAft>
                <a:spcPts val="0"/>
              </a:spcAft>
              <a:buSzPts val="630"/>
              <a:buNone/>
              <a:defRPr sz="900"/>
            </a:lvl5pPr>
            <a:lvl6pPr indent="-228600" lvl="5" marL="2743200" algn="l">
              <a:spcBef>
                <a:spcPts val="600"/>
              </a:spcBef>
              <a:spcAft>
                <a:spcPts val="0"/>
              </a:spcAft>
              <a:buSzPts val="630"/>
              <a:buNone/>
              <a:defRPr sz="900"/>
            </a:lvl6pPr>
            <a:lvl7pPr indent="-228600" lvl="6" marL="3200400" algn="l">
              <a:spcBef>
                <a:spcPts val="600"/>
              </a:spcBef>
              <a:spcAft>
                <a:spcPts val="0"/>
              </a:spcAft>
              <a:buSzPts val="630"/>
              <a:buNone/>
              <a:defRPr sz="900"/>
            </a:lvl7pPr>
            <a:lvl8pPr indent="-228600" lvl="7" marL="3657600" algn="l">
              <a:spcBef>
                <a:spcPts val="600"/>
              </a:spcBef>
              <a:spcAft>
                <a:spcPts val="0"/>
              </a:spcAft>
              <a:buSzPts val="630"/>
              <a:buNone/>
              <a:defRPr sz="900"/>
            </a:lvl8pPr>
            <a:lvl9pPr indent="-228600" lvl="8" marL="4114800" algn="l">
              <a:spcBef>
                <a:spcPts val="600"/>
              </a:spcBef>
              <a:spcAft>
                <a:spcPts val="600"/>
              </a:spcAft>
              <a:buSzPts val="630"/>
              <a:buNone/>
              <a:defRPr sz="900"/>
            </a:lvl9pPr>
          </a:lstStyle>
          <a:p/>
        </p:txBody>
      </p:sp>
      <p:sp>
        <p:nvSpPr>
          <p:cNvPr id="122" name="Google Shape;122;p46"/>
          <p:cNvSpPr txBox="1"/>
          <p:nvPr>
            <p:ph idx="5" type="body"/>
          </p:nvPr>
        </p:nvSpPr>
        <p:spPr>
          <a:xfrm>
            <a:off x="7966572" y="1885950"/>
            <a:ext cx="3300984" cy="764782"/>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Autofit/>
          </a:bodyPr>
          <a:lstStyle>
            <a:lvl1pPr indent="-228600" lvl="0" marL="457200" algn="ctr">
              <a:lnSpc>
                <a:spcPct val="110000"/>
              </a:lnSpc>
              <a:spcBef>
                <a:spcPts val="440"/>
              </a:spcBef>
              <a:spcAft>
                <a:spcPts val="0"/>
              </a:spcAft>
              <a:buSzPts val="1540"/>
              <a:buNone/>
              <a:defRPr b="0" sz="2200">
                <a:solidFill>
                  <a:schemeClr val="lt1"/>
                </a:solidFill>
              </a:defRPr>
            </a:lvl1pPr>
            <a:lvl2pPr indent="-228600" lvl="1" marL="914400" algn="l">
              <a:spcBef>
                <a:spcPts val="600"/>
              </a:spcBef>
              <a:spcAft>
                <a:spcPts val="0"/>
              </a:spcAft>
              <a:buSzPts val="1400"/>
              <a:buNone/>
              <a:defRPr b="1" sz="2000"/>
            </a:lvl2pPr>
            <a:lvl3pPr indent="-228600" lvl="2" marL="1371600" algn="l">
              <a:spcBef>
                <a:spcPts val="600"/>
              </a:spcBef>
              <a:spcAft>
                <a:spcPts val="0"/>
              </a:spcAft>
              <a:buSzPts val="1260"/>
              <a:buNone/>
              <a:defRPr b="1" sz="1800"/>
            </a:lvl3pPr>
            <a:lvl4pPr indent="-228600" lvl="3" marL="1828800" algn="l">
              <a:spcBef>
                <a:spcPts val="600"/>
              </a:spcBef>
              <a:spcAft>
                <a:spcPts val="0"/>
              </a:spcAft>
              <a:buSzPts val="1120"/>
              <a:buNone/>
              <a:defRPr b="1" sz="1600"/>
            </a:lvl4pPr>
            <a:lvl5pPr indent="-228600" lvl="4" marL="2286000" algn="l">
              <a:spcBef>
                <a:spcPts val="600"/>
              </a:spcBef>
              <a:spcAft>
                <a:spcPts val="0"/>
              </a:spcAft>
              <a:buSzPts val="1120"/>
              <a:buNone/>
              <a:defRPr b="1" sz="1600"/>
            </a:lvl5pPr>
            <a:lvl6pPr indent="-228600" lvl="5" marL="2743200" algn="l">
              <a:spcBef>
                <a:spcPts val="600"/>
              </a:spcBef>
              <a:spcAft>
                <a:spcPts val="0"/>
              </a:spcAft>
              <a:buSzPts val="1120"/>
              <a:buNone/>
              <a:defRPr b="1" sz="1600"/>
            </a:lvl6pPr>
            <a:lvl7pPr indent="-228600" lvl="6" marL="3200400" algn="l">
              <a:spcBef>
                <a:spcPts val="600"/>
              </a:spcBef>
              <a:spcAft>
                <a:spcPts val="0"/>
              </a:spcAft>
              <a:buSzPts val="1120"/>
              <a:buNone/>
              <a:defRPr b="1" sz="1600"/>
            </a:lvl7pPr>
            <a:lvl8pPr indent="-228600" lvl="7" marL="3657600" algn="l">
              <a:spcBef>
                <a:spcPts val="600"/>
              </a:spcBef>
              <a:spcAft>
                <a:spcPts val="0"/>
              </a:spcAft>
              <a:buSzPts val="1120"/>
              <a:buNone/>
              <a:defRPr b="1" sz="1600"/>
            </a:lvl8pPr>
            <a:lvl9pPr indent="-228600" lvl="8" marL="4114800" algn="l">
              <a:spcBef>
                <a:spcPts val="600"/>
              </a:spcBef>
              <a:spcAft>
                <a:spcPts val="600"/>
              </a:spcAft>
              <a:buSzPts val="1120"/>
              <a:buNone/>
              <a:defRPr b="1" sz="1600"/>
            </a:lvl9pPr>
          </a:lstStyle>
          <a:p/>
        </p:txBody>
      </p:sp>
      <p:sp>
        <p:nvSpPr>
          <p:cNvPr id="123" name="Google Shape;123;p46"/>
          <p:cNvSpPr txBox="1"/>
          <p:nvPr>
            <p:ph idx="6" type="body"/>
          </p:nvPr>
        </p:nvSpPr>
        <p:spPr>
          <a:xfrm>
            <a:off x="7966572" y="2768110"/>
            <a:ext cx="3300984" cy="3023089"/>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228600" lvl="0" marL="457200" algn="ctr">
              <a:lnSpc>
                <a:spcPct val="110000"/>
              </a:lnSpc>
              <a:spcBef>
                <a:spcPts val="280"/>
              </a:spcBef>
              <a:spcAft>
                <a:spcPts val="0"/>
              </a:spcAft>
              <a:buSzPts val="980"/>
              <a:buNone/>
              <a:defRPr sz="1400"/>
            </a:lvl1pPr>
            <a:lvl2pPr indent="-228600" lvl="1" marL="914400" algn="l">
              <a:spcBef>
                <a:spcPts val="600"/>
              </a:spcBef>
              <a:spcAft>
                <a:spcPts val="0"/>
              </a:spcAft>
              <a:buSzPts val="840"/>
              <a:buNone/>
              <a:defRPr sz="1200"/>
            </a:lvl2pPr>
            <a:lvl3pPr indent="-228600" lvl="2" marL="1371600" algn="l">
              <a:spcBef>
                <a:spcPts val="600"/>
              </a:spcBef>
              <a:spcAft>
                <a:spcPts val="0"/>
              </a:spcAft>
              <a:buSzPts val="700"/>
              <a:buNone/>
              <a:defRPr sz="1000"/>
            </a:lvl3pPr>
            <a:lvl4pPr indent="-228600" lvl="3" marL="1828800" algn="l">
              <a:spcBef>
                <a:spcPts val="600"/>
              </a:spcBef>
              <a:spcAft>
                <a:spcPts val="0"/>
              </a:spcAft>
              <a:buSzPts val="630"/>
              <a:buNone/>
              <a:defRPr sz="900"/>
            </a:lvl4pPr>
            <a:lvl5pPr indent="-228600" lvl="4" marL="2286000" algn="l">
              <a:spcBef>
                <a:spcPts val="600"/>
              </a:spcBef>
              <a:spcAft>
                <a:spcPts val="0"/>
              </a:spcAft>
              <a:buSzPts val="630"/>
              <a:buNone/>
              <a:defRPr sz="900"/>
            </a:lvl5pPr>
            <a:lvl6pPr indent="-228600" lvl="5" marL="2743200" algn="l">
              <a:spcBef>
                <a:spcPts val="600"/>
              </a:spcBef>
              <a:spcAft>
                <a:spcPts val="0"/>
              </a:spcAft>
              <a:buSzPts val="630"/>
              <a:buNone/>
              <a:defRPr sz="900"/>
            </a:lvl6pPr>
            <a:lvl7pPr indent="-228600" lvl="6" marL="3200400" algn="l">
              <a:spcBef>
                <a:spcPts val="600"/>
              </a:spcBef>
              <a:spcAft>
                <a:spcPts val="0"/>
              </a:spcAft>
              <a:buSzPts val="630"/>
              <a:buNone/>
              <a:defRPr sz="900"/>
            </a:lvl7pPr>
            <a:lvl8pPr indent="-228600" lvl="7" marL="3657600" algn="l">
              <a:spcBef>
                <a:spcPts val="600"/>
              </a:spcBef>
              <a:spcAft>
                <a:spcPts val="0"/>
              </a:spcAft>
              <a:buSzPts val="630"/>
              <a:buNone/>
              <a:defRPr sz="900"/>
            </a:lvl8pPr>
            <a:lvl9pPr indent="-228600" lvl="8" marL="4114800" algn="l">
              <a:spcBef>
                <a:spcPts val="600"/>
              </a:spcBef>
              <a:spcAft>
                <a:spcPts val="600"/>
              </a:spcAft>
              <a:buSzPts val="630"/>
              <a:buNone/>
              <a:defRPr sz="900"/>
            </a:lvl9pPr>
          </a:lstStyle>
          <a:p/>
        </p:txBody>
      </p:sp>
      <p:sp>
        <p:nvSpPr>
          <p:cNvPr id="124" name="Google Shape;124;p46"/>
          <p:cNvSpPr txBox="1"/>
          <p:nvPr>
            <p:ph idx="10" type="dt"/>
          </p:nvPr>
        </p:nvSpPr>
        <p:spPr>
          <a:xfrm>
            <a:off x="7678736" y="6000749"/>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46"/>
          <p:cNvSpPr txBox="1"/>
          <p:nvPr>
            <p:ph idx="11" type="ftr"/>
          </p:nvPr>
        </p:nvSpPr>
        <p:spPr>
          <a:xfrm>
            <a:off x="913795" y="6000749"/>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46"/>
          <p:cNvSpPr txBox="1"/>
          <p:nvPr>
            <p:ph idx="12" type="sldNum"/>
          </p:nvPr>
        </p:nvSpPr>
        <p:spPr>
          <a:xfrm>
            <a:off x="10514011" y="6000749"/>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icture Column">
  <p:cSld name="3 Picture Column">
    <p:spTree>
      <p:nvGrpSpPr>
        <p:cNvPr id="127" name="Shape 127"/>
        <p:cNvGrpSpPr/>
        <p:nvPr/>
      </p:nvGrpSpPr>
      <p:grpSpPr>
        <a:xfrm>
          <a:off x="0" y="0"/>
          <a:ext cx="0" cy="0"/>
          <a:chOff x="0" y="0"/>
          <a:chExt cx="0" cy="0"/>
        </a:xfrm>
      </p:grpSpPr>
      <p:pic>
        <p:nvPicPr>
          <p:cNvPr descr="Slate-V2-HD-3colPhotoInset.png" id="128" name="Google Shape;128;p47"/>
          <p:cNvPicPr preferRelativeResize="0"/>
          <p:nvPr/>
        </p:nvPicPr>
        <p:blipFill rotWithShape="1">
          <a:blip r:embed="rId2">
            <a:alphaModFix/>
          </a:blip>
          <a:srcRect b="0" l="0" r="0" t="0"/>
          <a:stretch/>
        </p:blipFill>
        <p:spPr>
          <a:xfrm>
            <a:off x="897962" y="1818214"/>
            <a:ext cx="3339972" cy="1847851"/>
          </a:xfrm>
          <a:prstGeom prst="rect">
            <a:avLst/>
          </a:prstGeom>
          <a:noFill/>
          <a:ln>
            <a:noFill/>
          </a:ln>
        </p:spPr>
      </p:pic>
      <p:pic>
        <p:nvPicPr>
          <p:cNvPr descr="Slate-V2-HD-3colPhotoInset.png" id="129" name="Google Shape;129;p47"/>
          <p:cNvPicPr preferRelativeResize="0"/>
          <p:nvPr/>
        </p:nvPicPr>
        <p:blipFill rotWithShape="1">
          <a:blip r:embed="rId2">
            <a:alphaModFix/>
          </a:blip>
          <a:srcRect b="0" l="0" r="0" t="0"/>
          <a:stretch/>
        </p:blipFill>
        <p:spPr>
          <a:xfrm>
            <a:off x="4403800" y="1818214"/>
            <a:ext cx="3339972" cy="1847851"/>
          </a:xfrm>
          <a:prstGeom prst="rect">
            <a:avLst/>
          </a:prstGeom>
          <a:noFill/>
          <a:ln>
            <a:noFill/>
          </a:ln>
        </p:spPr>
      </p:pic>
      <p:pic>
        <p:nvPicPr>
          <p:cNvPr descr="Slate-V2-HD-3colPhotoInset.png" id="130" name="Google Shape;130;p47"/>
          <p:cNvPicPr preferRelativeResize="0"/>
          <p:nvPr/>
        </p:nvPicPr>
        <p:blipFill rotWithShape="1">
          <a:blip r:embed="rId2">
            <a:alphaModFix/>
          </a:blip>
          <a:srcRect b="0" l="0" r="0" t="0"/>
          <a:stretch/>
        </p:blipFill>
        <p:spPr>
          <a:xfrm>
            <a:off x="7936051" y="1818214"/>
            <a:ext cx="3339972" cy="1847851"/>
          </a:xfrm>
          <a:prstGeom prst="rect">
            <a:avLst/>
          </a:prstGeom>
          <a:noFill/>
          <a:ln>
            <a:noFill/>
          </a:ln>
        </p:spPr>
      </p:pic>
      <p:sp>
        <p:nvSpPr>
          <p:cNvPr id="131" name="Google Shape;131;p47"/>
          <p:cNvSpPr txBox="1"/>
          <p:nvPr>
            <p:ph type="title"/>
          </p:nvPr>
        </p:nvSpPr>
        <p:spPr>
          <a:xfrm>
            <a:off x="913794" y="609600"/>
            <a:ext cx="10353763" cy="97045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lvl1pPr lvl="0" algn="ctr">
              <a:lnSpc>
                <a:spcPct val="90000"/>
              </a:lnSpc>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 name="Google Shape;132;p47"/>
          <p:cNvSpPr txBox="1"/>
          <p:nvPr>
            <p:ph idx="1" type="body"/>
          </p:nvPr>
        </p:nvSpPr>
        <p:spPr>
          <a:xfrm>
            <a:off x="913795" y="3904106"/>
            <a:ext cx="3300984" cy="576262"/>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Autofit/>
          </a:bodyPr>
          <a:lstStyle>
            <a:lvl1pPr indent="-228600" lvl="0" marL="457200" algn="ctr">
              <a:lnSpc>
                <a:spcPct val="110000"/>
              </a:lnSpc>
              <a:spcBef>
                <a:spcPts val="400"/>
              </a:spcBef>
              <a:spcAft>
                <a:spcPts val="0"/>
              </a:spcAft>
              <a:buSzPts val="1400"/>
              <a:buNone/>
              <a:defRPr b="0" sz="2000">
                <a:solidFill>
                  <a:schemeClr val="lt1"/>
                </a:solidFill>
              </a:defRPr>
            </a:lvl1pPr>
            <a:lvl2pPr indent="-228600" lvl="1" marL="914400" algn="l">
              <a:spcBef>
                <a:spcPts val="600"/>
              </a:spcBef>
              <a:spcAft>
                <a:spcPts val="0"/>
              </a:spcAft>
              <a:buSzPts val="1400"/>
              <a:buNone/>
              <a:defRPr b="1" sz="2000"/>
            </a:lvl2pPr>
            <a:lvl3pPr indent="-228600" lvl="2" marL="1371600" algn="l">
              <a:spcBef>
                <a:spcPts val="600"/>
              </a:spcBef>
              <a:spcAft>
                <a:spcPts val="0"/>
              </a:spcAft>
              <a:buSzPts val="1260"/>
              <a:buNone/>
              <a:defRPr b="1" sz="1800"/>
            </a:lvl3pPr>
            <a:lvl4pPr indent="-228600" lvl="3" marL="1828800" algn="l">
              <a:spcBef>
                <a:spcPts val="600"/>
              </a:spcBef>
              <a:spcAft>
                <a:spcPts val="0"/>
              </a:spcAft>
              <a:buSzPts val="1120"/>
              <a:buNone/>
              <a:defRPr b="1" sz="1600"/>
            </a:lvl4pPr>
            <a:lvl5pPr indent="-228600" lvl="4" marL="2286000" algn="l">
              <a:spcBef>
                <a:spcPts val="600"/>
              </a:spcBef>
              <a:spcAft>
                <a:spcPts val="0"/>
              </a:spcAft>
              <a:buSzPts val="1120"/>
              <a:buNone/>
              <a:defRPr b="1" sz="1600"/>
            </a:lvl5pPr>
            <a:lvl6pPr indent="-228600" lvl="5" marL="2743200" algn="l">
              <a:spcBef>
                <a:spcPts val="600"/>
              </a:spcBef>
              <a:spcAft>
                <a:spcPts val="0"/>
              </a:spcAft>
              <a:buSzPts val="1120"/>
              <a:buNone/>
              <a:defRPr b="1" sz="1600"/>
            </a:lvl6pPr>
            <a:lvl7pPr indent="-228600" lvl="6" marL="3200400" algn="l">
              <a:spcBef>
                <a:spcPts val="600"/>
              </a:spcBef>
              <a:spcAft>
                <a:spcPts val="0"/>
              </a:spcAft>
              <a:buSzPts val="1120"/>
              <a:buNone/>
              <a:defRPr b="1" sz="1600"/>
            </a:lvl7pPr>
            <a:lvl8pPr indent="-228600" lvl="7" marL="3657600" algn="l">
              <a:spcBef>
                <a:spcPts val="600"/>
              </a:spcBef>
              <a:spcAft>
                <a:spcPts val="0"/>
              </a:spcAft>
              <a:buSzPts val="1120"/>
              <a:buNone/>
              <a:defRPr b="1" sz="1600"/>
            </a:lvl8pPr>
            <a:lvl9pPr indent="-228600" lvl="8" marL="4114800" algn="l">
              <a:spcBef>
                <a:spcPts val="600"/>
              </a:spcBef>
              <a:spcAft>
                <a:spcPts val="600"/>
              </a:spcAft>
              <a:buSzPts val="1120"/>
              <a:buNone/>
              <a:defRPr b="1" sz="1600"/>
            </a:lvl9pPr>
          </a:lstStyle>
          <a:p/>
        </p:txBody>
      </p:sp>
      <p:sp>
        <p:nvSpPr>
          <p:cNvPr id="133" name="Google Shape;133;p47"/>
          <p:cNvSpPr/>
          <p:nvPr>
            <p:ph idx="2" type="pic"/>
          </p:nvPr>
        </p:nvSpPr>
        <p:spPr>
          <a:xfrm>
            <a:off x="1018102" y="1938918"/>
            <a:ext cx="3092368" cy="1602954"/>
          </a:xfrm>
          <a:prstGeom prst="roundRect">
            <a:avLst>
              <a:gd fmla="val 1858" name="adj"/>
            </a:avLst>
          </a:prstGeom>
          <a:noFill/>
          <a:ln>
            <a:noFill/>
          </a:ln>
          <a:effectLst>
            <a:outerShdw blurRad="38100" dir="4440000" dist="25400">
              <a:srgbClr val="000000">
                <a:alpha val="35686"/>
              </a:srgbClr>
            </a:outerShdw>
          </a:effectLst>
        </p:spPr>
      </p:sp>
      <p:sp>
        <p:nvSpPr>
          <p:cNvPr id="134" name="Google Shape;134;p47"/>
          <p:cNvSpPr txBox="1"/>
          <p:nvPr>
            <p:ph idx="3" type="body"/>
          </p:nvPr>
        </p:nvSpPr>
        <p:spPr>
          <a:xfrm>
            <a:off x="913795" y="4572443"/>
            <a:ext cx="3300984" cy="1218758"/>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228600" lvl="0" marL="457200" algn="ctr">
              <a:lnSpc>
                <a:spcPct val="110000"/>
              </a:lnSpc>
              <a:spcBef>
                <a:spcPts val="280"/>
              </a:spcBef>
              <a:spcAft>
                <a:spcPts val="0"/>
              </a:spcAft>
              <a:buSzPts val="980"/>
              <a:buNone/>
              <a:defRPr sz="1400"/>
            </a:lvl1pPr>
            <a:lvl2pPr indent="-228600" lvl="1" marL="914400" algn="l">
              <a:spcBef>
                <a:spcPts val="600"/>
              </a:spcBef>
              <a:spcAft>
                <a:spcPts val="0"/>
              </a:spcAft>
              <a:buSzPts val="840"/>
              <a:buNone/>
              <a:defRPr sz="1200"/>
            </a:lvl2pPr>
            <a:lvl3pPr indent="-228600" lvl="2" marL="1371600" algn="l">
              <a:spcBef>
                <a:spcPts val="600"/>
              </a:spcBef>
              <a:spcAft>
                <a:spcPts val="0"/>
              </a:spcAft>
              <a:buSzPts val="700"/>
              <a:buNone/>
              <a:defRPr sz="1000"/>
            </a:lvl3pPr>
            <a:lvl4pPr indent="-228600" lvl="3" marL="1828800" algn="l">
              <a:spcBef>
                <a:spcPts val="600"/>
              </a:spcBef>
              <a:spcAft>
                <a:spcPts val="0"/>
              </a:spcAft>
              <a:buSzPts val="630"/>
              <a:buNone/>
              <a:defRPr sz="900"/>
            </a:lvl4pPr>
            <a:lvl5pPr indent="-228600" lvl="4" marL="2286000" algn="l">
              <a:spcBef>
                <a:spcPts val="600"/>
              </a:spcBef>
              <a:spcAft>
                <a:spcPts val="0"/>
              </a:spcAft>
              <a:buSzPts val="630"/>
              <a:buNone/>
              <a:defRPr sz="900"/>
            </a:lvl5pPr>
            <a:lvl6pPr indent="-228600" lvl="5" marL="2743200" algn="l">
              <a:spcBef>
                <a:spcPts val="600"/>
              </a:spcBef>
              <a:spcAft>
                <a:spcPts val="0"/>
              </a:spcAft>
              <a:buSzPts val="630"/>
              <a:buNone/>
              <a:defRPr sz="900"/>
            </a:lvl6pPr>
            <a:lvl7pPr indent="-228600" lvl="6" marL="3200400" algn="l">
              <a:spcBef>
                <a:spcPts val="600"/>
              </a:spcBef>
              <a:spcAft>
                <a:spcPts val="0"/>
              </a:spcAft>
              <a:buSzPts val="630"/>
              <a:buNone/>
              <a:defRPr sz="900"/>
            </a:lvl7pPr>
            <a:lvl8pPr indent="-228600" lvl="7" marL="3657600" algn="l">
              <a:spcBef>
                <a:spcPts val="600"/>
              </a:spcBef>
              <a:spcAft>
                <a:spcPts val="0"/>
              </a:spcAft>
              <a:buSzPts val="630"/>
              <a:buNone/>
              <a:defRPr sz="900"/>
            </a:lvl8pPr>
            <a:lvl9pPr indent="-228600" lvl="8" marL="4114800" algn="l">
              <a:spcBef>
                <a:spcPts val="600"/>
              </a:spcBef>
              <a:spcAft>
                <a:spcPts val="600"/>
              </a:spcAft>
              <a:buSzPts val="630"/>
              <a:buNone/>
              <a:defRPr sz="900"/>
            </a:lvl9pPr>
          </a:lstStyle>
          <a:p/>
        </p:txBody>
      </p:sp>
      <p:sp>
        <p:nvSpPr>
          <p:cNvPr id="135" name="Google Shape;135;p47"/>
          <p:cNvSpPr txBox="1"/>
          <p:nvPr>
            <p:ph idx="4" type="body"/>
          </p:nvPr>
        </p:nvSpPr>
        <p:spPr>
          <a:xfrm>
            <a:off x="4442788" y="3904106"/>
            <a:ext cx="3300984" cy="576262"/>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Autofit/>
          </a:bodyPr>
          <a:lstStyle>
            <a:lvl1pPr indent="-228600" lvl="0" marL="457200" algn="ctr">
              <a:lnSpc>
                <a:spcPct val="110000"/>
              </a:lnSpc>
              <a:spcBef>
                <a:spcPts val="400"/>
              </a:spcBef>
              <a:spcAft>
                <a:spcPts val="0"/>
              </a:spcAft>
              <a:buSzPts val="1400"/>
              <a:buNone/>
              <a:defRPr b="0" sz="2000">
                <a:solidFill>
                  <a:schemeClr val="lt1"/>
                </a:solidFill>
              </a:defRPr>
            </a:lvl1pPr>
            <a:lvl2pPr indent="-228600" lvl="1" marL="914400" algn="l">
              <a:spcBef>
                <a:spcPts val="600"/>
              </a:spcBef>
              <a:spcAft>
                <a:spcPts val="0"/>
              </a:spcAft>
              <a:buSzPts val="1400"/>
              <a:buNone/>
              <a:defRPr b="1" sz="2000"/>
            </a:lvl2pPr>
            <a:lvl3pPr indent="-228600" lvl="2" marL="1371600" algn="l">
              <a:spcBef>
                <a:spcPts val="600"/>
              </a:spcBef>
              <a:spcAft>
                <a:spcPts val="0"/>
              </a:spcAft>
              <a:buSzPts val="1260"/>
              <a:buNone/>
              <a:defRPr b="1" sz="1800"/>
            </a:lvl3pPr>
            <a:lvl4pPr indent="-228600" lvl="3" marL="1828800" algn="l">
              <a:spcBef>
                <a:spcPts val="600"/>
              </a:spcBef>
              <a:spcAft>
                <a:spcPts val="0"/>
              </a:spcAft>
              <a:buSzPts val="1120"/>
              <a:buNone/>
              <a:defRPr b="1" sz="1600"/>
            </a:lvl4pPr>
            <a:lvl5pPr indent="-228600" lvl="4" marL="2286000" algn="l">
              <a:spcBef>
                <a:spcPts val="600"/>
              </a:spcBef>
              <a:spcAft>
                <a:spcPts val="0"/>
              </a:spcAft>
              <a:buSzPts val="1120"/>
              <a:buNone/>
              <a:defRPr b="1" sz="1600"/>
            </a:lvl5pPr>
            <a:lvl6pPr indent="-228600" lvl="5" marL="2743200" algn="l">
              <a:spcBef>
                <a:spcPts val="600"/>
              </a:spcBef>
              <a:spcAft>
                <a:spcPts val="0"/>
              </a:spcAft>
              <a:buSzPts val="1120"/>
              <a:buNone/>
              <a:defRPr b="1" sz="1600"/>
            </a:lvl6pPr>
            <a:lvl7pPr indent="-228600" lvl="6" marL="3200400" algn="l">
              <a:spcBef>
                <a:spcPts val="600"/>
              </a:spcBef>
              <a:spcAft>
                <a:spcPts val="0"/>
              </a:spcAft>
              <a:buSzPts val="1120"/>
              <a:buNone/>
              <a:defRPr b="1" sz="1600"/>
            </a:lvl7pPr>
            <a:lvl8pPr indent="-228600" lvl="7" marL="3657600" algn="l">
              <a:spcBef>
                <a:spcPts val="600"/>
              </a:spcBef>
              <a:spcAft>
                <a:spcPts val="0"/>
              </a:spcAft>
              <a:buSzPts val="1120"/>
              <a:buNone/>
              <a:defRPr b="1" sz="1600"/>
            </a:lvl8pPr>
            <a:lvl9pPr indent="-228600" lvl="8" marL="4114800" algn="l">
              <a:spcBef>
                <a:spcPts val="600"/>
              </a:spcBef>
              <a:spcAft>
                <a:spcPts val="600"/>
              </a:spcAft>
              <a:buSzPts val="1120"/>
              <a:buNone/>
              <a:defRPr b="1" sz="1600"/>
            </a:lvl9pPr>
          </a:lstStyle>
          <a:p/>
        </p:txBody>
      </p:sp>
      <p:sp>
        <p:nvSpPr>
          <p:cNvPr id="136" name="Google Shape;136;p47"/>
          <p:cNvSpPr/>
          <p:nvPr>
            <p:ph idx="5" type="pic"/>
          </p:nvPr>
        </p:nvSpPr>
        <p:spPr>
          <a:xfrm>
            <a:off x="4545743" y="1939094"/>
            <a:ext cx="3092368" cy="1608164"/>
          </a:xfrm>
          <a:prstGeom prst="roundRect">
            <a:avLst>
              <a:gd fmla="val 1858" name="adj"/>
            </a:avLst>
          </a:prstGeom>
          <a:noFill/>
          <a:ln>
            <a:noFill/>
          </a:ln>
          <a:effectLst>
            <a:outerShdw blurRad="38100" dir="4440000" dist="25400">
              <a:srgbClr val="000000">
                <a:alpha val="35686"/>
              </a:srgbClr>
            </a:outerShdw>
          </a:effectLst>
        </p:spPr>
      </p:sp>
      <p:sp>
        <p:nvSpPr>
          <p:cNvPr id="137" name="Google Shape;137;p47"/>
          <p:cNvSpPr txBox="1"/>
          <p:nvPr>
            <p:ph idx="6" type="body"/>
          </p:nvPr>
        </p:nvSpPr>
        <p:spPr>
          <a:xfrm>
            <a:off x="4441435" y="4572442"/>
            <a:ext cx="3300984" cy="1218758"/>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228600" lvl="0" marL="457200" algn="ctr">
              <a:lnSpc>
                <a:spcPct val="110000"/>
              </a:lnSpc>
              <a:spcBef>
                <a:spcPts val="280"/>
              </a:spcBef>
              <a:spcAft>
                <a:spcPts val="0"/>
              </a:spcAft>
              <a:buSzPts val="980"/>
              <a:buNone/>
              <a:defRPr sz="1400"/>
            </a:lvl1pPr>
            <a:lvl2pPr indent="-228600" lvl="1" marL="914400" algn="l">
              <a:spcBef>
                <a:spcPts val="600"/>
              </a:spcBef>
              <a:spcAft>
                <a:spcPts val="0"/>
              </a:spcAft>
              <a:buSzPts val="840"/>
              <a:buNone/>
              <a:defRPr sz="1200"/>
            </a:lvl2pPr>
            <a:lvl3pPr indent="-228600" lvl="2" marL="1371600" algn="l">
              <a:spcBef>
                <a:spcPts val="600"/>
              </a:spcBef>
              <a:spcAft>
                <a:spcPts val="0"/>
              </a:spcAft>
              <a:buSzPts val="700"/>
              <a:buNone/>
              <a:defRPr sz="1000"/>
            </a:lvl3pPr>
            <a:lvl4pPr indent="-228600" lvl="3" marL="1828800" algn="l">
              <a:spcBef>
                <a:spcPts val="600"/>
              </a:spcBef>
              <a:spcAft>
                <a:spcPts val="0"/>
              </a:spcAft>
              <a:buSzPts val="630"/>
              <a:buNone/>
              <a:defRPr sz="900"/>
            </a:lvl4pPr>
            <a:lvl5pPr indent="-228600" lvl="4" marL="2286000" algn="l">
              <a:spcBef>
                <a:spcPts val="600"/>
              </a:spcBef>
              <a:spcAft>
                <a:spcPts val="0"/>
              </a:spcAft>
              <a:buSzPts val="630"/>
              <a:buNone/>
              <a:defRPr sz="900"/>
            </a:lvl5pPr>
            <a:lvl6pPr indent="-228600" lvl="5" marL="2743200" algn="l">
              <a:spcBef>
                <a:spcPts val="600"/>
              </a:spcBef>
              <a:spcAft>
                <a:spcPts val="0"/>
              </a:spcAft>
              <a:buSzPts val="630"/>
              <a:buNone/>
              <a:defRPr sz="900"/>
            </a:lvl6pPr>
            <a:lvl7pPr indent="-228600" lvl="6" marL="3200400" algn="l">
              <a:spcBef>
                <a:spcPts val="600"/>
              </a:spcBef>
              <a:spcAft>
                <a:spcPts val="0"/>
              </a:spcAft>
              <a:buSzPts val="630"/>
              <a:buNone/>
              <a:defRPr sz="900"/>
            </a:lvl7pPr>
            <a:lvl8pPr indent="-228600" lvl="7" marL="3657600" algn="l">
              <a:spcBef>
                <a:spcPts val="600"/>
              </a:spcBef>
              <a:spcAft>
                <a:spcPts val="0"/>
              </a:spcAft>
              <a:buSzPts val="630"/>
              <a:buNone/>
              <a:defRPr sz="900"/>
            </a:lvl8pPr>
            <a:lvl9pPr indent="-228600" lvl="8" marL="4114800" algn="l">
              <a:spcBef>
                <a:spcPts val="600"/>
              </a:spcBef>
              <a:spcAft>
                <a:spcPts val="600"/>
              </a:spcAft>
              <a:buSzPts val="630"/>
              <a:buNone/>
              <a:defRPr sz="900"/>
            </a:lvl9pPr>
          </a:lstStyle>
          <a:p/>
        </p:txBody>
      </p:sp>
      <p:sp>
        <p:nvSpPr>
          <p:cNvPr id="138" name="Google Shape;138;p47"/>
          <p:cNvSpPr txBox="1"/>
          <p:nvPr>
            <p:ph idx="7" type="body"/>
          </p:nvPr>
        </p:nvSpPr>
        <p:spPr>
          <a:xfrm>
            <a:off x="7966697" y="3904106"/>
            <a:ext cx="3300984" cy="576262"/>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Autofit/>
          </a:bodyPr>
          <a:lstStyle>
            <a:lvl1pPr indent="-228600" lvl="0" marL="457200" algn="ctr">
              <a:lnSpc>
                <a:spcPct val="110000"/>
              </a:lnSpc>
              <a:spcBef>
                <a:spcPts val="400"/>
              </a:spcBef>
              <a:spcAft>
                <a:spcPts val="0"/>
              </a:spcAft>
              <a:buSzPts val="1400"/>
              <a:buNone/>
              <a:defRPr b="0" sz="2000">
                <a:solidFill>
                  <a:schemeClr val="lt1"/>
                </a:solidFill>
              </a:defRPr>
            </a:lvl1pPr>
            <a:lvl2pPr indent="-228600" lvl="1" marL="914400" algn="l">
              <a:spcBef>
                <a:spcPts val="600"/>
              </a:spcBef>
              <a:spcAft>
                <a:spcPts val="0"/>
              </a:spcAft>
              <a:buSzPts val="1400"/>
              <a:buNone/>
              <a:defRPr b="1" sz="2000"/>
            </a:lvl2pPr>
            <a:lvl3pPr indent="-228600" lvl="2" marL="1371600" algn="l">
              <a:spcBef>
                <a:spcPts val="600"/>
              </a:spcBef>
              <a:spcAft>
                <a:spcPts val="0"/>
              </a:spcAft>
              <a:buSzPts val="1260"/>
              <a:buNone/>
              <a:defRPr b="1" sz="1800"/>
            </a:lvl3pPr>
            <a:lvl4pPr indent="-228600" lvl="3" marL="1828800" algn="l">
              <a:spcBef>
                <a:spcPts val="600"/>
              </a:spcBef>
              <a:spcAft>
                <a:spcPts val="0"/>
              </a:spcAft>
              <a:buSzPts val="1120"/>
              <a:buNone/>
              <a:defRPr b="1" sz="1600"/>
            </a:lvl4pPr>
            <a:lvl5pPr indent="-228600" lvl="4" marL="2286000" algn="l">
              <a:spcBef>
                <a:spcPts val="600"/>
              </a:spcBef>
              <a:spcAft>
                <a:spcPts val="0"/>
              </a:spcAft>
              <a:buSzPts val="1120"/>
              <a:buNone/>
              <a:defRPr b="1" sz="1600"/>
            </a:lvl5pPr>
            <a:lvl6pPr indent="-228600" lvl="5" marL="2743200" algn="l">
              <a:spcBef>
                <a:spcPts val="600"/>
              </a:spcBef>
              <a:spcAft>
                <a:spcPts val="0"/>
              </a:spcAft>
              <a:buSzPts val="1120"/>
              <a:buNone/>
              <a:defRPr b="1" sz="1600"/>
            </a:lvl6pPr>
            <a:lvl7pPr indent="-228600" lvl="6" marL="3200400" algn="l">
              <a:spcBef>
                <a:spcPts val="600"/>
              </a:spcBef>
              <a:spcAft>
                <a:spcPts val="0"/>
              </a:spcAft>
              <a:buSzPts val="1120"/>
              <a:buNone/>
              <a:defRPr b="1" sz="1600"/>
            </a:lvl7pPr>
            <a:lvl8pPr indent="-228600" lvl="7" marL="3657600" algn="l">
              <a:spcBef>
                <a:spcPts val="600"/>
              </a:spcBef>
              <a:spcAft>
                <a:spcPts val="0"/>
              </a:spcAft>
              <a:buSzPts val="1120"/>
              <a:buNone/>
              <a:defRPr b="1" sz="1600"/>
            </a:lvl8pPr>
            <a:lvl9pPr indent="-228600" lvl="8" marL="4114800" algn="l">
              <a:spcBef>
                <a:spcPts val="600"/>
              </a:spcBef>
              <a:spcAft>
                <a:spcPts val="600"/>
              </a:spcAft>
              <a:buSzPts val="1120"/>
              <a:buNone/>
              <a:defRPr b="1" sz="1600"/>
            </a:lvl9pPr>
          </a:lstStyle>
          <a:p/>
        </p:txBody>
      </p:sp>
      <p:sp>
        <p:nvSpPr>
          <p:cNvPr id="139" name="Google Shape;139;p47"/>
          <p:cNvSpPr/>
          <p:nvPr>
            <p:ph idx="8" type="pic"/>
          </p:nvPr>
        </p:nvSpPr>
        <p:spPr>
          <a:xfrm>
            <a:off x="8075698" y="1934432"/>
            <a:ext cx="3092368" cy="1607294"/>
          </a:xfrm>
          <a:prstGeom prst="roundRect">
            <a:avLst>
              <a:gd fmla="val 1858" name="adj"/>
            </a:avLst>
          </a:prstGeom>
          <a:noFill/>
          <a:ln>
            <a:noFill/>
          </a:ln>
          <a:effectLst>
            <a:outerShdw blurRad="38100" dir="4440000" dist="25400">
              <a:srgbClr val="000000">
                <a:alpha val="35686"/>
              </a:srgbClr>
            </a:outerShdw>
          </a:effectLst>
        </p:spPr>
      </p:sp>
      <p:sp>
        <p:nvSpPr>
          <p:cNvPr id="140" name="Google Shape;140;p47"/>
          <p:cNvSpPr txBox="1"/>
          <p:nvPr>
            <p:ph idx="9" type="body"/>
          </p:nvPr>
        </p:nvSpPr>
        <p:spPr>
          <a:xfrm>
            <a:off x="7966572" y="4572442"/>
            <a:ext cx="3300984" cy="1218758"/>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228600" lvl="0" marL="457200" algn="ctr">
              <a:lnSpc>
                <a:spcPct val="110000"/>
              </a:lnSpc>
              <a:spcBef>
                <a:spcPts val="280"/>
              </a:spcBef>
              <a:spcAft>
                <a:spcPts val="0"/>
              </a:spcAft>
              <a:buSzPts val="980"/>
              <a:buNone/>
              <a:defRPr sz="1400"/>
            </a:lvl1pPr>
            <a:lvl2pPr indent="-228600" lvl="1" marL="914400" algn="l">
              <a:spcBef>
                <a:spcPts val="600"/>
              </a:spcBef>
              <a:spcAft>
                <a:spcPts val="0"/>
              </a:spcAft>
              <a:buSzPts val="840"/>
              <a:buNone/>
              <a:defRPr sz="1200"/>
            </a:lvl2pPr>
            <a:lvl3pPr indent="-228600" lvl="2" marL="1371600" algn="l">
              <a:spcBef>
                <a:spcPts val="600"/>
              </a:spcBef>
              <a:spcAft>
                <a:spcPts val="0"/>
              </a:spcAft>
              <a:buSzPts val="700"/>
              <a:buNone/>
              <a:defRPr sz="1000"/>
            </a:lvl3pPr>
            <a:lvl4pPr indent="-228600" lvl="3" marL="1828800" algn="l">
              <a:spcBef>
                <a:spcPts val="600"/>
              </a:spcBef>
              <a:spcAft>
                <a:spcPts val="0"/>
              </a:spcAft>
              <a:buSzPts val="630"/>
              <a:buNone/>
              <a:defRPr sz="900"/>
            </a:lvl4pPr>
            <a:lvl5pPr indent="-228600" lvl="4" marL="2286000" algn="l">
              <a:spcBef>
                <a:spcPts val="600"/>
              </a:spcBef>
              <a:spcAft>
                <a:spcPts val="0"/>
              </a:spcAft>
              <a:buSzPts val="630"/>
              <a:buNone/>
              <a:defRPr sz="900"/>
            </a:lvl5pPr>
            <a:lvl6pPr indent="-228600" lvl="5" marL="2743200" algn="l">
              <a:spcBef>
                <a:spcPts val="600"/>
              </a:spcBef>
              <a:spcAft>
                <a:spcPts val="0"/>
              </a:spcAft>
              <a:buSzPts val="630"/>
              <a:buNone/>
              <a:defRPr sz="900"/>
            </a:lvl6pPr>
            <a:lvl7pPr indent="-228600" lvl="6" marL="3200400" algn="l">
              <a:spcBef>
                <a:spcPts val="600"/>
              </a:spcBef>
              <a:spcAft>
                <a:spcPts val="0"/>
              </a:spcAft>
              <a:buSzPts val="630"/>
              <a:buNone/>
              <a:defRPr sz="900"/>
            </a:lvl7pPr>
            <a:lvl8pPr indent="-228600" lvl="7" marL="3657600" algn="l">
              <a:spcBef>
                <a:spcPts val="600"/>
              </a:spcBef>
              <a:spcAft>
                <a:spcPts val="0"/>
              </a:spcAft>
              <a:buSzPts val="630"/>
              <a:buNone/>
              <a:defRPr sz="900"/>
            </a:lvl8pPr>
            <a:lvl9pPr indent="-228600" lvl="8" marL="4114800" algn="l">
              <a:spcBef>
                <a:spcPts val="600"/>
              </a:spcBef>
              <a:spcAft>
                <a:spcPts val="600"/>
              </a:spcAft>
              <a:buSzPts val="630"/>
              <a:buNone/>
              <a:defRPr sz="900"/>
            </a:lvl9pPr>
          </a:lstStyle>
          <a:p/>
        </p:txBody>
      </p:sp>
      <p:sp>
        <p:nvSpPr>
          <p:cNvPr id="141" name="Google Shape;141;p47"/>
          <p:cNvSpPr txBox="1"/>
          <p:nvPr>
            <p:ph idx="10" type="dt"/>
          </p:nvPr>
        </p:nvSpPr>
        <p:spPr>
          <a:xfrm>
            <a:off x="7678736" y="6000749"/>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2" name="Google Shape;142;p47"/>
          <p:cNvSpPr txBox="1"/>
          <p:nvPr>
            <p:ph idx="11" type="ftr"/>
          </p:nvPr>
        </p:nvSpPr>
        <p:spPr>
          <a:xfrm>
            <a:off x="913795" y="6000749"/>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3" name="Google Shape;143;p47"/>
          <p:cNvSpPr txBox="1"/>
          <p:nvPr>
            <p:ph idx="12" type="sldNum"/>
          </p:nvPr>
        </p:nvSpPr>
        <p:spPr>
          <a:xfrm>
            <a:off x="10514011" y="6000749"/>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7" name="Shape 27"/>
        <p:cNvGrpSpPr/>
        <p:nvPr/>
      </p:nvGrpSpPr>
      <p:grpSpPr>
        <a:xfrm>
          <a:off x="0" y="0"/>
          <a:ext cx="0" cy="0"/>
          <a:chOff x="0" y="0"/>
          <a:chExt cx="0" cy="0"/>
        </a:xfrm>
      </p:grpSpPr>
      <p:sp>
        <p:nvSpPr>
          <p:cNvPr id="28" name="Google Shape;28;p34"/>
          <p:cNvSpPr txBox="1"/>
          <p:nvPr>
            <p:ph type="title"/>
          </p:nvPr>
        </p:nvSpPr>
        <p:spPr>
          <a:xfrm>
            <a:off x="913795" y="609600"/>
            <a:ext cx="10353762" cy="125730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lvl1pPr lvl="0" algn="ctr">
              <a:lnSpc>
                <a:spcPct val="90000"/>
              </a:lnSpc>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34"/>
          <p:cNvSpPr txBox="1"/>
          <p:nvPr>
            <p:ph idx="1" type="body"/>
          </p:nvPr>
        </p:nvSpPr>
        <p:spPr>
          <a:xfrm>
            <a:off x="913795" y="2076450"/>
            <a:ext cx="10353762" cy="3714749"/>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308610" lvl="0" marL="457200" algn="l">
              <a:lnSpc>
                <a:spcPct val="110000"/>
              </a:lnSpc>
              <a:spcBef>
                <a:spcPts val="360"/>
              </a:spcBef>
              <a:spcAft>
                <a:spcPts val="0"/>
              </a:spcAft>
              <a:buSzPts val="1260"/>
              <a:buChar char="◈"/>
              <a:defRPr/>
            </a:lvl1pPr>
            <a:lvl2pPr indent="-308610" lvl="1" marL="914400" algn="l">
              <a:spcBef>
                <a:spcPts val="600"/>
              </a:spcBef>
              <a:spcAft>
                <a:spcPts val="0"/>
              </a:spcAft>
              <a:buSzPts val="1260"/>
              <a:buChar char="🞚"/>
              <a:defRPr/>
            </a:lvl2pPr>
            <a:lvl3pPr indent="-308610" lvl="2" marL="1371600" algn="l">
              <a:spcBef>
                <a:spcPts val="600"/>
              </a:spcBef>
              <a:spcAft>
                <a:spcPts val="0"/>
              </a:spcAft>
              <a:buSzPts val="1260"/>
              <a:buChar char="◈"/>
              <a:defRPr/>
            </a:lvl3pPr>
            <a:lvl4pPr indent="-308610" lvl="3" marL="1828800" algn="l">
              <a:spcBef>
                <a:spcPts val="600"/>
              </a:spcBef>
              <a:spcAft>
                <a:spcPts val="0"/>
              </a:spcAft>
              <a:buSzPts val="1260"/>
              <a:buChar char="🞚"/>
              <a:defRPr/>
            </a:lvl4pPr>
            <a:lvl5pPr indent="-308610" lvl="4" marL="2286000" algn="l">
              <a:spcBef>
                <a:spcPts val="600"/>
              </a:spcBef>
              <a:spcAft>
                <a:spcPts val="0"/>
              </a:spcAft>
              <a:buSzPts val="1260"/>
              <a:buChar char="◈"/>
              <a:defRPr/>
            </a:lvl5pPr>
            <a:lvl6pPr indent="-308610" lvl="5" marL="2743200" algn="l">
              <a:spcBef>
                <a:spcPts val="600"/>
              </a:spcBef>
              <a:spcAft>
                <a:spcPts val="0"/>
              </a:spcAft>
              <a:buSzPts val="1260"/>
              <a:buChar char="◈"/>
              <a:defRPr/>
            </a:lvl6pPr>
            <a:lvl7pPr indent="-308610" lvl="6" marL="3200400" algn="l">
              <a:spcBef>
                <a:spcPts val="600"/>
              </a:spcBef>
              <a:spcAft>
                <a:spcPts val="0"/>
              </a:spcAft>
              <a:buSzPts val="1260"/>
              <a:buChar char="◈"/>
              <a:defRPr/>
            </a:lvl7pPr>
            <a:lvl8pPr indent="-308609" lvl="7" marL="3657600" algn="l">
              <a:spcBef>
                <a:spcPts val="600"/>
              </a:spcBef>
              <a:spcAft>
                <a:spcPts val="0"/>
              </a:spcAft>
              <a:buSzPts val="1260"/>
              <a:buChar char="◈"/>
              <a:defRPr/>
            </a:lvl8pPr>
            <a:lvl9pPr indent="-308609" lvl="8" marL="4114800" algn="l">
              <a:spcBef>
                <a:spcPts val="600"/>
              </a:spcBef>
              <a:spcAft>
                <a:spcPts val="600"/>
              </a:spcAft>
              <a:buSzPts val="1260"/>
              <a:buChar char="◈"/>
              <a:defRPr/>
            </a:lvl9pPr>
          </a:lstStyle>
          <a:p/>
        </p:txBody>
      </p:sp>
      <p:sp>
        <p:nvSpPr>
          <p:cNvPr id="30" name="Google Shape;30;p34"/>
          <p:cNvSpPr txBox="1"/>
          <p:nvPr>
            <p:ph idx="10" type="dt"/>
          </p:nvPr>
        </p:nvSpPr>
        <p:spPr>
          <a:xfrm>
            <a:off x="7678736" y="6000749"/>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34"/>
          <p:cNvSpPr txBox="1"/>
          <p:nvPr>
            <p:ph idx="11" type="ftr"/>
          </p:nvPr>
        </p:nvSpPr>
        <p:spPr>
          <a:xfrm>
            <a:off x="913795" y="6000749"/>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34"/>
          <p:cNvSpPr txBox="1"/>
          <p:nvPr>
            <p:ph idx="12" type="sldNum"/>
          </p:nvPr>
        </p:nvSpPr>
        <p:spPr>
          <a:xfrm>
            <a:off x="10514011" y="6000749"/>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3" name="Shape 33"/>
        <p:cNvGrpSpPr/>
        <p:nvPr/>
      </p:nvGrpSpPr>
      <p:grpSpPr>
        <a:xfrm>
          <a:off x="0" y="0"/>
          <a:ext cx="0" cy="0"/>
          <a:chOff x="0" y="0"/>
          <a:chExt cx="0" cy="0"/>
        </a:xfrm>
      </p:grpSpPr>
      <p:sp>
        <p:nvSpPr>
          <p:cNvPr id="34" name="Google Shape;34;p32"/>
          <p:cNvSpPr txBox="1"/>
          <p:nvPr>
            <p:ph type="ctrTitle"/>
          </p:nvPr>
        </p:nvSpPr>
        <p:spPr>
          <a:xfrm>
            <a:off x="1370693" y="1769540"/>
            <a:ext cx="9440034" cy="1828801"/>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rmAutofit/>
          </a:bodyPr>
          <a:lstStyle>
            <a:lvl1pPr lvl="0" algn="ctr">
              <a:lnSpc>
                <a:spcPct val="90000"/>
              </a:lnSpc>
              <a:spcBef>
                <a:spcPts val="0"/>
              </a:spcBef>
              <a:spcAft>
                <a:spcPts val="0"/>
              </a:spcAft>
              <a:buClr>
                <a:schemeClr val="lt2"/>
              </a:buClr>
              <a:buSzPts val="5400"/>
              <a:buFont typeface="Sorts Mill Goudy"/>
              <a:buNone/>
              <a:defRPr sz="5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32"/>
          <p:cNvSpPr txBox="1"/>
          <p:nvPr>
            <p:ph idx="1" type="subTitle"/>
          </p:nvPr>
        </p:nvSpPr>
        <p:spPr>
          <a:xfrm>
            <a:off x="1370693" y="3773489"/>
            <a:ext cx="9440034" cy="1049867"/>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lvl="0" algn="ctr">
              <a:lnSpc>
                <a:spcPct val="110000"/>
              </a:lnSpc>
              <a:spcBef>
                <a:spcPts val="460"/>
              </a:spcBef>
              <a:spcAft>
                <a:spcPts val="0"/>
              </a:spcAft>
              <a:buSzPts val="1610"/>
              <a:buNone/>
              <a:defRPr>
                <a:solidFill>
                  <a:schemeClr val="lt1"/>
                </a:solidFill>
              </a:defRPr>
            </a:lvl1pPr>
            <a:lvl2pPr lvl="1" algn="ctr">
              <a:spcBef>
                <a:spcPts val="600"/>
              </a:spcBef>
              <a:spcAft>
                <a:spcPts val="0"/>
              </a:spcAft>
              <a:buSzPts val="1470"/>
              <a:buNone/>
              <a:defRPr>
                <a:solidFill>
                  <a:schemeClr val="lt1"/>
                </a:solidFill>
              </a:defRPr>
            </a:lvl2pPr>
            <a:lvl3pPr lvl="2" algn="ctr">
              <a:spcBef>
                <a:spcPts val="600"/>
              </a:spcBef>
              <a:spcAft>
                <a:spcPts val="0"/>
              </a:spcAft>
              <a:buSzPts val="1260"/>
              <a:buNone/>
              <a:defRPr>
                <a:solidFill>
                  <a:schemeClr val="lt1"/>
                </a:solidFill>
              </a:defRPr>
            </a:lvl3pPr>
            <a:lvl4pPr lvl="3" algn="ctr">
              <a:spcBef>
                <a:spcPts val="600"/>
              </a:spcBef>
              <a:spcAft>
                <a:spcPts val="0"/>
              </a:spcAft>
              <a:buSzPts val="1120"/>
              <a:buNone/>
              <a:defRPr>
                <a:solidFill>
                  <a:schemeClr val="lt1"/>
                </a:solidFill>
              </a:defRPr>
            </a:lvl4pPr>
            <a:lvl5pPr lvl="4" algn="ctr">
              <a:spcBef>
                <a:spcPts val="600"/>
              </a:spcBef>
              <a:spcAft>
                <a:spcPts val="0"/>
              </a:spcAft>
              <a:buSzPts val="1120"/>
              <a:buNone/>
              <a:defRPr>
                <a:solidFill>
                  <a:schemeClr val="lt1"/>
                </a:solidFill>
              </a:defRPr>
            </a:lvl5pPr>
            <a:lvl6pPr lvl="5" algn="ctr">
              <a:spcBef>
                <a:spcPts val="600"/>
              </a:spcBef>
              <a:spcAft>
                <a:spcPts val="0"/>
              </a:spcAft>
              <a:buSzPts val="980"/>
              <a:buNone/>
              <a:defRPr>
                <a:solidFill>
                  <a:schemeClr val="lt1"/>
                </a:solidFill>
              </a:defRPr>
            </a:lvl6pPr>
            <a:lvl7pPr lvl="6" algn="ctr">
              <a:spcBef>
                <a:spcPts val="600"/>
              </a:spcBef>
              <a:spcAft>
                <a:spcPts val="0"/>
              </a:spcAft>
              <a:buSzPts val="980"/>
              <a:buNone/>
              <a:defRPr>
                <a:solidFill>
                  <a:schemeClr val="lt1"/>
                </a:solidFill>
              </a:defRPr>
            </a:lvl7pPr>
            <a:lvl8pPr lvl="7" algn="ctr">
              <a:spcBef>
                <a:spcPts val="600"/>
              </a:spcBef>
              <a:spcAft>
                <a:spcPts val="0"/>
              </a:spcAft>
              <a:buSzPts val="980"/>
              <a:buNone/>
              <a:defRPr>
                <a:solidFill>
                  <a:schemeClr val="lt1"/>
                </a:solidFill>
              </a:defRPr>
            </a:lvl8pPr>
            <a:lvl9pPr lvl="8" algn="ctr">
              <a:spcBef>
                <a:spcPts val="600"/>
              </a:spcBef>
              <a:spcAft>
                <a:spcPts val="600"/>
              </a:spcAft>
              <a:buSzPts val="980"/>
              <a:buNone/>
              <a:defRPr>
                <a:solidFill>
                  <a:schemeClr val="lt1"/>
                </a:solidFill>
              </a:defRPr>
            </a:lvl9pPr>
          </a:lstStyle>
          <a:p/>
        </p:txBody>
      </p:sp>
      <p:sp>
        <p:nvSpPr>
          <p:cNvPr id="36" name="Google Shape;36;p32"/>
          <p:cNvSpPr txBox="1"/>
          <p:nvPr>
            <p:ph idx="10" type="dt"/>
          </p:nvPr>
        </p:nvSpPr>
        <p:spPr>
          <a:xfrm>
            <a:off x="7678736" y="6000749"/>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32"/>
          <p:cNvSpPr txBox="1"/>
          <p:nvPr>
            <p:ph idx="11" type="ftr"/>
          </p:nvPr>
        </p:nvSpPr>
        <p:spPr>
          <a:xfrm>
            <a:off x="913795" y="6000749"/>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32"/>
          <p:cNvSpPr txBox="1"/>
          <p:nvPr>
            <p:ph idx="12" type="sldNum"/>
          </p:nvPr>
        </p:nvSpPr>
        <p:spPr>
          <a:xfrm>
            <a:off x="10514011" y="6000749"/>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9" name="Shape 39"/>
        <p:cNvGrpSpPr/>
        <p:nvPr/>
      </p:nvGrpSpPr>
      <p:grpSpPr>
        <a:xfrm>
          <a:off x="0" y="0"/>
          <a:ext cx="0" cy="0"/>
          <a:chOff x="0" y="0"/>
          <a:chExt cx="0" cy="0"/>
        </a:xfrm>
      </p:grpSpPr>
      <p:sp>
        <p:nvSpPr>
          <p:cNvPr id="40" name="Google Shape;40;p35"/>
          <p:cNvSpPr txBox="1"/>
          <p:nvPr>
            <p:ph type="title"/>
          </p:nvPr>
        </p:nvSpPr>
        <p:spPr>
          <a:xfrm>
            <a:off x="1295401" y="1761067"/>
            <a:ext cx="9590550" cy="1828813"/>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rmAutofit/>
          </a:bodyPr>
          <a:lstStyle>
            <a:lvl1pPr lvl="0" algn="ctr">
              <a:lnSpc>
                <a:spcPct val="90000"/>
              </a:lnSpc>
              <a:spcBef>
                <a:spcPts val="0"/>
              </a:spcBef>
              <a:spcAft>
                <a:spcPts val="0"/>
              </a:spcAft>
              <a:buClr>
                <a:schemeClr val="lt2"/>
              </a:buClr>
              <a:buSzPts val="4000"/>
              <a:buFont typeface="Sorts Mill Goudy"/>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35"/>
          <p:cNvSpPr txBox="1"/>
          <p:nvPr>
            <p:ph idx="1" type="body"/>
          </p:nvPr>
        </p:nvSpPr>
        <p:spPr>
          <a:xfrm>
            <a:off x="1295401" y="3763439"/>
            <a:ext cx="9590550" cy="1333494"/>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228600" lvl="0" marL="457200" algn="ctr">
              <a:lnSpc>
                <a:spcPct val="110000"/>
              </a:lnSpc>
              <a:spcBef>
                <a:spcPts val="400"/>
              </a:spcBef>
              <a:spcAft>
                <a:spcPts val="0"/>
              </a:spcAft>
              <a:buSzPts val="1400"/>
              <a:buNone/>
              <a:defRPr sz="2000">
                <a:solidFill>
                  <a:schemeClr val="lt1"/>
                </a:solidFill>
              </a:defRPr>
            </a:lvl1pPr>
            <a:lvl2pPr indent="-228600" lvl="1" marL="914400" algn="l">
              <a:spcBef>
                <a:spcPts val="600"/>
              </a:spcBef>
              <a:spcAft>
                <a:spcPts val="0"/>
              </a:spcAft>
              <a:buSzPts val="1260"/>
              <a:buNone/>
              <a:defRPr sz="1800">
                <a:solidFill>
                  <a:schemeClr val="lt1"/>
                </a:solidFill>
              </a:defRPr>
            </a:lvl2pPr>
            <a:lvl3pPr indent="-228600" lvl="2" marL="1371600" algn="l">
              <a:spcBef>
                <a:spcPts val="600"/>
              </a:spcBef>
              <a:spcAft>
                <a:spcPts val="0"/>
              </a:spcAft>
              <a:buSzPts val="1120"/>
              <a:buNone/>
              <a:defRPr sz="1600">
                <a:solidFill>
                  <a:schemeClr val="lt1"/>
                </a:solidFill>
              </a:defRPr>
            </a:lvl3pPr>
            <a:lvl4pPr indent="-228600" lvl="3" marL="1828800" algn="l">
              <a:spcBef>
                <a:spcPts val="600"/>
              </a:spcBef>
              <a:spcAft>
                <a:spcPts val="0"/>
              </a:spcAft>
              <a:buSzPts val="980"/>
              <a:buNone/>
              <a:defRPr sz="1400">
                <a:solidFill>
                  <a:schemeClr val="lt1"/>
                </a:solidFill>
              </a:defRPr>
            </a:lvl4pPr>
            <a:lvl5pPr indent="-228600" lvl="4" marL="2286000" algn="l">
              <a:spcBef>
                <a:spcPts val="600"/>
              </a:spcBef>
              <a:spcAft>
                <a:spcPts val="0"/>
              </a:spcAft>
              <a:buSzPts val="980"/>
              <a:buNone/>
              <a:defRPr sz="1400">
                <a:solidFill>
                  <a:schemeClr val="lt1"/>
                </a:solidFill>
              </a:defRPr>
            </a:lvl5pPr>
            <a:lvl6pPr indent="-228600" lvl="5" marL="2743200" algn="l">
              <a:spcBef>
                <a:spcPts val="600"/>
              </a:spcBef>
              <a:spcAft>
                <a:spcPts val="0"/>
              </a:spcAft>
              <a:buSzPts val="980"/>
              <a:buNone/>
              <a:defRPr sz="1400">
                <a:solidFill>
                  <a:schemeClr val="lt1"/>
                </a:solidFill>
              </a:defRPr>
            </a:lvl6pPr>
            <a:lvl7pPr indent="-228600" lvl="6" marL="3200400" algn="l">
              <a:spcBef>
                <a:spcPts val="600"/>
              </a:spcBef>
              <a:spcAft>
                <a:spcPts val="0"/>
              </a:spcAft>
              <a:buSzPts val="980"/>
              <a:buNone/>
              <a:defRPr sz="1400">
                <a:solidFill>
                  <a:schemeClr val="lt1"/>
                </a:solidFill>
              </a:defRPr>
            </a:lvl7pPr>
            <a:lvl8pPr indent="-228600" lvl="7" marL="3657600" algn="l">
              <a:spcBef>
                <a:spcPts val="600"/>
              </a:spcBef>
              <a:spcAft>
                <a:spcPts val="0"/>
              </a:spcAft>
              <a:buSzPts val="980"/>
              <a:buNone/>
              <a:defRPr sz="1400">
                <a:solidFill>
                  <a:schemeClr val="lt1"/>
                </a:solidFill>
              </a:defRPr>
            </a:lvl8pPr>
            <a:lvl9pPr indent="-228600" lvl="8" marL="4114800" algn="l">
              <a:spcBef>
                <a:spcPts val="600"/>
              </a:spcBef>
              <a:spcAft>
                <a:spcPts val="600"/>
              </a:spcAft>
              <a:buSzPts val="980"/>
              <a:buNone/>
              <a:defRPr sz="1400">
                <a:solidFill>
                  <a:schemeClr val="lt1"/>
                </a:solidFill>
              </a:defRPr>
            </a:lvl9pPr>
          </a:lstStyle>
          <a:p/>
        </p:txBody>
      </p:sp>
      <p:sp>
        <p:nvSpPr>
          <p:cNvPr id="42" name="Google Shape;42;p35"/>
          <p:cNvSpPr txBox="1"/>
          <p:nvPr>
            <p:ph idx="10" type="dt"/>
          </p:nvPr>
        </p:nvSpPr>
        <p:spPr>
          <a:xfrm>
            <a:off x="7678736" y="6000749"/>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35"/>
          <p:cNvSpPr txBox="1"/>
          <p:nvPr>
            <p:ph idx="11" type="ftr"/>
          </p:nvPr>
        </p:nvSpPr>
        <p:spPr>
          <a:xfrm>
            <a:off x="913795" y="6000749"/>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35"/>
          <p:cNvSpPr txBox="1"/>
          <p:nvPr>
            <p:ph idx="12" type="sldNum"/>
          </p:nvPr>
        </p:nvSpPr>
        <p:spPr>
          <a:xfrm>
            <a:off x="10514011" y="6000749"/>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5" name="Shape 45"/>
        <p:cNvGrpSpPr/>
        <p:nvPr/>
      </p:nvGrpSpPr>
      <p:grpSpPr>
        <a:xfrm>
          <a:off x="0" y="0"/>
          <a:ext cx="0" cy="0"/>
          <a:chOff x="0" y="0"/>
          <a:chExt cx="0" cy="0"/>
        </a:xfrm>
      </p:grpSpPr>
      <p:sp>
        <p:nvSpPr>
          <p:cNvPr id="46" name="Google Shape;46;p36"/>
          <p:cNvSpPr txBox="1"/>
          <p:nvPr>
            <p:ph type="title"/>
          </p:nvPr>
        </p:nvSpPr>
        <p:spPr>
          <a:xfrm>
            <a:off x="913795" y="609600"/>
            <a:ext cx="10353762" cy="1261872"/>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lvl1pPr lvl="0" algn="ctr">
              <a:lnSpc>
                <a:spcPct val="90000"/>
              </a:lnSpc>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36"/>
          <p:cNvSpPr txBox="1"/>
          <p:nvPr>
            <p:ph idx="1" type="body"/>
          </p:nvPr>
        </p:nvSpPr>
        <p:spPr>
          <a:xfrm>
            <a:off x="913795" y="2076450"/>
            <a:ext cx="4856841" cy="3622671"/>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308610" lvl="0" marL="457200" algn="l">
              <a:lnSpc>
                <a:spcPct val="110000"/>
              </a:lnSpc>
              <a:spcBef>
                <a:spcPts val="360"/>
              </a:spcBef>
              <a:spcAft>
                <a:spcPts val="0"/>
              </a:spcAft>
              <a:buSzPts val="1260"/>
              <a:buChar char="◈"/>
              <a:defRPr/>
            </a:lvl1pPr>
            <a:lvl2pPr indent="-308610" lvl="1" marL="914400" algn="l">
              <a:spcBef>
                <a:spcPts val="600"/>
              </a:spcBef>
              <a:spcAft>
                <a:spcPts val="0"/>
              </a:spcAft>
              <a:buSzPts val="1260"/>
              <a:buChar char="🞚"/>
              <a:defRPr/>
            </a:lvl2pPr>
            <a:lvl3pPr indent="-308610" lvl="2" marL="1371600" algn="l">
              <a:spcBef>
                <a:spcPts val="600"/>
              </a:spcBef>
              <a:spcAft>
                <a:spcPts val="0"/>
              </a:spcAft>
              <a:buSzPts val="1260"/>
              <a:buChar char="◈"/>
              <a:defRPr/>
            </a:lvl3pPr>
            <a:lvl4pPr indent="-308610" lvl="3" marL="1828800" algn="l">
              <a:spcBef>
                <a:spcPts val="600"/>
              </a:spcBef>
              <a:spcAft>
                <a:spcPts val="0"/>
              </a:spcAft>
              <a:buSzPts val="1260"/>
              <a:buChar char="🞚"/>
              <a:defRPr/>
            </a:lvl4pPr>
            <a:lvl5pPr indent="-308610" lvl="4" marL="2286000" algn="l">
              <a:spcBef>
                <a:spcPts val="600"/>
              </a:spcBef>
              <a:spcAft>
                <a:spcPts val="0"/>
              </a:spcAft>
              <a:buSzPts val="1260"/>
              <a:buChar char="◈"/>
              <a:defRPr/>
            </a:lvl5pPr>
            <a:lvl6pPr indent="-308610" lvl="5" marL="2743200" algn="l">
              <a:spcBef>
                <a:spcPts val="600"/>
              </a:spcBef>
              <a:spcAft>
                <a:spcPts val="0"/>
              </a:spcAft>
              <a:buSzPts val="1260"/>
              <a:buChar char="◈"/>
              <a:defRPr/>
            </a:lvl6pPr>
            <a:lvl7pPr indent="-308610" lvl="6" marL="3200400" algn="l">
              <a:spcBef>
                <a:spcPts val="600"/>
              </a:spcBef>
              <a:spcAft>
                <a:spcPts val="0"/>
              </a:spcAft>
              <a:buSzPts val="1260"/>
              <a:buChar char="◈"/>
              <a:defRPr/>
            </a:lvl7pPr>
            <a:lvl8pPr indent="-308609" lvl="7" marL="3657600" algn="l">
              <a:spcBef>
                <a:spcPts val="600"/>
              </a:spcBef>
              <a:spcAft>
                <a:spcPts val="0"/>
              </a:spcAft>
              <a:buSzPts val="1260"/>
              <a:buChar char="◈"/>
              <a:defRPr/>
            </a:lvl8pPr>
            <a:lvl9pPr indent="-308609" lvl="8" marL="4114800" algn="l">
              <a:spcBef>
                <a:spcPts val="600"/>
              </a:spcBef>
              <a:spcAft>
                <a:spcPts val="600"/>
              </a:spcAft>
              <a:buSzPts val="1260"/>
              <a:buChar char="◈"/>
              <a:defRPr/>
            </a:lvl9pPr>
          </a:lstStyle>
          <a:p/>
        </p:txBody>
      </p:sp>
      <p:sp>
        <p:nvSpPr>
          <p:cNvPr id="48" name="Google Shape;48;p36"/>
          <p:cNvSpPr txBox="1"/>
          <p:nvPr>
            <p:ph idx="2" type="body"/>
          </p:nvPr>
        </p:nvSpPr>
        <p:spPr>
          <a:xfrm>
            <a:off x="6410716" y="2076451"/>
            <a:ext cx="4856841" cy="3622672"/>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308610" lvl="0" marL="457200" algn="l">
              <a:lnSpc>
                <a:spcPct val="110000"/>
              </a:lnSpc>
              <a:spcBef>
                <a:spcPts val="360"/>
              </a:spcBef>
              <a:spcAft>
                <a:spcPts val="0"/>
              </a:spcAft>
              <a:buSzPts val="1260"/>
              <a:buChar char="◈"/>
              <a:defRPr/>
            </a:lvl1pPr>
            <a:lvl2pPr indent="-308610" lvl="1" marL="914400" algn="l">
              <a:spcBef>
                <a:spcPts val="600"/>
              </a:spcBef>
              <a:spcAft>
                <a:spcPts val="0"/>
              </a:spcAft>
              <a:buSzPts val="1260"/>
              <a:buChar char="🞚"/>
              <a:defRPr/>
            </a:lvl2pPr>
            <a:lvl3pPr indent="-308610" lvl="2" marL="1371600" algn="l">
              <a:spcBef>
                <a:spcPts val="600"/>
              </a:spcBef>
              <a:spcAft>
                <a:spcPts val="0"/>
              </a:spcAft>
              <a:buSzPts val="1260"/>
              <a:buChar char="◈"/>
              <a:defRPr/>
            </a:lvl3pPr>
            <a:lvl4pPr indent="-308610" lvl="3" marL="1828800" algn="l">
              <a:spcBef>
                <a:spcPts val="600"/>
              </a:spcBef>
              <a:spcAft>
                <a:spcPts val="0"/>
              </a:spcAft>
              <a:buSzPts val="1260"/>
              <a:buChar char="🞚"/>
              <a:defRPr/>
            </a:lvl4pPr>
            <a:lvl5pPr indent="-308610" lvl="4" marL="2286000" algn="l">
              <a:spcBef>
                <a:spcPts val="600"/>
              </a:spcBef>
              <a:spcAft>
                <a:spcPts val="0"/>
              </a:spcAft>
              <a:buSzPts val="1260"/>
              <a:buChar char="◈"/>
              <a:defRPr/>
            </a:lvl5pPr>
            <a:lvl6pPr indent="-308610" lvl="5" marL="2743200" algn="l">
              <a:spcBef>
                <a:spcPts val="600"/>
              </a:spcBef>
              <a:spcAft>
                <a:spcPts val="0"/>
              </a:spcAft>
              <a:buSzPts val="1260"/>
              <a:buChar char="◈"/>
              <a:defRPr/>
            </a:lvl6pPr>
            <a:lvl7pPr indent="-308610" lvl="6" marL="3200400" algn="l">
              <a:spcBef>
                <a:spcPts val="600"/>
              </a:spcBef>
              <a:spcAft>
                <a:spcPts val="0"/>
              </a:spcAft>
              <a:buSzPts val="1260"/>
              <a:buChar char="◈"/>
              <a:defRPr/>
            </a:lvl7pPr>
            <a:lvl8pPr indent="-308609" lvl="7" marL="3657600" algn="l">
              <a:spcBef>
                <a:spcPts val="600"/>
              </a:spcBef>
              <a:spcAft>
                <a:spcPts val="0"/>
              </a:spcAft>
              <a:buSzPts val="1260"/>
              <a:buChar char="◈"/>
              <a:defRPr/>
            </a:lvl8pPr>
            <a:lvl9pPr indent="-308609" lvl="8" marL="4114800" algn="l">
              <a:spcBef>
                <a:spcPts val="600"/>
              </a:spcBef>
              <a:spcAft>
                <a:spcPts val="600"/>
              </a:spcAft>
              <a:buSzPts val="1260"/>
              <a:buChar char="◈"/>
              <a:defRPr/>
            </a:lvl9pPr>
          </a:lstStyle>
          <a:p/>
        </p:txBody>
      </p:sp>
      <p:sp>
        <p:nvSpPr>
          <p:cNvPr id="49" name="Google Shape;49;p36"/>
          <p:cNvSpPr txBox="1"/>
          <p:nvPr>
            <p:ph idx="10" type="dt"/>
          </p:nvPr>
        </p:nvSpPr>
        <p:spPr>
          <a:xfrm>
            <a:off x="7678736" y="6000749"/>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36"/>
          <p:cNvSpPr txBox="1"/>
          <p:nvPr>
            <p:ph idx="11" type="ftr"/>
          </p:nvPr>
        </p:nvSpPr>
        <p:spPr>
          <a:xfrm>
            <a:off x="913795" y="6000749"/>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36"/>
          <p:cNvSpPr txBox="1"/>
          <p:nvPr>
            <p:ph idx="12" type="sldNum"/>
          </p:nvPr>
        </p:nvSpPr>
        <p:spPr>
          <a:xfrm>
            <a:off x="10514011" y="6000749"/>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2" name="Shape 52"/>
        <p:cNvGrpSpPr/>
        <p:nvPr/>
      </p:nvGrpSpPr>
      <p:grpSpPr>
        <a:xfrm>
          <a:off x="0" y="0"/>
          <a:ext cx="0" cy="0"/>
          <a:chOff x="0" y="0"/>
          <a:chExt cx="0" cy="0"/>
        </a:xfrm>
      </p:grpSpPr>
      <p:pic>
        <p:nvPicPr>
          <p:cNvPr descr="Slate-V2-HD-compPhotoInset.png" id="53" name="Google Shape;53;p37"/>
          <p:cNvPicPr preferRelativeResize="0"/>
          <p:nvPr/>
        </p:nvPicPr>
        <p:blipFill rotWithShape="1">
          <a:blip r:embed="rId2">
            <a:alphaModFix/>
          </a:blip>
          <a:srcRect b="0" l="0" r="0" t="0"/>
          <a:stretch/>
        </p:blipFill>
        <p:spPr>
          <a:xfrm>
            <a:off x="913795" y="1734506"/>
            <a:ext cx="5029200" cy="4099959"/>
          </a:xfrm>
          <a:prstGeom prst="rect">
            <a:avLst/>
          </a:prstGeom>
          <a:noFill/>
          <a:ln>
            <a:noFill/>
          </a:ln>
        </p:spPr>
      </p:pic>
      <p:pic>
        <p:nvPicPr>
          <p:cNvPr descr="Slate-V2-HD-compPhotoInset.png" id="54" name="Google Shape;54;p37"/>
          <p:cNvPicPr preferRelativeResize="0"/>
          <p:nvPr/>
        </p:nvPicPr>
        <p:blipFill rotWithShape="1">
          <a:blip r:embed="rId2">
            <a:alphaModFix/>
          </a:blip>
          <a:srcRect b="0" l="0" r="0" t="0"/>
          <a:stretch/>
        </p:blipFill>
        <p:spPr>
          <a:xfrm>
            <a:off x="6238357" y="1734506"/>
            <a:ext cx="5029200" cy="4099959"/>
          </a:xfrm>
          <a:prstGeom prst="rect">
            <a:avLst/>
          </a:prstGeom>
          <a:noFill/>
          <a:ln>
            <a:noFill/>
          </a:ln>
        </p:spPr>
      </p:pic>
      <p:sp>
        <p:nvSpPr>
          <p:cNvPr id="55" name="Google Shape;55;p37"/>
          <p:cNvSpPr txBox="1"/>
          <p:nvPr>
            <p:ph type="title"/>
          </p:nvPr>
        </p:nvSpPr>
        <p:spPr>
          <a:xfrm>
            <a:off x="913795" y="609600"/>
            <a:ext cx="10353762" cy="97045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lvl1pPr lvl="0" algn="ctr">
              <a:lnSpc>
                <a:spcPct val="90000"/>
              </a:lnSpc>
              <a:spcBef>
                <a:spcPts val="0"/>
              </a:spcBef>
              <a:spcAft>
                <a:spcPts val="0"/>
              </a:spcAft>
              <a:buClr>
                <a:schemeClr val="lt2"/>
              </a:buClr>
              <a:buSzPts val="4600"/>
              <a:buFont typeface="Sorts Mill Goudy"/>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37"/>
          <p:cNvSpPr txBox="1"/>
          <p:nvPr>
            <p:ph idx="1" type="body"/>
          </p:nvPr>
        </p:nvSpPr>
        <p:spPr>
          <a:xfrm>
            <a:off x="1046013" y="1855153"/>
            <a:ext cx="4764764" cy="692494"/>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Autofit/>
          </a:bodyPr>
          <a:lstStyle>
            <a:lvl1pPr indent="-228600" lvl="0" marL="457200" algn="ctr">
              <a:lnSpc>
                <a:spcPct val="110000"/>
              </a:lnSpc>
              <a:spcBef>
                <a:spcPts val="480"/>
              </a:spcBef>
              <a:spcAft>
                <a:spcPts val="0"/>
              </a:spcAft>
              <a:buSzPts val="1680"/>
              <a:buNone/>
              <a:defRPr b="0" sz="2400"/>
            </a:lvl1pPr>
            <a:lvl2pPr indent="-228600" lvl="1" marL="914400" algn="l">
              <a:spcBef>
                <a:spcPts val="600"/>
              </a:spcBef>
              <a:spcAft>
                <a:spcPts val="0"/>
              </a:spcAft>
              <a:buSzPts val="1400"/>
              <a:buNone/>
              <a:defRPr b="1" sz="2000"/>
            </a:lvl2pPr>
            <a:lvl3pPr indent="-228600" lvl="2" marL="1371600" algn="l">
              <a:spcBef>
                <a:spcPts val="600"/>
              </a:spcBef>
              <a:spcAft>
                <a:spcPts val="0"/>
              </a:spcAft>
              <a:buSzPts val="1260"/>
              <a:buNone/>
              <a:defRPr b="1" sz="1800"/>
            </a:lvl3pPr>
            <a:lvl4pPr indent="-228600" lvl="3" marL="1828800" algn="l">
              <a:spcBef>
                <a:spcPts val="600"/>
              </a:spcBef>
              <a:spcAft>
                <a:spcPts val="0"/>
              </a:spcAft>
              <a:buSzPts val="1120"/>
              <a:buNone/>
              <a:defRPr b="1" sz="1600"/>
            </a:lvl4pPr>
            <a:lvl5pPr indent="-228600" lvl="4" marL="2286000" algn="l">
              <a:spcBef>
                <a:spcPts val="600"/>
              </a:spcBef>
              <a:spcAft>
                <a:spcPts val="0"/>
              </a:spcAft>
              <a:buSzPts val="1120"/>
              <a:buNone/>
              <a:defRPr b="1" sz="1600"/>
            </a:lvl5pPr>
            <a:lvl6pPr indent="-228600" lvl="5" marL="2743200" algn="l">
              <a:spcBef>
                <a:spcPts val="600"/>
              </a:spcBef>
              <a:spcAft>
                <a:spcPts val="0"/>
              </a:spcAft>
              <a:buSzPts val="1120"/>
              <a:buNone/>
              <a:defRPr b="1" sz="1600"/>
            </a:lvl6pPr>
            <a:lvl7pPr indent="-228600" lvl="6" marL="3200400" algn="l">
              <a:spcBef>
                <a:spcPts val="600"/>
              </a:spcBef>
              <a:spcAft>
                <a:spcPts val="0"/>
              </a:spcAft>
              <a:buSzPts val="1120"/>
              <a:buNone/>
              <a:defRPr b="1" sz="1600"/>
            </a:lvl7pPr>
            <a:lvl8pPr indent="-228600" lvl="7" marL="3657600" algn="l">
              <a:spcBef>
                <a:spcPts val="600"/>
              </a:spcBef>
              <a:spcAft>
                <a:spcPts val="0"/>
              </a:spcAft>
              <a:buSzPts val="1120"/>
              <a:buNone/>
              <a:defRPr b="1" sz="1600"/>
            </a:lvl8pPr>
            <a:lvl9pPr indent="-228600" lvl="8" marL="4114800" algn="l">
              <a:spcBef>
                <a:spcPts val="600"/>
              </a:spcBef>
              <a:spcAft>
                <a:spcPts val="600"/>
              </a:spcAft>
              <a:buSzPts val="1120"/>
              <a:buNone/>
              <a:defRPr b="1" sz="1600"/>
            </a:lvl9pPr>
          </a:lstStyle>
          <a:p/>
        </p:txBody>
      </p:sp>
      <p:sp>
        <p:nvSpPr>
          <p:cNvPr id="57" name="Google Shape;57;p37"/>
          <p:cNvSpPr txBox="1"/>
          <p:nvPr>
            <p:ph idx="2" type="body"/>
          </p:nvPr>
        </p:nvSpPr>
        <p:spPr>
          <a:xfrm>
            <a:off x="1046013" y="2702103"/>
            <a:ext cx="4764764" cy="3043533"/>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308610" lvl="0" marL="457200" algn="l">
              <a:lnSpc>
                <a:spcPct val="110000"/>
              </a:lnSpc>
              <a:spcBef>
                <a:spcPts val="360"/>
              </a:spcBef>
              <a:spcAft>
                <a:spcPts val="0"/>
              </a:spcAft>
              <a:buSzPts val="1260"/>
              <a:buChar char="◈"/>
              <a:defRPr sz="1800"/>
            </a:lvl1pPr>
            <a:lvl2pPr indent="-299719" lvl="1" marL="914400" algn="l">
              <a:spcBef>
                <a:spcPts val="600"/>
              </a:spcBef>
              <a:spcAft>
                <a:spcPts val="0"/>
              </a:spcAft>
              <a:buSzPts val="1120"/>
              <a:buChar char="🞚"/>
              <a:defRPr sz="1600"/>
            </a:lvl2pPr>
            <a:lvl3pPr indent="-290830" lvl="2" marL="1371600" algn="l">
              <a:spcBef>
                <a:spcPts val="600"/>
              </a:spcBef>
              <a:spcAft>
                <a:spcPts val="0"/>
              </a:spcAft>
              <a:buSzPts val="980"/>
              <a:buChar char="◈"/>
              <a:defRPr sz="1400"/>
            </a:lvl3pPr>
            <a:lvl4pPr indent="-281939" lvl="3" marL="1828800" algn="l">
              <a:spcBef>
                <a:spcPts val="600"/>
              </a:spcBef>
              <a:spcAft>
                <a:spcPts val="0"/>
              </a:spcAft>
              <a:buSzPts val="840"/>
              <a:buChar char="🞚"/>
              <a:defRPr sz="1200"/>
            </a:lvl4pPr>
            <a:lvl5pPr indent="-281939" lvl="4" marL="2286000" algn="l">
              <a:spcBef>
                <a:spcPts val="600"/>
              </a:spcBef>
              <a:spcAft>
                <a:spcPts val="0"/>
              </a:spcAft>
              <a:buSzPts val="840"/>
              <a:buChar char="◈"/>
              <a:defRPr sz="1200"/>
            </a:lvl5pPr>
            <a:lvl6pPr indent="-308610" lvl="5" marL="2743200" algn="l">
              <a:spcBef>
                <a:spcPts val="600"/>
              </a:spcBef>
              <a:spcAft>
                <a:spcPts val="0"/>
              </a:spcAft>
              <a:buSzPts val="1260"/>
              <a:buChar char="◈"/>
              <a:defRPr/>
            </a:lvl6pPr>
            <a:lvl7pPr indent="-308610" lvl="6" marL="3200400" algn="l">
              <a:spcBef>
                <a:spcPts val="600"/>
              </a:spcBef>
              <a:spcAft>
                <a:spcPts val="0"/>
              </a:spcAft>
              <a:buSzPts val="1260"/>
              <a:buChar char="◈"/>
              <a:defRPr/>
            </a:lvl7pPr>
            <a:lvl8pPr indent="-308609" lvl="7" marL="3657600" algn="l">
              <a:spcBef>
                <a:spcPts val="600"/>
              </a:spcBef>
              <a:spcAft>
                <a:spcPts val="0"/>
              </a:spcAft>
              <a:buSzPts val="1260"/>
              <a:buChar char="◈"/>
              <a:defRPr/>
            </a:lvl8pPr>
            <a:lvl9pPr indent="-308609" lvl="8" marL="4114800" algn="l">
              <a:spcBef>
                <a:spcPts val="600"/>
              </a:spcBef>
              <a:spcAft>
                <a:spcPts val="600"/>
              </a:spcAft>
              <a:buSzPts val="1260"/>
              <a:buChar char="◈"/>
              <a:defRPr/>
            </a:lvl9pPr>
          </a:lstStyle>
          <a:p/>
        </p:txBody>
      </p:sp>
      <p:sp>
        <p:nvSpPr>
          <p:cNvPr id="58" name="Google Shape;58;p37"/>
          <p:cNvSpPr txBox="1"/>
          <p:nvPr>
            <p:ph idx="3" type="body"/>
          </p:nvPr>
        </p:nvSpPr>
        <p:spPr>
          <a:xfrm>
            <a:off x="6363166" y="1855152"/>
            <a:ext cx="4779582" cy="692495"/>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Autofit/>
          </a:bodyPr>
          <a:lstStyle>
            <a:lvl1pPr indent="-228600" lvl="0" marL="457200" algn="ctr">
              <a:lnSpc>
                <a:spcPct val="110000"/>
              </a:lnSpc>
              <a:spcBef>
                <a:spcPts val="480"/>
              </a:spcBef>
              <a:spcAft>
                <a:spcPts val="0"/>
              </a:spcAft>
              <a:buSzPts val="1680"/>
              <a:buNone/>
              <a:defRPr b="0" sz="2400"/>
            </a:lvl1pPr>
            <a:lvl2pPr indent="-228600" lvl="1" marL="914400" algn="l">
              <a:spcBef>
                <a:spcPts val="600"/>
              </a:spcBef>
              <a:spcAft>
                <a:spcPts val="0"/>
              </a:spcAft>
              <a:buSzPts val="1400"/>
              <a:buNone/>
              <a:defRPr b="1" sz="2000"/>
            </a:lvl2pPr>
            <a:lvl3pPr indent="-228600" lvl="2" marL="1371600" algn="l">
              <a:spcBef>
                <a:spcPts val="600"/>
              </a:spcBef>
              <a:spcAft>
                <a:spcPts val="0"/>
              </a:spcAft>
              <a:buSzPts val="1260"/>
              <a:buNone/>
              <a:defRPr b="1" sz="1800"/>
            </a:lvl3pPr>
            <a:lvl4pPr indent="-228600" lvl="3" marL="1828800" algn="l">
              <a:spcBef>
                <a:spcPts val="600"/>
              </a:spcBef>
              <a:spcAft>
                <a:spcPts val="0"/>
              </a:spcAft>
              <a:buSzPts val="1120"/>
              <a:buNone/>
              <a:defRPr b="1" sz="1600"/>
            </a:lvl4pPr>
            <a:lvl5pPr indent="-228600" lvl="4" marL="2286000" algn="l">
              <a:spcBef>
                <a:spcPts val="600"/>
              </a:spcBef>
              <a:spcAft>
                <a:spcPts val="0"/>
              </a:spcAft>
              <a:buSzPts val="1120"/>
              <a:buNone/>
              <a:defRPr b="1" sz="1600"/>
            </a:lvl5pPr>
            <a:lvl6pPr indent="-228600" lvl="5" marL="2743200" algn="l">
              <a:spcBef>
                <a:spcPts val="600"/>
              </a:spcBef>
              <a:spcAft>
                <a:spcPts val="0"/>
              </a:spcAft>
              <a:buSzPts val="1120"/>
              <a:buNone/>
              <a:defRPr b="1" sz="1600"/>
            </a:lvl6pPr>
            <a:lvl7pPr indent="-228600" lvl="6" marL="3200400" algn="l">
              <a:spcBef>
                <a:spcPts val="600"/>
              </a:spcBef>
              <a:spcAft>
                <a:spcPts val="0"/>
              </a:spcAft>
              <a:buSzPts val="1120"/>
              <a:buNone/>
              <a:defRPr b="1" sz="1600"/>
            </a:lvl7pPr>
            <a:lvl8pPr indent="-228600" lvl="7" marL="3657600" algn="l">
              <a:spcBef>
                <a:spcPts val="600"/>
              </a:spcBef>
              <a:spcAft>
                <a:spcPts val="0"/>
              </a:spcAft>
              <a:buSzPts val="1120"/>
              <a:buNone/>
              <a:defRPr b="1" sz="1600"/>
            </a:lvl8pPr>
            <a:lvl9pPr indent="-228600" lvl="8" marL="4114800" algn="l">
              <a:spcBef>
                <a:spcPts val="600"/>
              </a:spcBef>
              <a:spcAft>
                <a:spcPts val="600"/>
              </a:spcAft>
              <a:buSzPts val="1120"/>
              <a:buNone/>
              <a:defRPr b="1" sz="1600"/>
            </a:lvl9pPr>
          </a:lstStyle>
          <a:p/>
        </p:txBody>
      </p:sp>
      <p:sp>
        <p:nvSpPr>
          <p:cNvPr id="59" name="Google Shape;59;p37"/>
          <p:cNvSpPr txBox="1"/>
          <p:nvPr>
            <p:ph idx="4" type="body"/>
          </p:nvPr>
        </p:nvSpPr>
        <p:spPr>
          <a:xfrm>
            <a:off x="6363167" y="2702103"/>
            <a:ext cx="4779581" cy="3043533"/>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308610" lvl="0" marL="457200" algn="l">
              <a:lnSpc>
                <a:spcPct val="110000"/>
              </a:lnSpc>
              <a:spcBef>
                <a:spcPts val="360"/>
              </a:spcBef>
              <a:spcAft>
                <a:spcPts val="0"/>
              </a:spcAft>
              <a:buSzPts val="1260"/>
              <a:buChar char="◈"/>
              <a:defRPr sz="1800"/>
            </a:lvl1pPr>
            <a:lvl2pPr indent="-299719" lvl="1" marL="914400" algn="l">
              <a:spcBef>
                <a:spcPts val="600"/>
              </a:spcBef>
              <a:spcAft>
                <a:spcPts val="0"/>
              </a:spcAft>
              <a:buSzPts val="1120"/>
              <a:buChar char="🞚"/>
              <a:defRPr sz="1600"/>
            </a:lvl2pPr>
            <a:lvl3pPr indent="-290830" lvl="2" marL="1371600" algn="l">
              <a:spcBef>
                <a:spcPts val="600"/>
              </a:spcBef>
              <a:spcAft>
                <a:spcPts val="0"/>
              </a:spcAft>
              <a:buSzPts val="980"/>
              <a:buChar char="◈"/>
              <a:defRPr sz="1400"/>
            </a:lvl3pPr>
            <a:lvl4pPr indent="-281939" lvl="3" marL="1828800" algn="l">
              <a:spcBef>
                <a:spcPts val="600"/>
              </a:spcBef>
              <a:spcAft>
                <a:spcPts val="0"/>
              </a:spcAft>
              <a:buSzPts val="840"/>
              <a:buChar char="🞚"/>
              <a:defRPr sz="1200"/>
            </a:lvl4pPr>
            <a:lvl5pPr indent="-281939" lvl="4" marL="2286000" algn="l">
              <a:spcBef>
                <a:spcPts val="600"/>
              </a:spcBef>
              <a:spcAft>
                <a:spcPts val="0"/>
              </a:spcAft>
              <a:buSzPts val="840"/>
              <a:buChar char="◈"/>
              <a:defRPr sz="1200"/>
            </a:lvl5pPr>
            <a:lvl6pPr indent="-308610" lvl="5" marL="2743200" algn="l">
              <a:spcBef>
                <a:spcPts val="600"/>
              </a:spcBef>
              <a:spcAft>
                <a:spcPts val="0"/>
              </a:spcAft>
              <a:buSzPts val="1260"/>
              <a:buChar char="◈"/>
              <a:defRPr/>
            </a:lvl6pPr>
            <a:lvl7pPr indent="-308610" lvl="6" marL="3200400" algn="l">
              <a:spcBef>
                <a:spcPts val="600"/>
              </a:spcBef>
              <a:spcAft>
                <a:spcPts val="0"/>
              </a:spcAft>
              <a:buSzPts val="1260"/>
              <a:buChar char="◈"/>
              <a:defRPr/>
            </a:lvl7pPr>
            <a:lvl8pPr indent="-308609" lvl="7" marL="3657600" algn="l">
              <a:spcBef>
                <a:spcPts val="600"/>
              </a:spcBef>
              <a:spcAft>
                <a:spcPts val="0"/>
              </a:spcAft>
              <a:buSzPts val="1260"/>
              <a:buChar char="◈"/>
              <a:defRPr/>
            </a:lvl8pPr>
            <a:lvl9pPr indent="-308609" lvl="8" marL="4114800" algn="l">
              <a:spcBef>
                <a:spcPts val="600"/>
              </a:spcBef>
              <a:spcAft>
                <a:spcPts val="600"/>
              </a:spcAft>
              <a:buSzPts val="1260"/>
              <a:buChar char="◈"/>
              <a:defRPr/>
            </a:lvl9pPr>
          </a:lstStyle>
          <a:p/>
        </p:txBody>
      </p:sp>
      <p:sp>
        <p:nvSpPr>
          <p:cNvPr id="60" name="Google Shape;60;p37"/>
          <p:cNvSpPr txBox="1"/>
          <p:nvPr>
            <p:ph idx="10" type="dt"/>
          </p:nvPr>
        </p:nvSpPr>
        <p:spPr>
          <a:xfrm>
            <a:off x="7678736" y="6000749"/>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37"/>
          <p:cNvSpPr txBox="1"/>
          <p:nvPr>
            <p:ph idx="11" type="ftr"/>
          </p:nvPr>
        </p:nvSpPr>
        <p:spPr>
          <a:xfrm>
            <a:off x="913795" y="6000749"/>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37"/>
          <p:cNvSpPr txBox="1"/>
          <p:nvPr>
            <p:ph idx="12" type="sldNum"/>
          </p:nvPr>
        </p:nvSpPr>
        <p:spPr>
          <a:xfrm>
            <a:off x="10514011" y="6000749"/>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3" name="Shape 63"/>
        <p:cNvGrpSpPr/>
        <p:nvPr/>
      </p:nvGrpSpPr>
      <p:grpSpPr>
        <a:xfrm>
          <a:off x="0" y="0"/>
          <a:ext cx="0" cy="0"/>
          <a:chOff x="0" y="0"/>
          <a:chExt cx="0" cy="0"/>
        </a:xfrm>
      </p:grpSpPr>
      <p:sp>
        <p:nvSpPr>
          <p:cNvPr id="64" name="Google Shape;64;p38"/>
          <p:cNvSpPr txBox="1"/>
          <p:nvPr>
            <p:ph type="title"/>
          </p:nvPr>
        </p:nvSpPr>
        <p:spPr>
          <a:xfrm>
            <a:off x="913795" y="609600"/>
            <a:ext cx="10353762" cy="125730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lvl1pPr lvl="0" algn="ctr">
              <a:lnSpc>
                <a:spcPct val="90000"/>
              </a:lnSpc>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38"/>
          <p:cNvSpPr txBox="1"/>
          <p:nvPr>
            <p:ph idx="10" type="dt"/>
          </p:nvPr>
        </p:nvSpPr>
        <p:spPr>
          <a:xfrm>
            <a:off x="7678736" y="6000749"/>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38"/>
          <p:cNvSpPr txBox="1"/>
          <p:nvPr>
            <p:ph idx="11" type="ftr"/>
          </p:nvPr>
        </p:nvSpPr>
        <p:spPr>
          <a:xfrm>
            <a:off x="913795" y="6000749"/>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38"/>
          <p:cNvSpPr txBox="1"/>
          <p:nvPr>
            <p:ph idx="12" type="sldNum"/>
          </p:nvPr>
        </p:nvSpPr>
        <p:spPr>
          <a:xfrm>
            <a:off x="10514011" y="6000749"/>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8" name="Shape 68"/>
        <p:cNvGrpSpPr/>
        <p:nvPr/>
      </p:nvGrpSpPr>
      <p:grpSpPr>
        <a:xfrm>
          <a:off x="0" y="0"/>
          <a:ext cx="0" cy="0"/>
          <a:chOff x="0" y="0"/>
          <a:chExt cx="0" cy="0"/>
        </a:xfrm>
      </p:grpSpPr>
      <p:sp>
        <p:nvSpPr>
          <p:cNvPr id="69" name="Google Shape;69;p39"/>
          <p:cNvSpPr txBox="1"/>
          <p:nvPr>
            <p:ph idx="10" type="dt"/>
          </p:nvPr>
        </p:nvSpPr>
        <p:spPr>
          <a:xfrm>
            <a:off x="7678736" y="6000749"/>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39"/>
          <p:cNvSpPr txBox="1"/>
          <p:nvPr>
            <p:ph idx="11" type="ftr"/>
          </p:nvPr>
        </p:nvSpPr>
        <p:spPr>
          <a:xfrm>
            <a:off x="913795" y="6000749"/>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39"/>
          <p:cNvSpPr txBox="1"/>
          <p:nvPr>
            <p:ph idx="12" type="sldNum"/>
          </p:nvPr>
        </p:nvSpPr>
        <p:spPr>
          <a:xfrm>
            <a:off x="10514011" y="6000749"/>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2" name="Shape 72"/>
        <p:cNvGrpSpPr/>
        <p:nvPr/>
      </p:nvGrpSpPr>
      <p:grpSpPr>
        <a:xfrm>
          <a:off x="0" y="0"/>
          <a:ext cx="0" cy="0"/>
          <a:chOff x="0" y="0"/>
          <a:chExt cx="0" cy="0"/>
        </a:xfrm>
      </p:grpSpPr>
      <p:sp>
        <p:nvSpPr>
          <p:cNvPr id="73" name="Google Shape;73;p40"/>
          <p:cNvSpPr txBox="1"/>
          <p:nvPr>
            <p:ph type="title"/>
          </p:nvPr>
        </p:nvSpPr>
        <p:spPr>
          <a:xfrm>
            <a:off x="913795" y="609600"/>
            <a:ext cx="3706889" cy="1821918"/>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rmAutofit/>
          </a:bodyPr>
          <a:lstStyle>
            <a:lvl1pPr lvl="0" algn="ctr">
              <a:lnSpc>
                <a:spcPct val="90000"/>
              </a:lnSpc>
              <a:spcBef>
                <a:spcPts val="0"/>
              </a:spcBef>
              <a:spcAft>
                <a:spcPts val="0"/>
              </a:spcAft>
              <a:buClr>
                <a:schemeClr val="lt2"/>
              </a:buClr>
              <a:buSzPts val="2800"/>
              <a:buFont typeface="Sorts Mill Goudy"/>
              <a:buNone/>
              <a:defRPr b="0" sz="2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40"/>
          <p:cNvSpPr txBox="1"/>
          <p:nvPr>
            <p:ph idx="1" type="body"/>
          </p:nvPr>
        </p:nvSpPr>
        <p:spPr>
          <a:xfrm>
            <a:off x="4855633" y="609600"/>
            <a:ext cx="6411924" cy="5080001"/>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308610" lvl="0" marL="457200" algn="l">
              <a:lnSpc>
                <a:spcPct val="110000"/>
              </a:lnSpc>
              <a:spcBef>
                <a:spcPts val="360"/>
              </a:spcBef>
              <a:spcAft>
                <a:spcPts val="0"/>
              </a:spcAft>
              <a:buSzPts val="1260"/>
              <a:buChar char="◈"/>
              <a:defRPr/>
            </a:lvl1pPr>
            <a:lvl2pPr indent="-308610" lvl="1" marL="914400" algn="l">
              <a:spcBef>
                <a:spcPts val="600"/>
              </a:spcBef>
              <a:spcAft>
                <a:spcPts val="0"/>
              </a:spcAft>
              <a:buSzPts val="1260"/>
              <a:buChar char="🞚"/>
              <a:defRPr/>
            </a:lvl2pPr>
            <a:lvl3pPr indent="-308610" lvl="2" marL="1371600" algn="l">
              <a:spcBef>
                <a:spcPts val="600"/>
              </a:spcBef>
              <a:spcAft>
                <a:spcPts val="0"/>
              </a:spcAft>
              <a:buSzPts val="1260"/>
              <a:buChar char="◈"/>
              <a:defRPr/>
            </a:lvl3pPr>
            <a:lvl4pPr indent="-308610" lvl="3" marL="1828800" algn="l">
              <a:spcBef>
                <a:spcPts val="600"/>
              </a:spcBef>
              <a:spcAft>
                <a:spcPts val="0"/>
              </a:spcAft>
              <a:buSzPts val="1260"/>
              <a:buChar char="🞚"/>
              <a:defRPr/>
            </a:lvl4pPr>
            <a:lvl5pPr indent="-308610" lvl="4" marL="2286000" algn="l">
              <a:spcBef>
                <a:spcPts val="600"/>
              </a:spcBef>
              <a:spcAft>
                <a:spcPts val="0"/>
              </a:spcAft>
              <a:buSzPts val="1260"/>
              <a:buChar char="◈"/>
              <a:defRPr/>
            </a:lvl5pPr>
            <a:lvl6pPr indent="-308610" lvl="5" marL="2743200" algn="l">
              <a:spcBef>
                <a:spcPts val="600"/>
              </a:spcBef>
              <a:spcAft>
                <a:spcPts val="0"/>
              </a:spcAft>
              <a:buSzPts val="1260"/>
              <a:buChar char="◈"/>
              <a:defRPr/>
            </a:lvl6pPr>
            <a:lvl7pPr indent="-308610" lvl="6" marL="3200400" algn="l">
              <a:spcBef>
                <a:spcPts val="600"/>
              </a:spcBef>
              <a:spcAft>
                <a:spcPts val="0"/>
              </a:spcAft>
              <a:buSzPts val="1260"/>
              <a:buChar char="◈"/>
              <a:defRPr/>
            </a:lvl7pPr>
            <a:lvl8pPr indent="-308609" lvl="7" marL="3657600" algn="l">
              <a:spcBef>
                <a:spcPts val="600"/>
              </a:spcBef>
              <a:spcAft>
                <a:spcPts val="0"/>
              </a:spcAft>
              <a:buSzPts val="1260"/>
              <a:buChar char="◈"/>
              <a:defRPr/>
            </a:lvl8pPr>
            <a:lvl9pPr indent="-308609" lvl="8" marL="4114800" algn="l">
              <a:spcBef>
                <a:spcPts val="600"/>
              </a:spcBef>
              <a:spcAft>
                <a:spcPts val="600"/>
              </a:spcAft>
              <a:buSzPts val="1260"/>
              <a:buChar char="◈"/>
              <a:defRPr/>
            </a:lvl9pPr>
          </a:lstStyle>
          <a:p/>
        </p:txBody>
      </p:sp>
      <p:sp>
        <p:nvSpPr>
          <p:cNvPr id="75" name="Google Shape;75;p40"/>
          <p:cNvSpPr txBox="1"/>
          <p:nvPr>
            <p:ph idx="2" type="body"/>
          </p:nvPr>
        </p:nvSpPr>
        <p:spPr>
          <a:xfrm>
            <a:off x="913795" y="2673351"/>
            <a:ext cx="3706889" cy="3016250"/>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228600" lvl="0" marL="457200" algn="ctr">
              <a:lnSpc>
                <a:spcPct val="110000"/>
              </a:lnSpc>
              <a:spcBef>
                <a:spcPts val="320"/>
              </a:spcBef>
              <a:spcAft>
                <a:spcPts val="0"/>
              </a:spcAft>
              <a:buSzPts val="1120"/>
              <a:buNone/>
              <a:defRPr sz="1600"/>
            </a:lvl1pPr>
            <a:lvl2pPr indent="-228600" lvl="1" marL="914400" algn="l">
              <a:spcBef>
                <a:spcPts val="600"/>
              </a:spcBef>
              <a:spcAft>
                <a:spcPts val="0"/>
              </a:spcAft>
              <a:buSzPts val="840"/>
              <a:buNone/>
              <a:defRPr sz="1200"/>
            </a:lvl2pPr>
            <a:lvl3pPr indent="-228600" lvl="2" marL="1371600" algn="l">
              <a:spcBef>
                <a:spcPts val="600"/>
              </a:spcBef>
              <a:spcAft>
                <a:spcPts val="0"/>
              </a:spcAft>
              <a:buSzPts val="700"/>
              <a:buNone/>
              <a:defRPr sz="1000"/>
            </a:lvl3pPr>
            <a:lvl4pPr indent="-228600" lvl="3" marL="1828800" algn="l">
              <a:spcBef>
                <a:spcPts val="600"/>
              </a:spcBef>
              <a:spcAft>
                <a:spcPts val="0"/>
              </a:spcAft>
              <a:buSzPts val="630"/>
              <a:buNone/>
              <a:defRPr sz="900"/>
            </a:lvl4pPr>
            <a:lvl5pPr indent="-228600" lvl="4" marL="2286000" algn="l">
              <a:spcBef>
                <a:spcPts val="600"/>
              </a:spcBef>
              <a:spcAft>
                <a:spcPts val="0"/>
              </a:spcAft>
              <a:buSzPts val="630"/>
              <a:buNone/>
              <a:defRPr sz="900"/>
            </a:lvl5pPr>
            <a:lvl6pPr indent="-228600" lvl="5" marL="2743200" algn="l">
              <a:spcBef>
                <a:spcPts val="600"/>
              </a:spcBef>
              <a:spcAft>
                <a:spcPts val="0"/>
              </a:spcAft>
              <a:buSzPts val="630"/>
              <a:buNone/>
              <a:defRPr sz="900"/>
            </a:lvl6pPr>
            <a:lvl7pPr indent="-228600" lvl="6" marL="3200400" algn="l">
              <a:spcBef>
                <a:spcPts val="600"/>
              </a:spcBef>
              <a:spcAft>
                <a:spcPts val="0"/>
              </a:spcAft>
              <a:buSzPts val="630"/>
              <a:buNone/>
              <a:defRPr sz="900"/>
            </a:lvl7pPr>
            <a:lvl8pPr indent="-228600" lvl="7" marL="3657600" algn="l">
              <a:spcBef>
                <a:spcPts val="600"/>
              </a:spcBef>
              <a:spcAft>
                <a:spcPts val="0"/>
              </a:spcAft>
              <a:buSzPts val="630"/>
              <a:buNone/>
              <a:defRPr sz="900"/>
            </a:lvl8pPr>
            <a:lvl9pPr indent="-228600" lvl="8" marL="4114800" algn="l">
              <a:spcBef>
                <a:spcPts val="600"/>
              </a:spcBef>
              <a:spcAft>
                <a:spcPts val="600"/>
              </a:spcAft>
              <a:buSzPts val="630"/>
              <a:buNone/>
              <a:defRPr sz="900"/>
            </a:lvl9pPr>
          </a:lstStyle>
          <a:p/>
        </p:txBody>
      </p:sp>
      <p:sp>
        <p:nvSpPr>
          <p:cNvPr id="76" name="Google Shape;76;p40"/>
          <p:cNvSpPr txBox="1"/>
          <p:nvPr>
            <p:ph idx="10" type="dt"/>
          </p:nvPr>
        </p:nvSpPr>
        <p:spPr>
          <a:xfrm>
            <a:off x="7678736" y="6000749"/>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40"/>
          <p:cNvSpPr txBox="1"/>
          <p:nvPr>
            <p:ph idx="11" type="ftr"/>
          </p:nvPr>
        </p:nvSpPr>
        <p:spPr>
          <a:xfrm>
            <a:off x="913795" y="6000749"/>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40"/>
          <p:cNvSpPr txBox="1"/>
          <p:nvPr>
            <p:ph idx="12" type="sldNum"/>
          </p:nvPr>
        </p:nvSpPr>
        <p:spPr>
          <a:xfrm>
            <a:off x="10514011" y="6000749"/>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xml"/><Relationship Id="rId3"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image" Target="../media/image3.png"/><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2.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31"/>
          <p:cNvSpPr txBox="1"/>
          <p:nvPr>
            <p:ph type="title"/>
          </p:nvPr>
        </p:nvSpPr>
        <p:spPr>
          <a:xfrm>
            <a:off x="913795" y="609600"/>
            <a:ext cx="10353762" cy="125730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lvl1pPr lvl="0" marR="0" rtl="0" algn="ctr">
              <a:lnSpc>
                <a:spcPct val="90000"/>
              </a:lnSpc>
              <a:spcBef>
                <a:spcPts val="0"/>
              </a:spcBef>
              <a:spcAft>
                <a:spcPts val="0"/>
              </a:spcAft>
              <a:buClr>
                <a:schemeClr val="lt2"/>
              </a:buClr>
              <a:buSzPts val="4600"/>
              <a:buFont typeface="Sorts Mill Goudy"/>
              <a:buNone/>
              <a:defRPr b="0" i="0" sz="4600" u="none" cap="none" strike="noStrike">
                <a:solidFill>
                  <a:schemeClr val="lt2"/>
                </a:solidFill>
                <a:latin typeface="Sorts Mill Goudy"/>
                <a:ea typeface="Sorts Mill Goudy"/>
                <a:cs typeface="Sorts Mill Goudy"/>
                <a:sym typeface="Sorts Mill Goudy"/>
              </a:defRPr>
            </a:lvl1pPr>
            <a:lvl2pPr lvl="1" marR="0" rtl="0" algn="l">
              <a:spcBef>
                <a:spcPts val="0"/>
              </a:spcBef>
              <a:spcAft>
                <a:spcPts val="0"/>
              </a:spcAft>
              <a:buSzPts val="1400"/>
              <a:buNone/>
              <a:defRPr b="0" i="0" sz="1800" u="none" cap="none" strike="noStrike">
                <a:solidFill>
                  <a:schemeClr val="lt2"/>
                </a:solidFill>
              </a:defRPr>
            </a:lvl2pPr>
            <a:lvl3pPr lvl="2" marR="0" rtl="0" algn="l">
              <a:spcBef>
                <a:spcPts val="0"/>
              </a:spcBef>
              <a:spcAft>
                <a:spcPts val="0"/>
              </a:spcAft>
              <a:buSzPts val="1400"/>
              <a:buNone/>
              <a:defRPr b="0" i="0" sz="1800" u="none" cap="none" strike="noStrike">
                <a:solidFill>
                  <a:schemeClr val="lt2"/>
                </a:solidFill>
              </a:defRPr>
            </a:lvl3pPr>
            <a:lvl4pPr lvl="3" marR="0" rtl="0" algn="l">
              <a:spcBef>
                <a:spcPts val="0"/>
              </a:spcBef>
              <a:spcAft>
                <a:spcPts val="0"/>
              </a:spcAft>
              <a:buSzPts val="1400"/>
              <a:buNone/>
              <a:defRPr b="0" i="0" sz="1800" u="none" cap="none" strike="noStrike">
                <a:solidFill>
                  <a:schemeClr val="lt2"/>
                </a:solidFill>
              </a:defRPr>
            </a:lvl4pPr>
            <a:lvl5pPr lvl="4" marR="0" rtl="0" algn="l">
              <a:spcBef>
                <a:spcPts val="0"/>
              </a:spcBef>
              <a:spcAft>
                <a:spcPts val="0"/>
              </a:spcAft>
              <a:buSzPts val="1400"/>
              <a:buNone/>
              <a:defRPr b="0" i="0" sz="1800" u="none" cap="none" strike="noStrike">
                <a:solidFill>
                  <a:schemeClr val="lt2"/>
                </a:solidFill>
              </a:defRPr>
            </a:lvl5pPr>
            <a:lvl6pPr lvl="5" marR="0" rtl="0" algn="l">
              <a:spcBef>
                <a:spcPts val="0"/>
              </a:spcBef>
              <a:spcAft>
                <a:spcPts val="0"/>
              </a:spcAft>
              <a:buSzPts val="1400"/>
              <a:buNone/>
              <a:defRPr b="0" i="0" sz="1800" u="none" cap="none" strike="noStrike">
                <a:solidFill>
                  <a:schemeClr val="lt2"/>
                </a:solidFill>
              </a:defRPr>
            </a:lvl6pPr>
            <a:lvl7pPr lvl="6" marR="0" rtl="0" algn="l">
              <a:spcBef>
                <a:spcPts val="0"/>
              </a:spcBef>
              <a:spcAft>
                <a:spcPts val="0"/>
              </a:spcAft>
              <a:buSzPts val="1400"/>
              <a:buNone/>
              <a:defRPr b="0" i="0" sz="1800" u="none" cap="none" strike="noStrike">
                <a:solidFill>
                  <a:schemeClr val="lt2"/>
                </a:solidFill>
              </a:defRPr>
            </a:lvl7pPr>
            <a:lvl8pPr lvl="7" marR="0" rtl="0" algn="l">
              <a:spcBef>
                <a:spcPts val="0"/>
              </a:spcBef>
              <a:spcAft>
                <a:spcPts val="0"/>
              </a:spcAft>
              <a:buSzPts val="1400"/>
              <a:buNone/>
              <a:defRPr b="0" i="0" sz="1800" u="none" cap="none" strike="noStrike">
                <a:solidFill>
                  <a:schemeClr val="lt2"/>
                </a:solidFill>
              </a:defRPr>
            </a:lvl8pPr>
            <a:lvl9pPr lvl="8" marR="0" rtl="0" algn="l">
              <a:spcBef>
                <a:spcPts val="0"/>
              </a:spcBef>
              <a:spcAft>
                <a:spcPts val="0"/>
              </a:spcAft>
              <a:buSzPts val="1400"/>
              <a:buNone/>
              <a:defRPr b="0" i="0" sz="1800" u="none" cap="none" strike="noStrike">
                <a:solidFill>
                  <a:schemeClr val="lt2"/>
                </a:solidFill>
              </a:defRPr>
            </a:lvl9pPr>
          </a:lstStyle>
          <a:p/>
        </p:txBody>
      </p:sp>
      <p:sp>
        <p:nvSpPr>
          <p:cNvPr id="11" name="Google Shape;11;p31"/>
          <p:cNvSpPr txBox="1"/>
          <p:nvPr>
            <p:ph idx="1" type="body"/>
          </p:nvPr>
        </p:nvSpPr>
        <p:spPr>
          <a:xfrm>
            <a:off x="913795" y="2076450"/>
            <a:ext cx="10353762" cy="3714749"/>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330835" lvl="0" marL="457200" marR="0" rtl="0" algn="l">
              <a:lnSpc>
                <a:spcPct val="110000"/>
              </a:lnSpc>
              <a:spcBef>
                <a:spcPts val="460"/>
              </a:spcBef>
              <a:spcAft>
                <a:spcPts val="0"/>
              </a:spcAft>
              <a:buClr>
                <a:schemeClr val="lt2"/>
              </a:buClr>
              <a:buSzPts val="1610"/>
              <a:buFont typeface="Noto Sans Symbols"/>
              <a:buChar char="◈"/>
              <a:defRPr b="0" i="0" sz="2300" u="none" cap="none" strike="noStrike">
                <a:solidFill>
                  <a:schemeClr val="lt2"/>
                </a:solidFill>
                <a:latin typeface="Sorts Mill Goudy"/>
                <a:ea typeface="Sorts Mill Goudy"/>
                <a:cs typeface="Sorts Mill Goudy"/>
                <a:sym typeface="Sorts Mill Goudy"/>
              </a:defRPr>
            </a:lvl1pPr>
            <a:lvl2pPr indent="-321944" lvl="1" marL="914400" marR="0" rtl="0" algn="l">
              <a:spcBef>
                <a:spcPts val="600"/>
              </a:spcBef>
              <a:spcAft>
                <a:spcPts val="0"/>
              </a:spcAft>
              <a:buClr>
                <a:schemeClr val="lt2"/>
              </a:buClr>
              <a:buSzPts val="1470"/>
              <a:buFont typeface="Noto Sans Symbols"/>
              <a:buChar char="🞚"/>
              <a:defRPr b="0" i="0" sz="2100" u="none" cap="none" strike="noStrike">
                <a:solidFill>
                  <a:schemeClr val="lt2"/>
                </a:solidFill>
                <a:latin typeface="Sorts Mill Goudy"/>
                <a:ea typeface="Sorts Mill Goudy"/>
                <a:cs typeface="Sorts Mill Goudy"/>
                <a:sym typeface="Sorts Mill Goudy"/>
              </a:defRPr>
            </a:lvl2pPr>
            <a:lvl3pPr indent="-308610" lvl="2" marL="1371600" marR="0" rtl="0" algn="l">
              <a:spcBef>
                <a:spcPts val="600"/>
              </a:spcBef>
              <a:spcAft>
                <a:spcPts val="0"/>
              </a:spcAft>
              <a:buClr>
                <a:schemeClr val="lt2"/>
              </a:buClr>
              <a:buSzPts val="1260"/>
              <a:buFont typeface="Noto Sans Symbols"/>
              <a:buChar char="◈"/>
              <a:defRPr b="0" i="0" sz="1800" u="none" cap="none" strike="noStrike">
                <a:solidFill>
                  <a:schemeClr val="lt2"/>
                </a:solidFill>
                <a:latin typeface="Sorts Mill Goudy"/>
                <a:ea typeface="Sorts Mill Goudy"/>
                <a:cs typeface="Sorts Mill Goudy"/>
                <a:sym typeface="Sorts Mill Goudy"/>
              </a:defRPr>
            </a:lvl3pPr>
            <a:lvl4pPr indent="-299719" lvl="3" marL="1828800" marR="0" rtl="0" algn="l">
              <a:spcBef>
                <a:spcPts val="600"/>
              </a:spcBef>
              <a:spcAft>
                <a:spcPts val="0"/>
              </a:spcAft>
              <a:buClr>
                <a:schemeClr val="lt2"/>
              </a:buClr>
              <a:buSzPts val="1120"/>
              <a:buFont typeface="Noto Sans Symbols"/>
              <a:buChar char="🞚"/>
              <a:defRPr b="0" i="0" sz="1600" u="none" cap="none" strike="noStrike">
                <a:solidFill>
                  <a:schemeClr val="lt2"/>
                </a:solidFill>
                <a:latin typeface="Sorts Mill Goudy"/>
                <a:ea typeface="Sorts Mill Goudy"/>
                <a:cs typeface="Sorts Mill Goudy"/>
                <a:sym typeface="Sorts Mill Goudy"/>
              </a:defRPr>
            </a:lvl4pPr>
            <a:lvl5pPr indent="-299720" lvl="4" marL="2286000" marR="0" rtl="0" algn="l">
              <a:spcBef>
                <a:spcPts val="600"/>
              </a:spcBef>
              <a:spcAft>
                <a:spcPts val="0"/>
              </a:spcAft>
              <a:buClr>
                <a:schemeClr val="lt2"/>
              </a:buClr>
              <a:buSzPts val="1120"/>
              <a:buFont typeface="Noto Sans Symbols"/>
              <a:buChar char="◈"/>
              <a:defRPr b="0" i="0" sz="1600" u="none" cap="none" strike="noStrike">
                <a:solidFill>
                  <a:schemeClr val="lt2"/>
                </a:solidFill>
                <a:latin typeface="Sorts Mill Goudy"/>
                <a:ea typeface="Sorts Mill Goudy"/>
                <a:cs typeface="Sorts Mill Goudy"/>
                <a:sym typeface="Sorts Mill Goudy"/>
              </a:defRPr>
            </a:lvl5pPr>
            <a:lvl6pPr indent="-290829" lvl="5" marL="2743200" marR="0" rtl="0" algn="l">
              <a:spcBef>
                <a:spcPts val="600"/>
              </a:spcBef>
              <a:spcAft>
                <a:spcPts val="0"/>
              </a:spcAft>
              <a:buClr>
                <a:schemeClr val="lt2"/>
              </a:buClr>
              <a:buSzPts val="980"/>
              <a:buFont typeface="Noto Sans Symbols"/>
              <a:buChar char="◈"/>
              <a:defRPr b="0" i="0" sz="1400" u="none" cap="none" strike="noStrike">
                <a:solidFill>
                  <a:schemeClr val="lt2"/>
                </a:solidFill>
                <a:latin typeface="Sorts Mill Goudy"/>
                <a:ea typeface="Sorts Mill Goudy"/>
                <a:cs typeface="Sorts Mill Goudy"/>
                <a:sym typeface="Sorts Mill Goudy"/>
              </a:defRPr>
            </a:lvl6pPr>
            <a:lvl7pPr indent="-290829" lvl="6" marL="3200400" marR="0" rtl="0" algn="l">
              <a:spcBef>
                <a:spcPts val="600"/>
              </a:spcBef>
              <a:spcAft>
                <a:spcPts val="0"/>
              </a:spcAft>
              <a:buClr>
                <a:schemeClr val="lt2"/>
              </a:buClr>
              <a:buSzPts val="980"/>
              <a:buFont typeface="Noto Sans Symbols"/>
              <a:buChar char="◈"/>
              <a:defRPr b="0" i="0" sz="1400" u="none" cap="none" strike="noStrike">
                <a:solidFill>
                  <a:schemeClr val="lt2"/>
                </a:solidFill>
                <a:latin typeface="Sorts Mill Goudy"/>
                <a:ea typeface="Sorts Mill Goudy"/>
                <a:cs typeface="Sorts Mill Goudy"/>
                <a:sym typeface="Sorts Mill Goudy"/>
              </a:defRPr>
            </a:lvl7pPr>
            <a:lvl8pPr indent="-290829" lvl="7" marL="3657600" marR="0" rtl="0" algn="l">
              <a:spcBef>
                <a:spcPts val="600"/>
              </a:spcBef>
              <a:spcAft>
                <a:spcPts val="0"/>
              </a:spcAft>
              <a:buClr>
                <a:schemeClr val="lt2"/>
              </a:buClr>
              <a:buSzPts val="980"/>
              <a:buFont typeface="Noto Sans Symbols"/>
              <a:buChar char="◈"/>
              <a:defRPr b="0" i="0" sz="1400" u="none" cap="none" strike="noStrike">
                <a:solidFill>
                  <a:schemeClr val="lt2"/>
                </a:solidFill>
                <a:latin typeface="Sorts Mill Goudy"/>
                <a:ea typeface="Sorts Mill Goudy"/>
                <a:cs typeface="Sorts Mill Goudy"/>
                <a:sym typeface="Sorts Mill Goudy"/>
              </a:defRPr>
            </a:lvl8pPr>
            <a:lvl9pPr indent="-290829" lvl="8" marL="4114800" marR="0" rtl="0" algn="l">
              <a:spcBef>
                <a:spcPts val="600"/>
              </a:spcBef>
              <a:spcAft>
                <a:spcPts val="600"/>
              </a:spcAft>
              <a:buClr>
                <a:schemeClr val="lt2"/>
              </a:buClr>
              <a:buSzPts val="980"/>
              <a:buFont typeface="Noto Sans Symbols"/>
              <a:buChar char="◈"/>
              <a:defRPr b="0" i="0" sz="1400" u="none" cap="none" strike="noStrike">
                <a:solidFill>
                  <a:schemeClr val="lt2"/>
                </a:solidFill>
                <a:latin typeface="Sorts Mill Goudy"/>
                <a:ea typeface="Sorts Mill Goudy"/>
                <a:cs typeface="Sorts Mill Goudy"/>
                <a:sym typeface="Sorts Mill Goudy"/>
              </a:defRPr>
            </a:lvl9pPr>
          </a:lstStyle>
          <a:p/>
        </p:txBody>
      </p:sp>
      <p:sp>
        <p:nvSpPr>
          <p:cNvPr id="12" name="Google Shape;12;p31"/>
          <p:cNvSpPr txBox="1"/>
          <p:nvPr>
            <p:ph idx="10" type="dt"/>
          </p:nvPr>
        </p:nvSpPr>
        <p:spPr>
          <a:xfrm>
            <a:off x="7678736" y="6000749"/>
            <a:ext cx="2743200"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100" u="none" cap="none" strike="noStrike">
                <a:solidFill>
                  <a:srgbClr val="F2F2F2"/>
                </a:solidFill>
                <a:latin typeface="Sorts Mill Goudy"/>
                <a:ea typeface="Sorts Mill Goudy"/>
                <a:cs typeface="Sorts Mill Goudy"/>
                <a:sym typeface="Sorts Mill Goudy"/>
              </a:defRPr>
            </a:lvl1pPr>
            <a:lvl2pPr lvl="1" marR="0" rtl="0" algn="l">
              <a:spcBef>
                <a:spcPts val="0"/>
              </a:spcBef>
              <a:spcAft>
                <a:spcPts val="0"/>
              </a:spcAft>
              <a:buSzPts val="1400"/>
              <a:buNone/>
              <a:defRPr b="0" i="0" sz="1800" u="none" cap="none" strike="noStrike">
                <a:solidFill>
                  <a:schemeClr val="lt1"/>
                </a:solidFill>
                <a:latin typeface="Sorts Mill Goudy"/>
                <a:ea typeface="Sorts Mill Goudy"/>
                <a:cs typeface="Sorts Mill Goudy"/>
                <a:sym typeface="Sorts Mill Goudy"/>
              </a:defRPr>
            </a:lvl2pPr>
            <a:lvl3pPr lvl="2" marR="0" rtl="0" algn="l">
              <a:spcBef>
                <a:spcPts val="0"/>
              </a:spcBef>
              <a:spcAft>
                <a:spcPts val="0"/>
              </a:spcAft>
              <a:buSzPts val="1400"/>
              <a:buNone/>
              <a:defRPr b="0" i="0" sz="1800" u="none" cap="none" strike="noStrike">
                <a:solidFill>
                  <a:schemeClr val="lt1"/>
                </a:solidFill>
                <a:latin typeface="Sorts Mill Goudy"/>
                <a:ea typeface="Sorts Mill Goudy"/>
                <a:cs typeface="Sorts Mill Goudy"/>
                <a:sym typeface="Sorts Mill Goudy"/>
              </a:defRPr>
            </a:lvl3pPr>
            <a:lvl4pPr lvl="3" marR="0" rtl="0" algn="l">
              <a:spcBef>
                <a:spcPts val="0"/>
              </a:spcBef>
              <a:spcAft>
                <a:spcPts val="0"/>
              </a:spcAft>
              <a:buSzPts val="1400"/>
              <a:buNone/>
              <a:defRPr b="0" i="0" sz="1800" u="none" cap="none" strike="noStrike">
                <a:solidFill>
                  <a:schemeClr val="lt1"/>
                </a:solidFill>
                <a:latin typeface="Sorts Mill Goudy"/>
                <a:ea typeface="Sorts Mill Goudy"/>
                <a:cs typeface="Sorts Mill Goudy"/>
                <a:sym typeface="Sorts Mill Goudy"/>
              </a:defRPr>
            </a:lvl4pPr>
            <a:lvl5pPr lvl="4" marR="0" rtl="0" algn="l">
              <a:spcBef>
                <a:spcPts val="0"/>
              </a:spcBef>
              <a:spcAft>
                <a:spcPts val="0"/>
              </a:spcAft>
              <a:buSzPts val="1400"/>
              <a:buNone/>
              <a:defRPr b="0" i="0" sz="1800" u="none" cap="none" strike="noStrike">
                <a:solidFill>
                  <a:schemeClr val="lt1"/>
                </a:solidFill>
                <a:latin typeface="Sorts Mill Goudy"/>
                <a:ea typeface="Sorts Mill Goudy"/>
                <a:cs typeface="Sorts Mill Goudy"/>
                <a:sym typeface="Sorts Mill Goudy"/>
              </a:defRPr>
            </a:lvl5pPr>
            <a:lvl6pPr lvl="5" marR="0" rtl="0" algn="l">
              <a:spcBef>
                <a:spcPts val="0"/>
              </a:spcBef>
              <a:spcAft>
                <a:spcPts val="0"/>
              </a:spcAft>
              <a:buSzPts val="1400"/>
              <a:buNone/>
              <a:defRPr b="0" i="0" sz="1800" u="none" cap="none" strike="noStrike">
                <a:solidFill>
                  <a:schemeClr val="lt1"/>
                </a:solidFill>
                <a:latin typeface="Sorts Mill Goudy"/>
                <a:ea typeface="Sorts Mill Goudy"/>
                <a:cs typeface="Sorts Mill Goudy"/>
                <a:sym typeface="Sorts Mill Goudy"/>
              </a:defRPr>
            </a:lvl6pPr>
            <a:lvl7pPr lvl="6" marR="0" rtl="0" algn="l">
              <a:spcBef>
                <a:spcPts val="0"/>
              </a:spcBef>
              <a:spcAft>
                <a:spcPts val="0"/>
              </a:spcAft>
              <a:buSzPts val="1400"/>
              <a:buNone/>
              <a:defRPr b="0" i="0" sz="1800" u="none" cap="none" strike="noStrike">
                <a:solidFill>
                  <a:schemeClr val="lt1"/>
                </a:solidFill>
                <a:latin typeface="Sorts Mill Goudy"/>
                <a:ea typeface="Sorts Mill Goudy"/>
                <a:cs typeface="Sorts Mill Goudy"/>
                <a:sym typeface="Sorts Mill Goudy"/>
              </a:defRPr>
            </a:lvl7pPr>
            <a:lvl8pPr lvl="7" marR="0" rtl="0" algn="l">
              <a:spcBef>
                <a:spcPts val="0"/>
              </a:spcBef>
              <a:spcAft>
                <a:spcPts val="0"/>
              </a:spcAft>
              <a:buSzPts val="1400"/>
              <a:buNone/>
              <a:defRPr b="0" i="0" sz="1800" u="none" cap="none" strike="noStrike">
                <a:solidFill>
                  <a:schemeClr val="lt1"/>
                </a:solidFill>
                <a:latin typeface="Sorts Mill Goudy"/>
                <a:ea typeface="Sorts Mill Goudy"/>
                <a:cs typeface="Sorts Mill Goudy"/>
                <a:sym typeface="Sorts Mill Goudy"/>
              </a:defRPr>
            </a:lvl8pPr>
            <a:lvl9pPr lvl="8" marR="0" rtl="0" algn="l">
              <a:spcBef>
                <a:spcPts val="0"/>
              </a:spcBef>
              <a:spcAft>
                <a:spcPts val="0"/>
              </a:spcAft>
              <a:buSzPts val="1400"/>
              <a:buNone/>
              <a:defRPr b="0" i="0" sz="1800" u="none" cap="none" strike="noStrike">
                <a:solidFill>
                  <a:schemeClr val="lt1"/>
                </a:solidFill>
                <a:latin typeface="Sorts Mill Goudy"/>
                <a:ea typeface="Sorts Mill Goudy"/>
                <a:cs typeface="Sorts Mill Goudy"/>
                <a:sym typeface="Sorts Mill Goudy"/>
              </a:defRPr>
            </a:lvl9pPr>
          </a:lstStyle>
          <a:p/>
        </p:txBody>
      </p:sp>
      <p:sp>
        <p:nvSpPr>
          <p:cNvPr id="13" name="Google Shape;13;p31"/>
          <p:cNvSpPr txBox="1"/>
          <p:nvPr>
            <p:ph idx="11" type="ftr"/>
          </p:nvPr>
        </p:nvSpPr>
        <p:spPr>
          <a:xfrm>
            <a:off x="913795" y="6000749"/>
            <a:ext cx="6672865"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100" u="none" cap="none" strike="noStrike">
                <a:solidFill>
                  <a:srgbClr val="F2F2F2"/>
                </a:solidFill>
                <a:latin typeface="Sorts Mill Goudy"/>
                <a:ea typeface="Sorts Mill Goudy"/>
                <a:cs typeface="Sorts Mill Goudy"/>
                <a:sym typeface="Sorts Mill Goudy"/>
              </a:defRPr>
            </a:lvl1pPr>
            <a:lvl2pPr lvl="1" marR="0" rtl="0" algn="l">
              <a:spcBef>
                <a:spcPts val="0"/>
              </a:spcBef>
              <a:spcAft>
                <a:spcPts val="0"/>
              </a:spcAft>
              <a:buSzPts val="1400"/>
              <a:buNone/>
              <a:defRPr b="0" i="0" sz="1800" u="none" cap="none" strike="noStrike">
                <a:solidFill>
                  <a:schemeClr val="lt1"/>
                </a:solidFill>
                <a:latin typeface="Sorts Mill Goudy"/>
                <a:ea typeface="Sorts Mill Goudy"/>
                <a:cs typeface="Sorts Mill Goudy"/>
                <a:sym typeface="Sorts Mill Goudy"/>
              </a:defRPr>
            </a:lvl2pPr>
            <a:lvl3pPr lvl="2" marR="0" rtl="0" algn="l">
              <a:spcBef>
                <a:spcPts val="0"/>
              </a:spcBef>
              <a:spcAft>
                <a:spcPts val="0"/>
              </a:spcAft>
              <a:buSzPts val="1400"/>
              <a:buNone/>
              <a:defRPr b="0" i="0" sz="1800" u="none" cap="none" strike="noStrike">
                <a:solidFill>
                  <a:schemeClr val="lt1"/>
                </a:solidFill>
                <a:latin typeface="Sorts Mill Goudy"/>
                <a:ea typeface="Sorts Mill Goudy"/>
                <a:cs typeface="Sorts Mill Goudy"/>
                <a:sym typeface="Sorts Mill Goudy"/>
              </a:defRPr>
            </a:lvl3pPr>
            <a:lvl4pPr lvl="3" marR="0" rtl="0" algn="l">
              <a:spcBef>
                <a:spcPts val="0"/>
              </a:spcBef>
              <a:spcAft>
                <a:spcPts val="0"/>
              </a:spcAft>
              <a:buSzPts val="1400"/>
              <a:buNone/>
              <a:defRPr b="0" i="0" sz="1800" u="none" cap="none" strike="noStrike">
                <a:solidFill>
                  <a:schemeClr val="lt1"/>
                </a:solidFill>
                <a:latin typeface="Sorts Mill Goudy"/>
                <a:ea typeface="Sorts Mill Goudy"/>
                <a:cs typeface="Sorts Mill Goudy"/>
                <a:sym typeface="Sorts Mill Goudy"/>
              </a:defRPr>
            </a:lvl4pPr>
            <a:lvl5pPr lvl="4" marR="0" rtl="0" algn="l">
              <a:spcBef>
                <a:spcPts val="0"/>
              </a:spcBef>
              <a:spcAft>
                <a:spcPts val="0"/>
              </a:spcAft>
              <a:buSzPts val="1400"/>
              <a:buNone/>
              <a:defRPr b="0" i="0" sz="1800" u="none" cap="none" strike="noStrike">
                <a:solidFill>
                  <a:schemeClr val="lt1"/>
                </a:solidFill>
                <a:latin typeface="Sorts Mill Goudy"/>
                <a:ea typeface="Sorts Mill Goudy"/>
                <a:cs typeface="Sorts Mill Goudy"/>
                <a:sym typeface="Sorts Mill Goudy"/>
              </a:defRPr>
            </a:lvl5pPr>
            <a:lvl6pPr lvl="5" marR="0" rtl="0" algn="l">
              <a:spcBef>
                <a:spcPts val="0"/>
              </a:spcBef>
              <a:spcAft>
                <a:spcPts val="0"/>
              </a:spcAft>
              <a:buSzPts val="1400"/>
              <a:buNone/>
              <a:defRPr b="0" i="0" sz="1800" u="none" cap="none" strike="noStrike">
                <a:solidFill>
                  <a:schemeClr val="lt1"/>
                </a:solidFill>
                <a:latin typeface="Sorts Mill Goudy"/>
                <a:ea typeface="Sorts Mill Goudy"/>
                <a:cs typeface="Sorts Mill Goudy"/>
                <a:sym typeface="Sorts Mill Goudy"/>
              </a:defRPr>
            </a:lvl6pPr>
            <a:lvl7pPr lvl="6" marR="0" rtl="0" algn="l">
              <a:spcBef>
                <a:spcPts val="0"/>
              </a:spcBef>
              <a:spcAft>
                <a:spcPts val="0"/>
              </a:spcAft>
              <a:buSzPts val="1400"/>
              <a:buNone/>
              <a:defRPr b="0" i="0" sz="1800" u="none" cap="none" strike="noStrike">
                <a:solidFill>
                  <a:schemeClr val="lt1"/>
                </a:solidFill>
                <a:latin typeface="Sorts Mill Goudy"/>
                <a:ea typeface="Sorts Mill Goudy"/>
                <a:cs typeface="Sorts Mill Goudy"/>
                <a:sym typeface="Sorts Mill Goudy"/>
              </a:defRPr>
            </a:lvl7pPr>
            <a:lvl8pPr lvl="7" marR="0" rtl="0" algn="l">
              <a:spcBef>
                <a:spcPts val="0"/>
              </a:spcBef>
              <a:spcAft>
                <a:spcPts val="0"/>
              </a:spcAft>
              <a:buSzPts val="1400"/>
              <a:buNone/>
              <a:defRPr b="0" i="0" sz="1800" u="none" cap="none" strike="noStrike">
                <a:solidFill>
                  <a:schemeClr val="lt1"/>
                </a:solidFill>
                <a:latin typeface="Sorts Mill Goudy"/>
                <a:ea typeface="Sorts Mill Goudy"/>
                <a:cs typeface="Sorts Mill Goudy"/>
                <a:sym typeface="Sorts Mill Goudy"/>
              </a:defRPr>
            </a:lvl8pPr>
            <a:lvl9pPr lvl="8" marR="0" rtl="0" algn="l">
              <a:spcBef>
                <a:spcPts val="0"/>
              </a:spcBef>
              <a:spcAft>
                <a:spcPts val="0"/>
              </a:spcAft>
              <a:buSzPts val="1400"/>
              <a:buNone/>
              <a:defRPr b="0" i="0" sz="1800" u="none" cap="none" strike="noStrike">
                <a:solidFill>
                  <a:schemeClr val="lt1"/>
                </a:solidFill>
                <a:latin typeface="Sorts Mill Goudy"/>
                <a:ea typeface="Sorts Mill Goudy"/>
                <a:cs typeface="Sorts Mill Goudy"/>
                <a:sym typeface="Sorts Mill Goudy"/>
              </a:defRPr>
            </a:lvl9pPr>
          </a:lstStyle>
          <a:p/>
        </p:txBody>
      </p:sp>
      <p:sp>
        <p:nvSpPr>
          <p:cNvPr id="14" name="Google Shape;14;p31"/>
          <p:cNvSpPr txBox="1"/>
          <p:nvPr>
            <p:ph idx="12" type="sldNum"/>
          </p:nvPr>
        </p:nvSpPr>
        <p:spPr>
          <a:xfrm>
            <a:off x="10514011" y="6000749"/>
            <a:ext cx="753545"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100" u="none" cap="none" strike="noStrike">
                <a:solidFill>
                  <a:srgbClr val="F2F2F2"/>
                </a:solidFill>
                <a:latin typeface="Sorts Mill Goudy"/>
                <a:ea typeface="Sorts Mill Goudy"/>
                <a:cs typeface="Sorts Mill Goudy"/>
                <a:sym typeface="Sorts Mill Goudy"/>
              </a:defRPr>
            </a:lvl1pPr>
            <a:lvl2pPr indent="0" lvl="1" marL="0" marR="0" rtl="0" algn="r">
              <a:spcBef>
                <a:spcPts val="0"/>
              </a:spcBef>
              <a:buNone/>
              <a:defRPr b="0" i="0" sz="1100" u="none" cap="none" strike="noStrike">
                <a:solidFill>
                  <a:srgbClr val="F2F2F2"/>
                </a:solidFill>
                <a:latin typeface="Sorts Mill Goudy"/>
                <a:ea typeface="Sorts Mill Goudy"/>
                <a:cs typeface="Sorts Mill Goudy"/>
                <a:sym typeface="Sorts Mill Goudy"/>
              </a:defRPr>
            </a:lvl2pPr>
            <a:lvl3pPr indent="0" lvl="2" marL="0" marR="0" rtl="0" algn="r">
              <a:spcBef>
                <a:spcPts val="0"/>
              </a:spcBef>
              <a:buNone/>
              <a:defRPr b="0" i="0" sz="1100" u="none" cap="none" strike="noStrike">
                <a:solidFill>
                  <a:srgbClr val="F2F2F2"/>
                </a:solidFill>
                <a:latin typeface="Sorts Mill Goudy"/>
                <a:ea typeface="Sorts Mill Goudy"/>
                <a:cs typeface="Sorts Mill Goudy"/>
                <a:sym typeface="Sorts Mill Goudy"/>
              </a:defRPr>
            </a:lvl3pPr>
            <a:lvl4pPr indent="0" lvl="3" marL="0" marR="0" rtl="0" algn="r">
              <a:spcBef>
                <a:spcPts val="0"/>
              </a:spcBef>
              <a:buNone/>
              <a:defRPr b="0" i="0" sz="1100" u="none" cap="none" strike="noStrike">
                <a:solidFill>
                  <a:srgbClr val="F2F2F2"/>
                </a:solidFill>
                <a:latin typeface="Sorts Mill Goudy"/>
                <a:ea typeface="Sorts Mill Goudy"/>
                <a:cs typeface="Sorts Mill Goudy"/>
                <a:sym typeface="Sorts Mill Goudy"/>
              </a:defRPr>
            </a:lvl4pPr>
            <a:lvl5pPr indent="0" lvl="4" marL="0" marR="0" rtl="0" algn="r">
              <a:spcBef>
                <a:spcPts val="0"/>
              </a:spcBef>
              <a:buNone/>
              <a:defRPr b="0" i="0" sz="1100" u="none" cap="none" strike="noStrike">
                <a:solidFill>
                  <a:srgbClr val="F2F2F2"/>
                </a:solidFill>
                <a:latin typeface="Sorts Mill Goudy"/>
                <a:ea typeface="Sorts Mill Goudy"/>
                <a:cs typeface="Sorts Mill Goudy"/>
                <a:sym typeface="Sorts Mill Goudy"/>
              </a:defRPr>
            </a:lvl5pPr>
            <a:lvl6pPr indent="0" lvl="5" marL="0" marR="0" rtl="0" algn="r">
              <a:spcBef>
                <a:spcPts val="0"/>
              </a:spcBef>
              <a:buNone/>
              <a:defRPr b="0" i="0" sz="1100" u="none" cap="none" strike="noStrike">
                <a:solidFill>
                  <a:srgbClr val="F2F2F2"/>
                </a:solidFill>
                <a:latin typeface="Sorts Mill Goudy"/>
                <a:ea typeface="Sorts Mill Goudy"/>
                <a:cs typeface="Sorts Mill Goudy"/>
                <a:sym typeface="Sorts Mill Goudy"/>
              </a:defRPr>
            </a:lvl6pPr>
            <a:lvl7pPr indent="0" lvl="6" marL="0" marR="0" rtl="0" algn="r">
              <a:spcBef>
                <a:spcPts val="0"/>
              </a:spcBef>
              <a:buNone/>
              <a:defRPr b="0" i="0" sz="1100" u="none" cap="none" strike="noStrike">
                <a:solidFill>
                  <a:srgbClr val="F2F2F2"/>
                </a:solidFill>
                <a:latin typeface="Sorts Mill Goudy"/>
                <a:ea typeface="Sorts Mill Goudy"/>
                <a:cs typeface="Sorts Mill Goudy"/>
                <a:sym typeface="Sorts Mill Goudy"/>
              </a:defRPr>
            </a:lvl7pPr>
            <a:lvl8pPr indent="0" lvl="7" marL="0" marR="0" rtl="0" algn="r">
              <a:spcBef>
                <a:spcPts val="0"/>
              </a:spcBef>
              <a:buNone/>
              <a:defRPr b="0" i="0" sz="1100" u="none" cap="none" strike="noStrike">
                <a:solidFill>
                  <a:srgbClr val="F2F2F2"/>
                </a:solidFill>
                <a:latin typeface="Sorts Mill Goudy"/>
                <a:ea typeface="Sorts Mill Goudy"/>
                <a:cs typeface="Sorts Mill Goudy"/>
                <a:sym typeface="Sorts Mill Goudy"/>
              </a:defRPr>
            </a:lvl8pPr>
            <a:lvl9pPr indent="0" lvl="8" marL="0" marR="0" rtl="0" algn="r">
              <a:spcBef>
                <a:spcPts val="0"/>
              </a:spcBef>
              <a:buNone/>
              <a:defRPr b="0" i="0" sz="1100" u="none" cap="none" strike="noStrike">
                <a:solidFill>
                  <a:srgbClr val="F2F2F2"/>
                </a:solidFill>
                <a:latin typeface="Sorts Mill Goudy"/>
                <a:ea typeface="Sorts Mill Goudy"/>
                <a:cs typeface="Sorts Mill Goudy"/>
                <a:sym typeface="Sorts Mill Goudy"/>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21" name="Shape 21"/>
        <p:cNvGrpSpPr/>
        <p:nvPr/>
      </p:nvGrpSpPr>
      <p:grpSpPr>
        <a:xfrm>
          <a:off x="0" y="0"/>
          <a:ext cx="0" cy="0"/>
          <a:chOff x="0" y="0"/>
          <a:chExt cx="0" cy="0"/>
        </a:xfrm>
      </p:grpSpPr>
      <p:sp>
        <p:nvSpPr>
          <p:cNvPr id="22" name="Google Shape;22;p30"/>
          <p:cNvSpPr txBox="1"/>
          <p:nvPr>
            <p:ph type="title"/>
          </p:nvPr>
        </p:nvSpPr>
        <p:spPr>
          <a:xfrm>
            <a:off x="913795" y="609600"/>
            <a:ext cx="10353762" cy="125730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lvl1pPr lvl="0" marR="0" rtl="0" algn="ctr">
              <a:lnSpc>
                <a:spcPct val="90000"/>
              </a:lnSpc>
              <a:spcBef>
                <a:spcPts val="0"/>
              </a:spcBef>
              <a:spcAft>
                <a:spcPts val="0"/>
              </a:spcAft>
              <a:buClr>
                <a:schemeClr val="lt2"/>
              </a:buClr>
              <a:buSzPts val="4600"/>
              <a:buFont typeface="Sorts Mill Goudy"/>
              <a:buNone/>
              <a:defRPr b="0" i="0" sz="4600" u="none" cap="none" strike="noStrike">
                <a:solidFill>
                  <a:schemeClr val="lt2"/>
                </a:solidFill>
                <a:latin typeface="Sorts Mill Goudy"/>
                <a:ea typeface="Sorts Mill Goudy"/>
                <a:cs typeface="Sorts Mill Goudy"/>
                <a:sym typeface="Sorts Mill Goudy"/>
              </a:defRPr>
            </a:lvl1pPr>
            <a:lvl2pPr lvl="1" marR="0" rtl="0" algn="l">
              <a:spcBef>
                <a:spcPts val="0"/>
              </a:spcBef>
              <a:spcAft>
                <a:spcPts val="0"/>
              </a:spcAft>
              <a:buSzPts val="1400"/>
              <a:buNone/>
              <a:defRPr b="0" i="0" sz="1800" u="none" cap="none" strike="noStrike">
                <a:solidFill>
                  <a:schemeClr val="lt2"/>
                </a:solidFill>
              </a:defRPr>
            </a:lvl2pPr>
            <a:lvl3pPr lvl="2" marR="0" rtl="0" algn="l">
              <a:spcBef>
                <a:spcPts val="0"/>
              </a:spcBef>
              <a:spcAft>
                <a:spcPts val="0"/>
              </a:spcAft>
              <a:buSzPts val="1400"/>
              <a:buNone/>
              <a:defRPr b="0" i="0" sz="1800" u="none" cap="none" strike="noStrike">
                <a:solidFill>
                  <a:schemeClr val="lt2"/>
                </a:solidFill>
              </a:defRPr>
            </a:lvl3pPr>
            <a:lvl4pPr lvl="3" marR="0" rtl="0" algn="l">
              <a:spcBef>
                <a:spcPts val="0"/>
              </a:spcBef>
              <a:spcAft>
                <a:spcPts val="0"/>
              </a:spcAft>
              <a:buSzPts val="1400"/>
              <a:buNone/>
              <a:defRPr b="0" i="0" sz="1800" u="none" cap="none" strike="noStrike">
                <a:solidFill>
                  <a:schemeClr val="lt2"/>
                </a:solidFill>
              </a:defRPr>
            </a:lvl4pPr>
            <a:lvl5pPr lvl="4" marR="0" rtl="0" algn="l">
              <a:spcBef>
                <a:spcPts val="0"/>
              </a:spcBef>
              <a:spcAft>
                <a:spcPts val="0"/>
              </a:spcAft>
              <a:buSzPts val="1400"/>
              <a:buNone/>
              <a:defRPr b="0" i="0" sz="1800" u="none" cap="none" strike="noStrike">
                <a:solidFill>
                  <a:schemeClr val="lt2"/>
                </a:solidFill>
              </a:defRPr>
            </a:lvl5pPr>
            <a:lvl6pPr lvl="5" marR="0" rtl="0" algn="l">
              <a:spcBef>
                <a:spcPts val="0"/>
              </a:spcBef>
              <a:spcAft>
                <a:spcPts val="0"/>
              </a:spcAft>
              <a:buSzPts val="1400"/>
              <a:buNone/>
              <a:defRPr b="0" i="0" sz="1800" u="none" cap="none" strike="noStrike">
                <a:solidFill>
                  <a:schemeClr val="lt2"/>
                </a:solidFill>
              </a:defRPr>
            </a:lvl6pPr>
            <a:lvl7pPr lvl="6" marR="0" rtl="0" algn="l">
              <a:spcBef>
                <a:spcPts val="0"/>
              </a:spcBef>
              <a:spcAft>
                <a:spcPts val="0"/>
              </a:spcAft>
              <a:buSzPts val="1400"/>
              <a:buNone/>
              <a:defRPr b="0" i="0" sz="1800" u="none" cap="none" strike="noStrike">
                <a:solidFill>
                  <a:schemeClr val="lt2"/>
                </a:solidFill>
              </a:defRPr>
            </a:lvl7pPr>
            <a:lvl8pPr lvl="7" marR="0" rtl="0" algn="l">
              <a:spcBef>
                <a:spcPts val="0"/>
              </a:spcBef>
              <a:spcAft>
                <a:spcPts val="0"/>
              </a:spcAft>
              <a:buSzPts val="1400"/>
              <a:buNone/>
              <a:defRPr b="0" i="0" sz="1800" u="none" cap="none" strike="noStrike">
                <a:solidFill>
                  <a:schemeClr val="lt2"/>
                </a:solidFill>
              </a:defRPr>
            </a:lvl8pPr>
            <a:lvl9pPr lvl="8" marR="0" rtl="0" algn="l">
              <a:spcBef>
                <a:spcPts val="0"/>
              </a:spcBef>
              <a:spcAft>
                <a:spcPts val="0"/>
              </a:spcAft>
              <a:buSzPts val="1400"/>
              <a:buNone/>
              <a:defRPr b="0" i="0" sz="1800" u="none" cap="none" strike="noStrike">
                <a:solidFill>
                  <a:schemeClr val="lt2"/>
                </a:solidFill>
              </a:defRPr>
            </a:lvl9pPr>
          </a:lstStyle>
          <a:p/>
        </p:txBody>
      </p:sp>
      <p:sp>
        <p:nvSpPr>
          <p:cNvPr id="23" name="Google Shape;23;p30"/>
          <p:cNvSpPr txBox="1"/>
          <p:nvPr>
            <p:ph idx="1" type="body"/>
          </p:nvPr>
        </p:nvSpPr>
        <p:spPr>
          <a:xfrm>
            <a:off x="913795" y="2076450"/>
            <a:ext cx="10353762" cy="3714749"/>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330835" lvl="0" marL="457200" marR="0" rtl="0" algn="l">
              <a:lnSpc>
                <a:spcPct val="110000"/>
              </a:lnSpc>
              <a:spcBef>
                <a:spcPts val="460"/>
              </a:spcBef>
              <a:spcAft>
                <a:spcPts val="0"/>
              </a:spcAft>
              <a:buClr>
                <a:schemeClr val="lt2"/>
              </a:buClr>
              <a:buSzPts val="1610"/>
              <a:buFont typeface="Noto Sans Symbols"/>
              <a:buChar char="◈"/>
              <a:defRPr b="0" i="0" sz="2300" u="none" cap="none" strike="noStrike">
                <a:solidFill>
                  <a:schemeClr val="lt2"/>
                </a:solidFill>
                <a:latin typeface="Sorts Mill Goudy"/>
                <a:ea typeface="Sorts Mill Goudy"/>
                <a:cs typeface="Sorts Mill Goudy"/>
                <a:sym typeface="Sorts Mill Goudy"/>
              </a:defRPr>
            </a:lvl1pPr>
            <a:lvl2pPr indent="-321944" lvl="1" marL="914400" marR="0" rtl="0" algn="l">
              <a:spcBef>
                <a:spcPts val="600"/>
              </a:spcBef>
              <a:spcAft>
                <a:spcPts val="0"/>
              </a:spcAft>
              <a:buClr>
                <a:schemeClr val="lt2"/>
              </a:buClr>
              <a:buSzPts val="1470"/>
              <a:buFont typeface="Noto Sans Symbols"/>
              <a:buChar char="🞚"/>
              <a:defRPr b="0" i="0" sz="2100" u="none" cap="none" strike="noStrike">
                <a:solidFill>
                  <a:schemeClr val="lt2"/>
                </a:solidFill>
                <a:latin typeface="Sorts Mill Goudy"/>
                <a:ea typeface="Sorts Mill Goudy"/>
                <a:cs typeface="Sorts Mill Goudy"/>
                <a:sym typeface="Sorts Mill Goudy"/>
              </a:defRPr>
            </a:lvl2pPr>
            <a:lvl3pPr indent="-308610" lvl="2" marL="1371600" marR="0" rtl="0" algn="l">
              <a:spcBef>
                <a:spcPts val="600"/>
              </a:spcBef>
              <a:spcAft>
                <a:spcPts val="0"/>
              </a:spcAft>
              <a:buClr>
                <a:schemeClr val="lt2"/>
              </a:buClr>
              <a:buSzPts val="1260"/>
              <a:buFont typeface="Noto Sans Symbols"/>
              <a:buChar char="◈"/>
              <a:defRPr b="0" i="0" sz="1800" u="none" cap="none" strike="noStrike">
                <a:solidFill>
                  <a:schemeClr val="lt2"/>
                </a:solidFill>
                <a:latin typeface="Sorts Mill Goudy"/>
                <a:ea typeface="Sorts Mill Goudy"/>
                <a:cs typeface="Sorts Mill Goudy"/>
                <a:sym typeface="Sorts Mill Goudy"/>
              </a:defRPr>
            </a:lvl3pPr>
            <a:lvl4pPr indent="-299719" lvl="3" marL="1828800" marR="0" rtl="0" algn="l">
              <a:spcBef>
                <a:spcPts val="600"/>
              </a:spcBef>
              <a:spcAft>
                <a:spcPts val="0"/>
              </a:spcAft>
              <a:buClr>
                <a:schemeClr val="lt2"/>
              </a:buClr>
              <a:buSzPts val="1120"/>
              <a:buFont typeface="Noto Sans Symbols"/>
              <a:buChar char="🞚"/>
              <a:defRPr b="0" i="0" sz="1600" u="none" cap="none" strike="noStrike">
                <a:solidFill>
                  <a:schemeClr val="lt2"/>
                </a:solidFill>
                <a:latin typeface="Sorts Mill Goudy"/>
                <a:ea typeface="Sorts Mill Goudy"/>
                <a:cs typeface="Sorts Mill Goudy"/>
                <a:sym typeface="Sorts Mill Goudy"/>
              </a:defRPr>
            </a:lvl4pPr>
            <a:lvl5pPr indent="-299720" lvl="4" marL="2286000" marR="0" rtl="0" algn="l">
              <a:spcBef>
                <a:spcPts val="600"/>
              </a:spcBef>
              <a:spcAft>
                <a:spcPts val="0"/>
              </a:spcAft>
              <a:buClr>
                <a:schemeClr val="lt2"/>
              </a:buClr>
              <a:buSzPts val="1120"/>
              <a:buFont typeface="Noto Sans Symbols"/>
              <a:buChar char="◈"/>
              <a:defRPr b="0" i="0" sz="1600" u="none" cap="none" strike="noStrike">
                <a:solidFill>
                  <a:schemeClr val="lt2"/>
                </a:solidFill>
                <a:latin typeface="Sorts Mill Goudy"/>
                <a:ea typeface="Sorts Mill Goudy"/>
                <a:cs typeface="Sorts Mill Goudy"/>
                <a:sym typeface="Sorts Mill Goudy"/>
              </a:defRPr>
            </a:lvl5pPr>
            <a:lvl6pPr indent="-290829" lvl="5" marL="2743200" marR="0" rtl="0" algn="l">
              <a:spcBef>
                <a:spcPts val="600"/>
              </a:spcBef>
              <a:spcAft>
                <a:spcPts val="0"/>
              </a:spcAft>
              <a:buClr>
                <a:schemeClr val="lt2"/>
              </a:buClr>
              <a:buSzPts val="980"/>
              <a:buFont typeface="Noto Sans Symbols"/>
              <a:buChar char="◈"/>
              <a:defRPr b="0" i="0" sz="1400" u="none" cap="none" strike="noStrike">
                <a:solidFill>
                  <a:schemeClr val="lt2"/>
                </a:solidFill>
                <a:latin typeface="Sorts Mill Goudy"/>
                <a:ea typeface="Sorts Mill Goudy"/>
                <a:cs typeface="Sorts Mill Goudy"/>
                <a:sym typeface="Sorts Mill Goudy"/>
              </a:defRPr>
            </a:lvl6pPr>
            <a:lvl7pPr indent="-290829" lvl="6" marL="3200400" marR="0" rtl="0" algn="l">
              <a:spcBef>
                <a:spcPts val="600"/>
              </a:spcBef>
              <a:spcAft>
                <a:spcPts val="0"/>
              </a:spcAft>
              <a:buClr>
                <a:schemeClr val="lt2"/>
              </a:buClr>
              <a:buSzPts val="980"/>
              <a:buFont typeface="Noto Sans Symbols"/>
              <a:buChar char="◈"/>
              <a:defRPr b="0" i="0" sz="1400" u="none" cap="none" strike="noStrike">
                <a:solidFill>
                  <a:schemeClr val="lt2"/>
                </a:solidFill>
                <a:latin typeface="Sorts Mill Goudy"/>
                <a:ea typeface="Sorts Mill Goudy"/>
                <a:cs typeface="Sorts Mill Goudy"/>
                <a:sym typeface="Sorts Mill Goudy"/>
              </a:defRPr>
            </a:lvl7pPr>
            <a:lvl8pPr indent="-290829" lvl="7" marL="3657600" marR="0" rtl="0" algn="l">
              <a:spcBef>
                <a:spcPts val="600"/>
              </a:spcBef>
              <a:spcAft>
                <a:spcPts val="0"/>
              </a:spcAft>
              <a:buClr>
                <a:schemeClr val="lt2"/>
              </a:buClr>
              <a:buSzPts val="980"/>
              <a:buFont typeface="Noto Sans Symbols"/>
              <a:buChar char="◈"/>
              <a:defRPr b="0" i="0" sz="1400" u="none" cap="none" strike="noStrike">
                <a:solidFill>
                  <a:schemeClr val="lt2"/>
                </a:solidFill>
                <a:latin typeface="Sorts Mill Goudy"/>
                <a:ea typeface="Sorts Mill Goudy"/>
                <a:cs typeface="Sorts Mill Goudy"/>
                <a:sym typeface="Sorts Mill Goudy"/>
              </a:defRPr>
            </a:lvl8pPr>
            <a:lvl9pPr indent="-290829" lvl="8" marL="4114800" marR="0" rtl="0" algn="l">
              <a:spcBef>
                <a:spcPts val="600"/>
              </a:spcBef>
              <a:spcAft>
                <a:spcPts val="600"/>
              </a:spcAft>
              <a:buClr>
                <a:schemeClr val="lt2"/>
              </a:buClr>
              <a:buSzPts val="980"/>
              <a:buFont typeface="Noto Sans Symbols"/>
              <a:buChar char="◈"/>
              <a:defRPr b="0" i="0" sz="1400" u="none" cap="none" strike="noStrike">
                <a:solidFill>
                  <a:schemeClr val="lt2"/>
                </a:solidFill>
                <a:latin typeface="Sorts Mill Goudy"/>
                <a:ea typeface="Sorts Mill Goudy"/>
                <a:cs typeface="Sorts Mill Goudy"/>
                <a:sym typeface="Sorts Mill Goudy"/>
              </a:defRPr>
            </a:lvl9pPr>
          </a:lstStyle>
          <a:p/>
        </p:txBody>
      </p:sp>
      <p:sp>
        <p:nvSpPr>
          <p:cNvPr id="24" name="Google Shape;24;p30"/>
          <p:cNvSpPr txBox="1"/>
          <p:nvPr>
            <p:ph idx="10" type="dt"/>
          </p:nvPr>
        </p:nvSpPr>
        <p:spPr>
          <a:xfrm>
            <a:off x="7678736" y="6000749"/>
            <a:ext cx="2743200"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100" u="none" cap="none" strike="noStrike">
                <a:solidFill>
                  <a:srgbClr val="F2F2F2"/>
                </a:solidFill>
                <a:latin typeface="Sorts Mill Goudy"/>
                <a:ea typeface="Sorts Mill Goudy"/>
                <a:cs typeface="Sorts Mill Goudy"/>
                <a:sym typeface="Sorts Mill Goudy"/>
              </a:defRPr>
            </a:lvl1pPr>
            <a:lvl2pPr lvl="1" marR="0" rtl="0" algn="l">
              <a:spcBef>
                <a:spcPts val="0"/>
              </a:spcBef>
              <a:spcAft>
                <a:spcPts val="0"/>
              </a:spcAft>
              <a:buSzPts val="1400"/>
              <a:buNone/>
              <a:defRPr b="0" i="0" sz="1800" u="none" cap="none" strike="noStrike">
                <a:solidFill>
                  <a:schemeClr val="lt1"/>
                </a:solidFill>
                <a:latin typeface="Sorts Mill Goudy"/>
                <a:ea typeface="Sorts Mill Goudy"/>
                <a:cs typeface="Sorts Mill Goudy"/>
                <a:sym typeface="Sorts Mill Goudy"/>
              </a:defRPr>
            </a:lvl2pPr>
            <a:lvl3pPr lvl="2" marR="0" rtl="0" algn="l">
              <a:spcBef>
                <a:spcPts val="0"/>
              </a:spcBef>
              <a:spcAft>
                <a:spcPts val="0"/>
              </a:spcAft>
              <a:buSzPts val="1400"/>
              <a:buNone/>
              <a:defRPr b="0" i="0" sz="1800" u="none" cap="none" strike="noStrike">
                <a:solidFill>
                  <a:schemeClr val="lt1"/>
                </a:solidFill>
                <a:latin typeface="Sorts Mill Goudy"/>
                <a:ea typeface="Sorts Mill Goudy"/>
                <a:cs typeface="Sorts Mill Goudy"/>
                <a:sym typeface="Sorts Mill Goudy"/>
              </a:defRPr>
            </a:lvl3pPr>
            <a:lvl4pPr lvl="3" marR="0" rtl="0" algn="l">
              <a:spcBef>
                <a:spcPts val="0"/>
              </a:spcBef>
              <a:spcAft>
                <a:spcPts val="0"/>
              </a:spcAft>
              <a:buSzPts val="1400"/>
              <a:buNone/>
              <a:defRPr b="0" i="0" sz="1800" u="none" cap="none" strike="noStrike">
                <a:solidFill>
                  <a:schemeClr val="lt1"/>
                </a:solidFill>
                <a:latin typeface="Sorts Mill Goudy"/>
                <a:ea typeface="Sorts Mill Goudy"/>
                <a:cs typeface="Sorts Mill Goudy"/>
                <a:sym typeface="Sorts Mill Goudy"/>
              </a:defRPr>
            </a:lvl4pPr>
            <a:lvl5pPr lvl="4" marR="0" rtl="0" algn="l">
              <a:spcBef>
                <a:spcPts val="0"/>
              </a:spcBef>
              <a:spcAft>
                <a:spcPts val="0"/>
              </a:spcAft>
              <a:buSzPts val="1400"/>
              <a:buNone/>
              <a:defRPr b="0" i="0" sz="1800" u="none" cap="none" strike="noStrike">
                <a:solidFill>
                  <a:schemeClr val="lt1"/>
                </a:solidFill>
                <a:latin typeface="Sorts Mill Goudy"/>
                <a:ea typeface="Sorts Mill Goudy"/>
                <a:cs typeface="Sorts Mill Goudy"/>
                <a:sym typeface="Sorts Mill Goudy"/>
              </a:defRPr>
            </a:lvl5pPr>
            <a:lvl6pPr lvl="5" marR="0" rtl="0" algn="l">
              <a:spcBef>
                <a:spcPts val="0"/>
              </a:spcBef>
              <a:spcAft>
                <a:spcPts val="0"/>
              </a:spcAft>
              <a:buSzPts val="1400"/>
              <a:buNone/>
              <a:defRPr b="0" i="0" sz="1800" u="none" cap="none" strike="noStrike">
                <a:solidFill>
                  <a:schemeClr val="lt1"/>
                </a:solidFill>
                <a:latin typeface="Sorts Mill Goudy"/>
                <a:ea typeface="Sorts Mill Goudy"/>
                <a:cs typeface="Sorts Mill Goudy"/>
                <a:sym typeface="Sorts Mill Goudy"/>
              </a:defRPr>
            </a:lvl6pPr>
            <a:lvl7pPr lvl="6" marR="0" rtl="0" algn="l">
              <a:spcBef>
                <a:spcPts val="0"/>
              </a:spcBef>
              <a:spcAft>
                <a:spcPts val="0"/>
              </a:spcAft>
              <a:buSzPts val="1400"/>
              <a:buNone/>
              <a:defRPr b="0" i="0" sz="1800" u="none" cap="none" strike="noStrike">
                <a:solidFill>
                  <a:schemeClr val="lt1"/>
                </a:solidFill>
                <a:latin typeface="Sorts Mill Goudy"/>
                <a:ea typeface="Sorts Mill Goudy"/>
                <a:cs typeface="Sorts Mill Goudy"/>
                <a:sym typeface="Sorts Mill Goudy"/>
              </a:defRPr>
            </a:lvl7pPr>
            <a:lvl8pPr lvl="7" marR="0" rtl="0" algn="l">
              <a:spcBef>
                <a:spcPts val="0"/>
              </a:spcBef>
              <a:spcAft>
                <a:spcPts val="0"/>
              </a:spcAft>
              <a:buSzPts val="1400"/>
              <a:buNone/>
              <a:defRPr b="0" i="0" sz="1800" u="none" cap="none" strike="noStrike">
                <a:solidFill>
                  <a:schemeClr val="lt1"/>
                </a:solidFill>
                <a:latin typeface="Sorts Mill Goudy"/>
                <a:ea typeface="Sorts Mill Goudy"/>
                <a:cs typeface="Sorts Mill Goudy"/>
                <a:sym typeface="Sorts Mill Goudy"/>
              </a:defRPr>
            </a:lvl8pPr>
            <a:lvl9pPr lvl="8" marR="0" rtl="0" algn="l">
              <a:spcBef>
                <a:spcPts val="0"/>
              </a:spcBef>
              <a:spcAft>
                <a:spcPts val="0"/>
              </a:spcAft>
              <a:buSzPts val="1400"/>
              <a:buNone/>
              <a:defRPr b="0" i="0" sz="1800" u="none" cap="none" strike="noStrike">
                <a:solidFill>
                  <a:schemeClr val="lt1"/>
                </a:solidFill>
                <a:latin typeface="Sorts Mill Goudy"/>
                <a:ea typeface="Sorts Mill Goudy"/>
                <a:cs typeface="Sorts Mill Goudy"/>
                <a:sym typeface="Sorts Mill Goudy"/>
              </a:defRPr>
            </a:lvl9pPr>
          </a:lstStyle>
          <a:p/>
        </p:txBody>
      </p:sp>
      <p:sp>
        <p:nvSpPr>
          <p:cNvPr id="25" name="Google Shape;25;p30"/>
          <p:cNvSpPr txBox="1"/>
          <p:nvPr>
            <p:ph idx="11" type="ftr"/>
          </p:nvPr>
        </p:nvSpPr>
        <p:spPr>
          <a:xfrm>
            <a:off x="913795" y="6000749"/>
            <a:ext cx="6672865"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100" u="none" cap="none" strike="noStrike">
                <a:solidFill>
                  <a:srgbClr val="F2F2F2"/>
                </a:solidFill>
                <a:latin typeface="Sorts Mill Goudy"/>
                <a:ea typeface="Sorts Mill Goudy"/>
                <a:cs typeface="Sorts Mill Goudy"/>
                <a:sym typeface="Sorts Mill Goudy"/>
              </a:defRPr>
            </a:lvl1pPr>
            <a:lvl2pPr lvl="1" marR="0" rtl="0" algn="l">
              <a:spcBef>
                <a:spcPts val="0"/>
              </a:spcBef>
              <a:spcAft>
                <a:spcPts val="0"/>
              </a:spcAft>
              <a:buSzPts val="1400"/>
              <a:buNone/>
              <a:defRPr b="0" i="0" sz="1800" u="none" cap="none" strike="noStrike">
                <a:solidFill>
                  <a:schemeClr val="lt1"/>
                </a:solidFill>
                <a:latin typeface="Sorts Mill Goudy"/>
                <a:ea typeface="Sorts Mill Goudy"/>
                <a:cs typeface="Sorts Mill Goudy"/>
                <a:sym typeface="Sorts Mill Goudy"/>
              </a:defRPr>
            </a:lvl2pPr>
            <a:lvl3pPr lvl="2" marR="0" rtl="0" algn="l">
              <a:spcBef>
                <a:spcPts val="0"/>
              </a:spcBef>
              <a:spcAft>
                <a:spcPts val="0"/>
              </a:spcAft>
              <a:buSzPts val="1400"/>
              <a:buNone/>
              <a:defRPr b="0" i="0" sz="1800" u="none" cap="none" strike="noStrike">
                <a:solidFill>
                  <a:schemeClr val="lt1"/>
                </a:solidFill>
                <a:latin typeface="Sorts Mill Goudy"/>
                <a:ea typeface="Sorts Mill Goudy"/>
                <a:cs typeface="Sorts Mill Goudy"/>
                <a:sym typeface="Sorts Mill Goudy"/>
              </a:defRPr>
            </a:lvl3pPr>
            <a:lvl4pPr lvl="3" marR="0" rtl="0" algn="l">
              <a:spcBef>
                <a:spcPts val="0"/>
              </a:spcBef>
              <a:spcAft>
                <a:spcPts val="0"/>
              </a:spcAft>
              <a:buSzPts val="1400"/>
              <a:buNone/>
              <a:defRPr b="0" i="0" sz="1800" u="none" cap="none" strike="noStrike">
                <a:solidFill>
                  <a:schemeClr val="lt1"/>
                </a:solidFill>
                <a:latin typeface="Sorts Mill Goudy"/>
                <a:ea typeface="Sorts Mill Goudy"/>
                <a:cs typeface="Sorts Mill Goudy"/>
                <a:sym typeface="Sorts Mill Goudy"/>
              </a:defRPr>
            </a:lvl4pPr>
            <a:lvl5pPr lvl="4" marR="0" rtl="0" algn="l">
              <a:spcBef>
                <a:spcPts val="0"/>
              </a:spcBef>
              <a:spcAft>
                <a:spcPts val="0"/>
              </a:spcAft>
              <a:buSzPts val="1400"/>
              <a:buNone/>
              <a:defRPr b="0" i="0" sz="1800" u="none" cap="none" strike="noStrike">
                <a:solidFill>
                  <a:schemeClr val="lt1"/>
                </a:solidFill>
                <a:latin typeface="Sorts Mill Goudy"/>
                <a:ea typeface="Sorts Mill Goudy"/>
                <a:cs typeface="Sorts Mill Goudy"/>
                <a:sym typeface="Sorts Mill Goudy"/>
              </a:defRPr>
            </a:lvl5pPr>
            <a:lvl6pPr lvl="5" marR="0" rtl="0" algn="l">
              <a:spcBef>
                <a:spcPts val="0"/>
              </a:spcBef>
              <a:spcAft>
                <a:spcPts val="0"/>
              </a:spcAft>
              <a:buSzPts val="1400"/>
              <a:buNone/>
              <a:defRPr b="0" i="0" sz="1800" u="none" cap="none" strike="noStrike">
                <a:solidFill>
                  <a:schemeClr val="lt1"/>
                </a:solidFill>
                <a:latin typeface="Sorts Mill Goudy"/>
                <a:ea typeface="Sorts Mill Goudy"/>
                <a:cs typeface="Sorts Mill Goudy"/>
                <a:sym typeface="Sorts Mill Goudy"/>
              </a:defRPr>
            </a:lvl6pPr>
            <a:lvl7pPr lvl="6" marR="0" rtl="0" algn="l">
              <a:spcBef>
                <a:spcPts val="0"/>
              </a:spcBef>
              <a:spcAft>
                <a:spcPts val="0"/>
              </a:spcAft>
              <a:buSzPts val="1400"/>
              <a:buNone/>
              <a:defRPr b="0" i="0" sz="1800" u="none" cap="none" strike="noStrike">
                <a:solidFill>
                  <a:schemeClr val="lt1"/>
                </a:solidFill>
                <a:latin typeface="Sorts Mill Goudy"/>
                <a:ea typeface="Sorts Mill Goudy"/>
                <a:cs typeface="Sorts Mill Goudy"/>
                <a:sym typeface="Sorts Mill Goudy"/>
              </a:defRPr>
            </a:lvl7pPr>
            <a:lvl8pPr lvl="7" marR="0" rtl="0" algn="l">
              <a:spcBef>
                <a:spcPts val="0"/>
              </a:spcBef>
              <a:spcAft>
                <a:spcPts val="0"/>
              </a:spcAft>
              <a:buSzPts val="1400"/>
              <a:buNone/>
              <a:defRPr b="0" i="0" sz="1800" u="none" cap="none" strike="noStrike">
                <a:solidFill>
                  <a:schemeClr val="lt1"/>
                </a:solidFill>
                <a:latin typeface="Sorts Mill Goudy"/>
                <a:ea typeface="Sorts Mill Goudy"/>
                <a:cs typeface="Sorts Mill Goudy"/>
                <a:sym typeface="Sorts Mill Goudy"/>
              </a:defRPr>
            </a:lvl8pPr>
            <a:lvl9pPr lvl="8" marR="0" rtl="0" algn="l">
              <a:spcBef>
                <a:spcPts val="0"/>
              </a:spcBef>
              <a:spcAft>
                <a:spcPts val="0"/>
              </a:spcAft>
              <a:buSzPts val="1400"/>
              <a:buNone/>
              <a:defRPr b="0" i="0" sz="1800" u="none" cap="none" strike="noStrike">
                <a:solidFill>
                  <a:schemeClr val="lt1"/>
                </a:solidFill>
                <a:latin typeface="Sorts Mill Goudy"/>
                <a:ea typeface="Sorts Mill Goudy"/>
                <a:cs typeface="Sorts Mill Goudy"/>
                <a:sym typeface="Sorts Mill Goudy"/>
              </a:defRPr>
            </a:lvl9pPr>
          </a:lstStyle>
          <a:p/>
        </p:txBody>
      </p:sp>
      <p:sp>
        <p:nvSpPr>
          <p:cNvPr id="26" name="Google Shape;26;p30"/>
          <p:cNvSpPr txBox="1"/>
          <p:nvPr>
            <p:ph idx="12" type="sldNum"/>
          </p:nvPr>
        </p:nvSpPr>
        <p:spPr>
          <a:xfrm>
            <a:off x="10514011" y="6000749"/>
            <a:ext cx="753545"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100" u="none" cap="none" strike="noStrike">
                <a:solidFill>
                  <a:srgbClr val="F2F2F2"/>
                </a:solidFill>
                <a:latin typeface="Sorts Mill Goudy"/>
                <a:ea typeface="Sorts Mill Goudy"/>
                <a:cs typeface="Sorts Mill Goudy"/>
                <a:sym typeface="Sorts Mill Goudy"/>
              </a:defRPr>
            </a:lvl1pPr>
            <a:lvl2pPr indent="0" lvl="1" marL="0" marR="0" rtl="0" algn="r">
              <a:spcBef>
                <a:spcPts val="0"/>
              </a:spcBef>
              <a:buNone/>
              <a:defRPr b="0" i="0" sz="1100" u="none" cap="none" strike="noStrike">
                <a:solidFill>
                  <a:srgbClr val="F2F2F2"/>
                </a:solidFill>
                <a:latin typeface="Sorts Mill Goudy"/>
                <a:ea typeface="Sorts Mill Goudy"/>
                <a:cs typeface="Sorts Mill Goudy"/>
                <a:sym typeface="Sorts Mill Goudy"/>
              </a:defRPr>
            </a:lvl2pPr>
            <a:lvl3pPr indent="0" lvl="2" marL="0" marR="0" rtl="0" algn="r">
              <a:spcBef>
                <a:spcPts val="0"/>
              </a:spcBef>
              <a:buNone/>
              <a:defRPr b="0" i="0" sz="1100" u="none" cap="none" strike="noStrike">
                <a:solidFill>
                  <a:srgbClr val="F2F2F2"/>
                </a:solidFill>
                <a:latin typeface="Sorts Mill Goudy"/>
                <a:ea typeface="Sorts Mill Goudy"/>
                <a:cs typeface="Sorts Mill Goudy"/>
                <a:sym typeface="Sorts Mill Goudy"/>
              </a:defRPr>
            </a:lvl3pPr>
            <a:lvl4pPr indent="0" lvl="3" marL="0" marR="0" rtl="0" algn="r">
              <a:spcBef>
                <a:spcPts val="0"/>
              </a:spcBef>
              <a:buNone/>
              <a:defRPr b="0" i="0" sz="1100" u="none" cap="none" strike="noStrike">
                <a:solidFill>
                  <a:srgbClr val="F2F2F2"/>
                </a:solidFill>
                <a:latin typeface="Sorts Mill Goudy"/>
                <a:ea typeface="Sorts Mill Goudy"/>
                <a:cs typeface="Sorts Mill Goudy"/>
                <a:sym typeface="Sorts Mill Goudy"/>
              </a:defRPr>
            </a:lvl4pPr>
            <a:lvl5pPr indent="0" lvl="4" marL="0" marR="0" rtl="0" algn="r">
              <a:spcBef>
                <a:spcPts val="0"/>
              </a:spcBef>
              <a:buNone/>
              <a:defRPr b="0" i="0" sz="1100" u="none" cap="none" strike="noStrike">
                <a:solidFill>
                  <a:srgbClr val="F2F2F2"/>
                </a:solidFill>
                <a:latin typeface="Sorts Mill Goudy"/>
                <a:ea typeface="Sorts Mill Goudy"/>
                <a:cs typeface="Sorts Mill Goudy"/>
                <a:sym typeface="Sorts Mill Goudy"/>
              </a:defRPr>
            </a:lvl5pPr>
            <a:lvl6pPr indent="0" lvl="5" marL="0" marR="0" rtl="0" algn="r">
              <a:spcBef>
                <a:spcPts val="0"/>
              </a:spcBef>
              <a:buNone/>
              <a:defRPr b="0" i="0" sz="1100" u="none" cap="none" strike="noStrike">
                <a:solidFill>
                  <a:srgbClr val="F2F2F2"/>
                </a:solidFill>
                <a:latin typeface="Sorts Mill Goudy"/>
                <a:ea typeface="Sorts Mill Goudy"/>
                <a:cs typeface="Sorts Mill Goudy"/>
                <a:sym typeface="Sorts Mill Goudy"/>
              </a:defRPr>
            </a:lvl6pPr>
            <a:lvl7pPr indent="0" lvl="6" marL="0" marR="0" rtl="0" algn="r">
              <a:spcBef>
                <a:spcPts val="0"/>
              </a:spcBef>
              <a:buNone/>
              <a:defRPr b="0" i="0" sz="1100" u="none" cap="none" strike="noStrike">
                <a:solidFill>
                  <a:srgbClr val="F2F2F2"/>
                </a:solidFill>
                <a:latin typeface="Sorts Mill Goudy"/>
                <a:ea typeface="Sorts Mill Goudy"/>
                <a:cs typeface="Sorts Mill Goudy"/>
                <a:sym typeface="Sorts Mill Goudy"/>
              </a:defRPr>
            </a:lvl7pPr>
            <a:lvl8pPr indent="0" lvl="7" marL="0" marR="0" rtl="0" algn="r">
              <a:spcBef>
                <a:spcPts val="0"/>
              </a:spcBef>
              <a:buNone/>
              <a:defRPr b="0" i="0" sz="1100" u="none" cap="none" strike="noStrike">
                <a:solidFill>
                  <a:srgbClr val="F2F2F2"/>
                </a:solidFill>
                <a:latin typeface="Sorts Mill Goudy"/>
                <a:ea typeface="Sorts Mill Goudy"/>
                <a:cs typeface="Sorts Mill Goudy"/>
                <a:sym typeface="Sorts Mill Goudy"/>
              </a:defRPr>
            </a:lvl8pPr>
            <a:lvl9pPr indent="0" lvl="8" marL="0" marR="0" rtl="0" algn="r">
              <a:spcBef>
                <a:spcPts val="0"/>
              </a:spcBef>
              <a:buNone/>
              <a:defRPr b="0" i="0" sz="1100" u="none" cap="none" strike="noStrike">
                <a:solidFill>
                  <a:srgbClr val="F2F2F2"/>
                </a:solidFill>
                <a:latin typeface="Sorts Mill Goudy"/>
                <a:ea typeface="Sorts Mill Goudy"/>
                <a:cs typeface="Sorts Mill Goudy"/>
                <a:sym typeface="Sorts Mill Goudy"/>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 id="2147483665"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3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3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3.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3.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3.png"/><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3.png"/><Relationship Id="rId4" Type="http://schemas.openxmlformats.org/officeDocument/2006/relationships/image" Target="../media/image2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3.png"/><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3.png"/><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3.pn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3.png"/><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vmlDrawing" Target="../drawings/vmlDrawing1.vml"/><Relationship Id="rId4" Type="http://schemas.openxmlformats.org/officeDocument/2006/relationships/image" Target="../media/image16.png"/><Relationship Id="rId9" Type="http://schemas.openxmlformats.org/officeDocument/2006/relationships/image" Target="../media/image32.png"/><Relationship Id="rId5" Type="http://schemas.openxmlformats.org/officeDocument/2006/relationships/image" Target="../media/image14.png"/><Relationship Id="rId6" Type="http://schemas.openxmlformats.org/officeDocument/2006/relationships/image" Target="../media/image19.png"/><Relationship Id="rId7" Type="http://schemas.openxmlformats.org/officeDocument/2006/relationships/oleObject" Target="../embeddings/oleObject1.bin"/><Relationship Id="rId8" Type="http://schemas.openxmlformats.org/officeDocument/2006/relationships/oleObject" Target="../embeddings/oleObject1.bin"/></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33.png"/><Relationship Id="rId6" Type="http://schemas.openxmlformats.org/officeDocument/2006/relationships/image" Target="../media/image3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3.png"/><Relationship Id="rId4" Type="http://schemas.openxmlformats.org/officeDocument/2006/relationships/image" Target="../media/image25.png"/><Relationship Id="rId5" Type="http://schemas.openxmlformats.org/officeDocument/2006/relationships/image" Target="../media/image2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3.png"/><Relationship Id="rId4" Type="http://schemas.openxmlformats.org/officeDocument/2006/relationships/image" Target="../media/image22.png"/><Relationship Id="rId5" Type="http://schemas.openxmlformats.org/officeDocument/2006/relationships/image" Target="../media/image2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3.png"/><Relationship Id="rId4" Type="http://schemas.openxmlformats.org/officeDocument/2006/relationships/image" Target="../media/image26.png"/><Relationship Id="rId5" Type="http://schemas.openxmlformats.org/officeDocument/2006/relationships/image" Target="../media/image2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3.png"/><Relationship Id="rId4" Type="http://schemas.openxmlformats.org/officeDocument/2006/relationships/image" Target="../media/image20.png"/><Relationship Id="rId5" Type="http://schemas.openxmlformats.org/officeDocument/2006/relationships/image" Target="../media/image3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3.png"/><Relationship Id="rId4" Type="http://schemas.openxmlformats.org/officeDocument/2006/relationships/image" Target="../media/image2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3.png"/><Relationship Id="rId4" Type="http://schemas.openxmlformats.org/officeDocument/2006/relationships/image" Target="../media/image2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7" name="Shape 147"/>
        <p:cNvGrpSpPr/>
        <p:nvPr/>
      </p:nvGrpSpPr>
      <p:grpSpPr>
        <a:xfrm>
          <a:off x="0" y="0"/>
          <a:ext cx="0" cy="0"/>
          <a:chOff x="0" y="0"/>
          <a:chExt cx="0" cy="0"/>
        </a:xfrm>
      </p:grpSpPr>
      <p:pic>
        <p:nvPicPr>
          <p:cNvPr id="148" name="Google Shape;148;p1"/>
          <p:cNvPicPr preferRelativeResize="0"/>
          <p:nvPr/>
        </p:nvPicPr>
        <p:blipFill rotWithShape="1">
          <a:blip r:embed="rId4">
            <a:alphaModFix/>
          </a:blip>
          <a:srcRect b="0" l="0" r="0" t="0"/>
          <a:stretch/>
        </p:blipFill>
        <p:spPr>
          <a:xfrm>
            <a:off x="-1" y="10"/>
            <a:ext cx="12192001" cy="6857990"/>
          </a:xfrm>
          <a:prstGeom prst="rect">
            <a:avLst/>
          </a:prstGeom>
          <a:noFill/>
          <a:ln>
            <a:noFill/>
          </a:ln>
        </p:spPr>
      </p:pic>
      <p:sp>
        <p:nvSpPr>
          <p:cNvPr id="149" name="Google Shape;149;p1"/>
          <p:cNvSpPr/>
          <p:nvPr/>
        </p:nvSpPr>
        <p:spPr>
          <a:xfrm rot="5400000">
            <a:off x="7131809" y="1385982"/>
            <a:ext cx="4031414" cy="4100418"/>
          </a:xfrm>
          <a:custGeom>
            <a:rect b="b" l="l" r="r" t="t"/>
            <a:pathLst>
              <a:path extrusionOk="0" h="696" w="1601">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blipFill rotWithShape="1">
            <a:blip r:embed="rId3">
              <a:alphaModFix/>
            </a:blip>
            <a:stretch>
              <a:fillRect b="0" l="0" r="0" t="0"/>
            </a:stretch>
          </a:blipFill>
          <a:ln>
            <a:noFill/>
          </a:ln>
          <a:effectLst>
            <a:outerShdw blurRad="50800" rotWithShape="0" algn="tl" dir="5400000" dist="38100">
              <a:srgbClr val="000000">
                <a:alpha val="42745"/>
              </a:srgbClr>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1800"/>
              <a:buFont typeface="Sorts Mill Goudy"/>
              <a:buNone/>
            </a:pPr>
            <a:r>
              <a:t/>
            </a:r>
            <a:endParaRPr b="0" i="0" sz="1800" u="none" cap="none" strike="noStrike">
              <a:solidFill>
                <a:srgbClr val="FFFFFF"/>
              </a:solidFill>
              <a:latin typeface="Sorts Mill Goudy"/>
              <a:ea typeface="Sorts Mill Goudy"/>
              <a:cs typeface="Sorts Mill Goudy"/>
              <a:sym typeface="Sorts Mill Goudy"/>
            </a:endParaRPr>
          </a:p>
        </p:txBody>
      </p:sp>
      <p:sp>
        <p:nvSpPr>
          <p:cNvPr id="150" name="Google Shape;150;p1"/>
          <p:cNvSpPr txBox="1"/>
          <p:nvPr>
            <p:ph type="ctrTitle"/>
          </p:nvPr>
        </p:nvSpPr>
        <p:spPr>
          <a:xfrm>
            <a:off x="7389962" y="1673524"/>
            <a:ext cx="3591716" cy="3392252"/>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6FFFDF"/>
              </a:buClr>
              <a:buSzPts val="4800"/>
              <a:buFont typeface="Sorts Mill Goudy"/>
              <a:buNone/>
            </a:pPr>
            <a:r>
              <a:rPr b="1" lang="en-US" sz="4800">
                <a:solidFill>
                  <a:srgbClr val="6FFFDF"/>
                </a:solidFill>
              </a:rPr>
              <a:t>ER Diagram</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04" name="Shape 204"/>
        <p:cNvGrpSpPr/>
        <p:nvPr/>
      </p:nvGrpSpPr>
      <p:grpSpPr>
        <a:xfrm>
          <a:off x="0" y="0"/>
          <a:ext cx="0" cy="0"/>
          <a:chOff x="0" y="0"/>
          <a:chExt cx="0" cy="0"/>
        </a:xfrm>
      </p:grpSpPr>
      <p:sp>
        <p:nvSpPr>
          <p:cNvPr id="205" name="Google Shape;205;p10"/>
          <p:cNvSpPr/>
          <p:nvPr/>
        </p:nvSpPr>
        <p:spPr>
          <a:xfrm>
            <a:off x="0" y="0"/>
            <a:ext cx="12192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Sorts Mill Goudy"/>
              <a:ea typeface="Sorts Mill Goudy"/>
              <a:cs typeface="Sorts Mill Goudy"/>
              <a:sym typeface="Sorts Mill Goudy"/>
            </a:endParaRPr>
          </a:p>
        </p:txBody>
      </p:sp>
      <p:sp>
        <p:nvSpPr>
          <p:cNvPr id="206" name="Google Shape;206;p10"/>
          <p:cNvSpPr/>
          <p:nvPr/>
        </p:nvSpPr>
        <p:spPr>
          <a:xfrm rot="5400000">
            <a:off x="-118536" y="1371603"/>
            <a:ext cx="5624423" cy="4100418"/>
          </a:xfrm>
          <a:custGeom>
            <a:rect b="b" l="l" r="r" t="t"/>
            <a:pathLst>
              <a:path extrusionOk="0" h="696" w="1601">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blipFill rotWithShape="1">
            <a:blip r:embed="rId3">
              <a:alphaModFix/>
            </a:blip>
            <a:stretch>
              <a:fillRect b="0" l="0" r="0" t="0"/>
            </a:stretch>
          </a:blipFill>
          <a:ln>
            <a:noFill/>
          </a:ln>
          <a:effectLst>
            <a:outerShdw blurRad="50800" rotWithShape="0" algn="tl" dir="5400000" dist="38100">
              <a:srgbClr val="000000">
                <a:alpha val="42745"/>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Sorts Mill Goudy"/>
              <a:ea typeface="Sorts Mill Goudy"/>
              <a:cs typeface="Sorts Mill Goudy"/>
              <a:sym typeface="Sorts Mill Goudy"/>
            </a:endParaRPr>
          </a:p>
        </p:txBody>
      </p:sp>
      <p:sp>
        <p:nvSpPr>
          <p:cNvPr id="207" name="Google Shape;207;p10"/>
          <p:cNvSpPr txBox="1"/>
          <p:nvPr>
            <p:ph type="title"/>
          </p:nvPr>
        </p:nvSpPr>
        <p:spPr>
          <a:xfrm>
            <a:off x="1039905" y="859636"/>
            <a:ext cx="3470310" cy="1066689"/>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2"/>
              </a:buClr>
              <a:buSzPts val="2400"/>
              <a:buFont typeface="Source Sans Pro"/>
              <a:buNone/>
            </a:pPr>
            <a:r>
              <a:rPr b="1" i="0" lang="en-US" sz="2400">
                <a:latin typeface="Source Sans Pro"/>
                <a:ea typeface="Source Sans Pro"/>
                <a:cs typeface="Source Sans Pro"/>
                <a:sym typeface="Source Sans Pro"/>
              </a:rPr>
              <a:t>ER Diagram Examples</a:t>
            </a:r>
            <a:endParaRPr sz="2400"/>
          </a:p>
        </p:txBody>
      </p:sp>
      <p:sp>
        <p:nvSpPr>
          <p:cNvPr id="208" name="Google Shape;208;p10"/>
          <p:cNvSpPr txBox="1"/>
          <p:nvPr>
            <p:ph idx="1" type="body"/>
          </p:nvPr>
        </p:nvSpPr>
        <p:spPr>
          <a:xfrm>
            <a:off x="1039905" y="2147862"/>
            <a:ext cx="3405573" cy="3499563"/>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p>
            <a:pPr indent="-306000" lvl="0" marL="342900" rtl="0" algn="just">
              <a:lnSpc>
                <a:spcPct val="110000"/>
              </a:lnSpc>
              <a:spcBef>
                <a:spcPts val="0"/>
              </a:spcBef>
              <a:spcAft>
                <a:spcPts val="0"/>
              </a:spcAft>
              <a:buSzPts val="1260"/>
              <a:buChar char="◈"/>
            </a:pPr>
            <a:r>
              <a:rPr b="0" i="0" lang="en-US" sz="1800">
                <a:latin typeface="Source Sans Pro"/>
                <a:ea typeface="Source Sans Pro"/>
                <a:cs typeface="Source Sans Pro"/>
                <a:sym typeface="Source Sans Pro"/>
              </a:rPr>
              <a:t>For example, in a University database, we might have entities for Students, Courses, and Lecturers. Students’ entities can have attributes like Rollno, Name, and DeptID. They might have relationships with Courses and Lecturers.</a:t>
            </a:r>
            <a:endParaRPr sz="1800"/>
          </a:p>
        </p:txBody>
      </p:sp>
      <p:pic>
        <p:nvPicPr>
          <p:cNvPr descr="Diagram&#10;&#10;Description automatically generated" id="209" name="Google Shape;209;p10"/>
          <p:cNvPicPr preferRelativeResize="0"/>
          <p:nvPr/>
        </p:nvPicPr>
        <p:blipFill rotWithShape="1">
          <a:blip r:embed="rId4">
            <a:alphaModFix/>
          </a:blip>
          <a:srcRect b="0" l="0" r="0" t="0"/>
          <a:stretch/>
        </p:blipFill>
        <p:spPr>
          <a:xfrm>
            <a:off x="5387351" y="1392981"/>
            <a:ext cx="6161183" cy="4081783"/>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gtEl>
                                        <p:attrNameLst>
                                          <p:attrName>style.visibility</p:attrName>
                                        </p:attrNameLst>
                                      </p:cBhvr>
                                      <p:to>
                                        <p:strVal val="visible"/>
                                      </p:to>
                                    </p:set>
                                    <p:animEffect filter="fade" transition="in">
                                      <p:cBhvr>
                                        <p:cTn dur="2000"/>
                                        <p:tgtEl>
                                          <p:spTgt spid="20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7"/>
                                        </p:tgtEl>
                                        <p:attrNameLst>
                                          <p:attrName>style.visibility</p:attrName>
                                        </p:attrNameLst>
                                      </p:cBhvr>
                                      <p:to>
                                        <p:strVal val="visible"/>
                                      </p:to>
                                    </p:set>
                                    <p:animEffect filter="fade" transition="in">
                                      <p:cBhvr>
                                        <p:cTn dur="500"/>
                                        <p:tgtEl>
                                          <p:spTgt spid="20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8">
                                            <p:txEl>
                                              <p:pRg end="0" st="0"/>
                                            </p:txEl>
                                          </p:spTgt>
                                        </p:tgtEl>
                                        <p:attrNameLst>
                                          <p:attrName>style.visibility</p:attrName>
                                        </p:attrNameLst>
                                      </p:cBhvr>
                                      <p:to>
                                        <p:strVal val="visible"/>
                                      </p:to>
                                    </p:set>
                                    <p:animEffect filter="fade" transition="in">
                                      <p:cBhvr>
                                        <p:cTn dur="1000"/>
                                        <p:tgtEl>
                                          <p:spTgt spid="208">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11"/>
          <p:cNvSpPr txBox="1"/>
          <p:nvPr>
            <p:ph type="title"/>
          </p:nvPr>
        </p:nvSpPr>
        <p:spPr>
          <a:xfrm>
            <a:off x="913795" y="609600"/>
            <a:ext cx="10353762" cy="125730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600"/>
              <a:buFont typeface="Source Sans Pro"/>
              <a:buNone/>
            </a:pPr>
            <a:r>
              <a:rPr b="1" i="0" lang="en-US">
                <a:solidFill>
                  <a:schemeClr val="lt1"/>
                </a:solidFill>
                <a:latin typeface="Source Sans Pro"/>
                <a:ea typeface="Source Sans Pro"/>
                <a:cs typeface="Source Sans Pro"/>
                <a:sym typeface="Source Sans Pro"/>
              </a:rPr>
              <a:t>WHAT IS ENTITY?</a:t>
            </a:r>
            <a:endParaRPr>
              <a:solidFill>
                <a:schemeClr val="lt1"/>
              </a:solidFill>
            </a:endParaRPr>
          </a:p>
        </p:txBody>
      </p:sp>
      <p:sp>
        <p:nvSpPr>
          <p:cNvPr id="215" name="Google Shape;215;p11"/>
          <p:cNvSpPr txBox="1"/>
          <p:nvPr>
            <p:ph idx="1" type="body"/>
          </p:nvPr>
        </p:nvSpPr>
        <p:spPr>
          <a:xfrm>
            <a:off x="913795" y="2076450"/>
            <a:ext cx="10353762" cy="3714749"/>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fontScale="92500" lnSpcReduction="10000"/>
          </a:bodyPr>
          <a:lstStyle/>
          <a:p>
            <a:pPr indent="-306022" lvl="0" marL="342900" rtl="0" algn="l">
              <a:lnSpc>
                <a:spcPct val="110000"/>
              </a:lnSpc>
              <a:spcBef>
                <a:spcPts val="0"/>
              </a:spcBef>
              <a:spcAft>
                <a:spcPts val="0"/>
              </a:spcAft>
              <a:buSzPct val="70000"/>
              <a:buChar char="◈"/>
            </a:pPr>
            <a:r>
              <a:rPr b="0" i="0" lang="en-US">
                <a:solidFill>
                  <a:schemeClr val="lt1"/>
                </a:solidFill>
                <a:latin typeface="Source Sans Pro"/>
                <a:ea typeface="Source Sans Pro"/>
                <a:cs typeface="Source Sans Pro"/>
                <a:sym typeface="Source Sans Pro"/>
              </a:rPr>
              <a:t>A real-world thing either living or non-living that is easily recognizable and nonrecognizable. It is anything in the enterprise that is to be represented in our database.</a:t>
            </a:r>
            <a:endParaRPr/>
          </a:p>
          <a:p>
            <a:pPr indent="-211454" lvl="0" marL="342900" rtl="0" algn="l">
              <a:lnSpc>
                <a:spcPct val="110000"/>
              </a:lnSpc>
              <a:spcBef>
                <a:spcPts val="1025"/>
              </a:spcBef>
              <a:spcAft>
                <a:spcPts val="0"/>
              </a:spcAft>
              <a:buSzPct val="70000"/>
              <a:buNone/>
            </a:pPr>
            <a:r>
              <a:t/>
            </a:r>
            <a:endParaRPr b="0" i="0">
              <a:solidFill>
                <a:schemeClr val="lt1"/>
              </a:solidFill>
              <a:latin typeface="Source Sans Pro"/>
              <a:ea typeface="Source Sans Pro"/>
              <a:cs typeface="Source Sans Pro"/>
              <a:sym typeface="Source Sans Pro"/>
            </a:endParaRPr>
          </a:p>
          <a:p>
            <a:pPr indent="-306022" lvl="0" marL="342900" rtl="0" algn="l">
              <a:lnSpc>
                <a:spcPct val="110000"/>
              </a:lnSpc>
              <a:spcBef>
                <a:spcPts val="1025"/>
              </a:spcBef>
              <a:spcAft>
                <a:spcPts val="0"/>
              </a:spcAft>
              <a:buSzPct val="70000"/>
              <a:buChar char="◈"/>
            </a:pPr>
            <a:r>
              <a:rPr b="0" i="0" lang="en-US">
                <a:solidFill>
                  <a:schemeClr val="lt1"/>
                </a:solidFill>
                <a:latin typeface="Source Sans Pro"/>
                <a:ea typeface="Source Sans Pro"/>
                <a:cs typeface="Source Sans Pro"/>
                <a:sym typeface="Source Sans Pro"/>
              </a:rPr>
              <a:t>It may be a physical thing or simply a fact about the enterprise or an event that happens in the real world.</a:t>
            </a:r>
            <a:endParaRPr/>
          </a:p>
          <a:p>
            <a:pPr indent="-211454" lvl="0" marL="342900" rtl="0" algn="l">
              <a:lnSpc>
                <a:spcPct val="110000"/>
              </a:lnSpc>
              <a:spcBef>
                <a:spcPts val="1025"/>
              </a:spcBef>
              <a:spcAft>
                <a:spcPts val="0"/>
              </a:spcAft>
              <a:buSzPct val="70000"/>
              <a:buNone/>
            </a:pPr>
            <a:r>
              <a:t/>
            </a:r>
            <a:endParaRPr>
              <a:solidFill>
                <a:schemeClr val="lt1"/>
              </a:solidFill>
              <a:latin typeface="Source Sans Pro"/>
              <a:ea typeface="Source Sans Pro"/>
              <a:cs typeface="Source Sans Pro"/>
              <a:sym typeface="Source Sans Pro"/>
            </a:endParaRPr>
          </a:p>
          <a:p>
            <a:pPr indent="-306022" lvl="0" marL="342900" rtl="0" algn="l">
              <a:lnSpc>
                <a:spcPct val="110000"/>
              </a:lnSpc>
              <a:spcBef>
                <a:spcPts val="1025"/>
              </a:spcBef>
              <a:spcAft>
                <a:spcPts val="0"/>
              </a:spcAft>
              <a:buSzPct val="70000"/>
              <a:buChar char="◈"/>
            </a:pPr>
            <a:r>
              <a:rPr b="0" i="0" lang="en-US">
                <a:solidFill>
                  <a:schemeClr val="lt1"/>
                </a:solidFill>
                <a:latin typeface="Source Sans Pro"/>
                <a:ea typeface="Source Sans Pro"/>
                <a:cs typeface="Source Sans Pro"/>
                <a:sym typeface="Source Sans Pro"/>
              </a:rPr>
              <a:t>An entity can be a place, person, object, event or concept, that stores data in the database</a:t>
            </a:r>
            <a:endParaRPr>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4"/>
                                        </p:tgtEl>
                                        <p:attrNameLst>
                                          <p:attrName>style.visibility</p:attrName>
                                        </p:attrNameLst>
                                      </p:cBhvr>
                                      <p:to>
                                        <p:strVal val="visible"/>
                                      </p:to>
                                    </p:set>
                                    <p:animEffect filter="fade" transition="in">
                                      <p:cBhvr>
                                        <p:cTn dur="500"/>
                                        <p:tgtEl>
                                          <p:spTgt spid="21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5">
                                            <p:txEl>
                                              <p:pRg end="0" st="0"/>
                                            </p:txEl>
                                          </p:spTgt>
                                        </p:tgtEl>
                                        <p:attrNameLst>
                                          <p:attrName>style.visibility</p:attrName>
                                        </p:attrNameLst>
                                      </p:cBhvr>
                                      <p:to>
                                        <p:strVal val="visible"/>
                                      </p:to>
                                    </p:set>
                                    <p:animEffect filter="fade" transition="in">
                                      <p:cBhvr>
                                        <p:cTn dur="500"/>
                                        <p:tgtEl>
                                          <p:spTgt spid="21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5">
                                            <p:txEl>
                                              <p:pRg end="1" st="1"/>
                                            </p:txEl>
                                          </p:spTgt>
                                        </p:tgtEl>
                                        <p:attrNameLst>
                                          <p:attrName>style.visibility</p:attrName>
                                        </p:attrNameLst>
                                      </p:cBhvr>
                                      <p:to>
                                        <p:strVal val="visible"/>
                                      </p:to>
                                    </p:set>
                                    <p:animEffect filter="fade" transition="in">
                                      <p:cBhvr>
                                        <p:cTn dur="500"/>
                                        <p:tgtEl>
                                          <p:spTgt spid="21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5">
                                            <p:txEl>
                                              <p:pRg end="2" st="2"/>
                                            </p:txEl>
                                          </p:spTgt>
                                        </p:tgtEl>
                                        <p:attrNameLst>
                                          <p:attrName>style.visibility</p:attrName>
                                        </p:attrNameLst>
                                      </p:cBhvr>
                                      <p:to>
                                        <p:strVal val="visible"/>
                                      </p:to>
                                    </p:set>
                                    <p:animEffect filter="fade" transition="in">
                                      <p:cBhvr>
                                        <p:cTn dur="500"/>
                                        <p:tgtEl>
                                          <p:spTgt spid="21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5">
                                            <p:txEl>
                                              <p:pRg end="3" st="3"/>
                                            </p:txEl>
                                          </p:spTgt>
                                        </p:tgtEl>
                                        <p:attrNameLst>
                                          <p:attrName>style.visibility</p:attrName>
                                        </p:attrNameLst>
                                      </p:cBhvr>
                                      <p:to>
                                        <p:strVal val="visible"/>
                                      </p:to>
                                    </p:set>
                                    <p:animEffect filter="fade" transition="in">
                                      <p:cBhvr>
                                        <p:cTn dur="500"/>
                                        <p:tgtEl>
                                          <p:spTgt spid="21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5">
                                            <p:txEl>
                                              <p:pRg end="4" st="4"/>
                                            </p:txEl>
                                          </p:spTgt>
                                        </p:tgtEl>
                                        <p:attrNameLst>
                                          <p:attrName>style.visibility</p:attrName>
                                        </p:attrNameLst>
                                      </p:cBhvr>
                                      <p:to>
                                        <p:strVal val="visible"/>
                                      </p:to>
                                    </p:set>
                                    <p:animEffect filter="fade" transition="in">
                                      <p:cBhvr>
                                        <p:cTn dur="500"/>
                                        <p:tgtEl>
                                          <p:spTgt spid="215">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19" name="Shape 219"/>
        <p:cNvGrpSpPr/>
        <p:nvPr/>
      </p:nvGrpSpPr>
      <p:grpSpPr>
        <a:xfrm>
          <a:off x="0" y="0"/>
          <a:ext cx="0" cy="0"/>
          <a:chOff x="0" y="0"/>
          <a:chExt cx="0" cy="0"/>
        </a:xfrm>
      </p:grpSpPr>
      <p:sp>
        <p:nvSpPr>
          <p:cNvPr id="220" name="Google Shape;220;p12"/>
          <p:cNvSpPr/>
          <p:nvPr/>
        </p:nvSpPr>
        <p:spPr>
          <a:xfrm>
            <a:off x="0" y="0"/>
            <a:ext cx="12192000" cy="6858000"/>
          </a:xfrm>
          <a:prstGeom prst="rect">
            <a:avLst/>
          </a:prstGeom>
          <a:blipFill rotWithShape="1">
            <a:blip r:embed="rId3">
              <a:alphaModFix/>
            </a:blip>
            <a:stretch>
              <a:fillRect b="0"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rts Mill Goudy"/>
              <a:ea typeface="Sorts Mill Goudy"/>
              <a:cs typeface="Sorts Mill Goudy"/>
              <a:sym typeface="Sorts Mill Goudy"/>
            </a:endParaRPr>
          </a:p>
        </p:txBody>
      </p:sp>
      <p:sp>
        <p:nvSpPr>
          <p:cNvPr id="221" name="Google Shape;221;p12"/>
          <p:cNvSpPr txBox="1"/>
          <p:nvPr>
            <p:ph type="title"/>
          </p:nvPr>
        </p:nvSpPr>
        <p:spPr>
          <a:xfrm>
            <a:off x="707900" y="643467"/>
            <a:ext cx="3946393" cy="1956298"/>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2"/>
              </a:buClr>
              <a:buSzPts val="3600"/>
              <a:buFont typeface="Source Sans Pro"/>
              <a:buNone/>
            </a:pPr>
            <a:r>
              <a:rPr b="1" i="0" lang="en-US" sz="3600">
                <a:latin typeface="Source Sans Pro"/>
                <a:ea typeface="Source Sans Pro"/>
                <a:cs typeface="Source Sans Pro"/>
                <a:sym typeface="Source Sans Pro"/>
              </a:rPr>
              <a:t>Relationship</a:t>
            </a:r>
            <a:endParaRPr sz="3600"/>
          </a:p>
        </p:txBody>
      </p:sp>
      <p:sp>
        <p:nvSpPr>
          <p:cNvPr id="222" name="Google Shape;222;p12"/>
          <p:cNvSpPr txBox="1"/>
          <p:nvPr>
            <p:ph idx="1" type="body"/>
          </p:nvPr>
        </p:nvSpPr>
        <p:spPr>
          <a:xfrm>
            <a:off x="5139768" y="643467"/>
            <a:ext cx="6430560" cy="1956298"/>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p>
            <a:pPr indent="-306000" lvl="0" marL="342900" rtl="0" algn="just">
              <a:lnSpc>
                <a:spcPct val="110000"/>
              </a:lnSpc>
              <a:spcBef>
                <a:spcPts val="0"/>
              </a:spcBef>
              <a:spcAft>
                <a:spcPts val="0"/>
              </a:spcAft>
              <a:buSzPts val="1610"/>
              <a:buChar char="◈"/>
            </a:pPr>
            <a:r>
              <a:rPr b="0" i="0" lang="en-US">
                <a:latin typeface="Source Sans Pro"/>
                <a:ea typeface="Source Sans Pro"/>
                <a:cs typeface="Source Sans Pro"/>
                <a:sym typeface="Source Sans Pro"/>
              </a:rPr>
              <a:t>Relationship is nothing but an association among two or more entities. E.g., Tom works in the Chemistry department.</a:t>
            </a:r>
            <a:endParaRPr/>
          </a:p>
          <a:p>
            <a:pPr indent="-203764" lvl="0" marL="342900" rtl="0" algn="l">
              <a:lnSpc>
                <a:spcPct val="110000"/>
              </a:lnSpc>
              <a:spcBef>
                <a:spcPts val="1060"/>
              </a:spcBef>
              <a:spcAft>
                <a:spcPts val="0"/>
              </a:spcAft>
              <a:buSzPts val="1610"/>
              <a:buNone/>
            </a:pPr>
            <a:r>
              <a:t/>
            </a:r>
            <a:endParaRPr/>
          </a:p>
        </p:txBody>
      </p:sp>
      <p:pic>
        <p:nvPicPr>
          <p:cNvPr descr="A picture containing icon&#10;&#10;Description automatically generated" id="223" name="Google Shape;223;p12"/>
          <p:cNvPicPr preferRelativeResize="0"/>
          <p:nvPr/>
        </p:nvPicPr>
        <p:blipFill rotWithShape="1">
          <a:blip r:embed="rId4">
            <a:alphaModFix/>
          </a:blip>
          <a:srcRect b="0" l="0" r="0" t="0"/>
          <a:stretch/>
        </p:blipFill>
        <p:spPr>
          <a:xfrm>
            <a:off x="643468" y="3454549"/>
            <a:ext cx="10926860" cy="210342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1"/>
                                        </p:tgtEl>
                                        <p:attrNameLst>
                                          <p:attrName>style.visibility</p:attrName>
                                        </p:attrNameLst>
                                      </p:cBhvr>
                                      <p:to>
                                        <p:strVal val="visible"/>
                                      </p:to>
                                    </p:set>
                                    <p:animEffect filter="fade" transition="in">
                                      <p:cBhvr>
                                        <p:cTn dur="500"/>
                                        <p:tgtEl>
                                          <p:spTgt spid="22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xEl>
                                              <p:pRg end="0" st="0"/>
                                            </p:txEl>
                                          </p:spTgt>
                                        </p:tgtEl>
                                        <p:attrNameLst>
                                          <p:attrName>style.visibility</p:attrName>
                                        </p:attrNameLst>
                                      </p:cBhvr>
                                      <p:to>
                                        <p:strVal val="visible"/>
                                      </p:to>
                                    </p:set>
                                    <p:animEffect filter="fade" transition="in">
                                      <p:cBhvr>
                                        <p:cTn dur="2000"/>
                                        <p:tgtEl>
                                          <p:spTgt spid="22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xEl>
                                              <p:pRg end="1" st="1"/>
                                            </p:txEl>
                                          </p:spTgt>
                                        </p:tgtEl>
                                        <p:attrNameLst>
                                          <p:attrName>style.visibility</p:attrName>
                                        </p:attrNameLst>
                                      </p:cBhvr>
                                      <p:to>
                                        <p:strVal val="visible"/>
                                      </p:to>
                                    </p:set>
                                    <p:animEffect filter="fade" transition="in">
                                      <p:cBhvr>
                                        <p:cTn dur="2000"/>
                                        <p:tgtEl>
                                          <p:spTgt spid="22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gtEl>
                                        <p:attrNameLst>
                                          <p:attrName>style.visibility</p:attrName>
                                        </p:attrNameLst>
                                      </p:cBhvr>
                                      <p:to>
                                        <p:strVal val="visible"/>
                                      </p:to>
                                    </p:set>
                                    <p:animEffect filter="fade" transition="in">
                                      <p:cBhvr>
                                        <p:cTn dur="500"/>
                                        <p:tgtEl>
                                          <p:spTgt spid="22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27" name="Shape 227"/>
        <p:cNvGrpSpPr/>
        <p:nvPr/>
      </p:nvGrpSpPr>
      <p:grpSpPr>
        <a:xfrm>
          <a:off x="0" y="0"/>
          <a:ext cx="0" cy="0"/>
          <a:chOff x="0" y="0"/>
          <a:chExt cx="0" cy="0"/>
        </a:xfrm>
      </p:grpSpPr>
      <p:sp>
        <p:nvSpPr>
          <p:cNvPr id="228" name="Google Shape;228;p13"/>
          <p:cNvSpPr/>
          <p:nvPr/>
        </p:nvSpPr>
        <p:spPr>
          <a:xfrm>
            <a:off x="0" y="0"/>
            <a:ext cx="12192000" cy="6858000"/>
          </a:xfrm>
          <a:prstGeom prst="rect">
            <a:avLst/>
          </a:prstGeom>
          <a:blipFill rotWithShape="1">
            <a:blip r:embed="rId3">
              <a:alphaModFix/>
            </a:blip>
            <a:stretch>
              <a:fillRect b="0"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rts Mill Goudy"/>
              <a:ea typeface="Sorts Mill Goudy"/>
              <a:cs typeface="Sorts Mill Goudy"/>
              <a:sym typeface="Sorts Mill Goudy"/>
            </a:endParaRPr>
          </a:p>
        </p:txBody>
      </p:sp>
      <p:sp>
        <p:nvSpPr>
          <p:cNvPr id="229" name="Google Shape;229;p13"/>
          <p:cNvSpPr txBox="1"/>
          <p:nvPr>
            <p:ph type="title"/>
          </p:nvPr>
        </p:nvSpPr>
        <p:spPr>
          <a:xfrm>
            <a:off x="707900" y="643467"/>
            <a:ext cx="3946393" cy="1956298"/>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2"/>
              </a:buClr>
              <a:buSzPts val="3600"/>
              <a:buFont typeface="Source Sans Pro"/>
              <a:buNone/>
            </a:pPr>
            <a:r>
              <a:rPr b="1" i="0" lang="en-US" sz="3600">
                <a:latin typeface="Source Sans Pro"/>
                <a:ea typeface="Source Sans Pro"/>
                <a:cs typeface="Source Sans Pro"/>
                <a:sym typeface="Source Sans Pro"/>
              </a:rPr>
              <a:t>Weak Entities</a:t>
            </a:r>
            <a:endParaRPr sz="3600"/>
          </a:p>
        </p:txBody>
      </p:sp>
      <p:sp>
        <p:nvSpPr>
          <p:cNvPr id="230" name="Google Shape;230;p13"/>
          <p:cNvSpPr txBox="1"/>
          <p:nvPr>
            <p:ph idx="1" type="body"/>
          </p:nvPr>
        </p:nvSpPr>
        <p:spPr>
          <a:xfrm>
            <a:off x="5362193" y="464333"/>
            <a:ext cx="6430560" cy="1956298"/>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p>
            <a:pPr indent="-306000" lvl="0" marL="342900" rtl="0" algn="just">
              <a:lnSpc>
                <a:spcPct val="100000"/>
              </a:lnSpc>
              <a:spcBef>
                <a:spcPts val="0"/>
              </a:spcBef>
              <a:spcAft>
                <a:spcPts val="0"/>
              </a:spcAft>
              <a:buSzPts val="1610"/>
              <a:buChar char="◈"/>
            </a:pPr>
            <a:r>
              <a:rPr b="0" i="0" lang="en-US">
                <a:latin typeface="Source Sans Pro"/>
                <a:ea typeface="Source Sans Pro"/>
                <a:cs typeface="Source Sans Pro"/>
                <a:sym typeface="Source Sans Pro"/>
              </a:rPr>
              <a:t>A weak entity is a type of entity that doesn’t have its key attribute. It can be identified uniquely by considering the primary key of another entity. For that, weak entity sets need to have participation.</a:t>
            </a:r>
            <a:endParaRPr/>
          </a:p>
        </p:txBody>
      </p:sp>
      <p:pic>
        <p:nvPicPr>
          <p:cNvPr descr="A picture containing diagram&#10;&#10;Description automatically generated" id="231" name="Google Shape;231;p13"/>
          <p:cNvPicPr preferRelativeResize="0"/>
          <p:nvPr/>
        </p:nvPicPr>
        <p:blipFill rotWithShape="1">
          <a:blip r:embed="rId4">
            <a:alphaModFix/>
          </a:blip>
          <a:srcRect b="0" l="0" r="0" t="0"/>
          <a:stretch/>
        </p:blipFill>
        <p:spPr>
          <a:xfrm>
            <a:off x="794476" y="2952377"/>
            <a:ext cx="10624843" cy="310776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9"/>
                                        </p:tgtEl>
                                        <p:attrNameLst>
                                          <p:attrName>style.visibility</p:attrName>
                                        </p:attrNameLst>
                                      </p:cBhvr>
                                      <p:to>
                                        <p:strVal val="visible"/>
                                      </p:to>
                                    </p:set>
                                    <p:animEffect filter="fade" transition="in">
                                      <p:cBhvr>
                                        <p:cTn dur="500"/>
                                        <p:tgtEl>
                                          <p:spTgt spid="22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1"/>
                                        </p:tgtEl>
                                        <p:attrNameLst>
                                          <p:attrName>style.visibility</p:attrName>
                                        </p:attrNameLst>
                                      </p:cBhvr>
                                      <p:to>
                                        <p:strVal val="visible"/>
                                      </p:to>
                                    </p:set>
                                    <p:animEffect filter="fade" transition="in">
                                      <p:cBhvr>
                                        <p:cTn dur="500"/>
                                        <p:tgtEl>
                                          <p:spTgt spid="23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0" st="0"/>
                                            </p:txEl>
                                          </p:spTgt>
                                        </p:tgtEl>
                                        <p:attrNameLst>
                                          <p:attrName>style.visibility</p:attrName>
                                        </p:attrNameLst>
                                      </p:cBhvr>
                                      <p:to>
                                        <p:strVal val="visible"/>
                                      </p:to>
                                    </p:set>
                                    <p:animEffect filter="fade" transition="in">
                                      <p:cBhvr>
                                        <p:cTn dur="2000"/>
                                        <p:tgtEl>
                                          <p:spTgt spid="230">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35" name="Shape 235"/>
        <p:cNvGrpSpPr/>
        <p:nvPr/>
      </p:nvGrpSpPr>
      <p:grpSpPr>
        <a:xfrm>
          <a:off x="0" y="0"/>
          <a:ext cx="0" cy="0"/>
          <a:chOff x="0" y="0"/>
          <a:chExt cx="0" cy="0"/>
        </a:xfrm>
      </p:grpSpPr>
      <p:sp>
        <p:nvSpPr>
          <p:cNvPr id="236" name="Google Shape;236;p14"/>
          <p:cNvSpPr/>
          <p:nvPr/>
        </p:nvSpPr>
        <p:spPr>
          <a:xfrm>
            <a:off x="0" y="0"/>
            <a:ext cx="12192000" cy="6858000"/>
          </a:xfrm>
          <a:prstGeom prst="rect">
            <a:avLst/>
          </a:prstGeom>
          <a:blipFill rotWithShape="1">
            <a:blip r:embed="rId3">
              <a:alphaModFix/>
            </a:blip>
            <a:stretch>
              <a:fillRect b="0"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rts Mill Goudy"/>
              <a:ea typeface="Sorts Mill Goudy"/>
              <a:cs typeface="Sorts Mill Goudy"/>
              <a:sym typeface="Sorts Mill Goudy"/>
            </a:endParaRPr>
          </a:p>
        </p:txBody>
      </p:sp>
      <p:sp>
        <p:nvSpPr>
          <p:cNvPr id="237" name="Google Shape;237;p14"/>
          <p:cNvSpPr txBox="1"/>
          <p:nvPr>
            <p:ph type="title"/>
          </p:nvPr>
        </p:nvSpPr>
        <p:spPr>
          <a:xfrm>
            <a:off x="913795" y="609600"/>
            <a:ext cx="10353762" cy="125730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2"/>
              </a:buClr>
              <a:buSzPts val="4600"/>
              <a:buFont typeface="Source Sans Pro"/>
              <a:buNone/>
            </a:pPr>
            <a:r>
              <a:rPr b="1" i="0" lang="en-US">
                <a:latin typeface="Source Sans Pro"/>
                <a:ea typeface="Source Sans Pro"/>
                <a:cs typeface="Source Sans Pro"/>
                <a:sym typeface="Source Sans Pro"/>
              </a:rPr>
              <a:t>Attributes</a:t>
            </a:r>
            <a:endParaRPr/>
          </a:p>
        </p:txBody>
      </p:sp>
      <p:sp>
        <p:nvSpPr>
          <p:cNvPr id="238" name="Google Shape;238;p14"/>
          <p:cNvSpPr txBox="1"/>
          <p:nvPr>
            <p:ph idx="1" type="body"/>
          </p:nvPr>
        </p:nvSpPr>
        <p:spPr>
          <a:xfrm>
            <a:off x="913795" y="2132822"/>
            <a:ext cx="5546272" cy="3658378"/>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p>
            <a:pPr indent="-306000" lvl="0" marL="342900" rtl="0" algn="l">
              <a:lnSpc>
                <a:spcPct val="110000"/>
              </a:lnSpc>
              <a:spcBef>
                <a:spcPts val="0"/>
              </a:spcBef>
              <a:spcAft>
                <a:spcPts val="0"/>
              </a:spcAft>
              <a:buSzPts val="1610"/>
              <a:buChar char="◈"/>
            </a:pPr>
            <a:r>
              <a:rPr b="0" i="0" lang="en-US">
                <a:latin typeface="Source Sans Pro"/>
                <a:ea typeface="Source Sans Pro"/>
                <a:cs typeface="Source Sans Pro"/>
                <a:sym typeface="Source Sans Pro"/>
              </a:rPr>
              <a:t>It is a single-valued property of either an entity type or a relationship type.</a:t>
            </a:r>
            <a:endParaRPr/>
          </a:p>
          <a:p>
            <a:pPr indent="-306000" lvl="0" marL="342900" rtl="0" algn="l">
              <a:lnSpc>
                <a:spcPct val="110000"/>
              </a:lnSpc>
              <a:spcBef>
                <a:spcPts val="1060"/>
              </a:spcBef>
              <a:spcAft>
                <a:spcPts val="0"/>
              </a:spcAft>
              <a:buSzPts val="1610"/>
              <a:buChar char="◈"/>
            </a:pPr>
            <a:r>
              <a:rPr b="0" i="0" lang="en-US">
                <a:latin typeface="Source Sans Pro"/>
                <a:ea typeface="Source Sans Pro"/>
                <a:cs typeface="Source Sans Pro"/>
                <a:sym typeface="Source Sans Pro"/>
              </a:rPr>
              <a:t>For example, a lecture might have attributes: time, date, duration, place, etc.</a:t>
            </a:r>
            <a:endParaRPr/>
          </a:p>
          <a:p>
            <a:pPr indent="-306000" lvl="0" marL="342900" rtl="0" algn="l">
              <a:lnSpc>
                <a:spcPct val="110000"/>
              </a:lnSpc>
              <a:spcBef>
                <a:spcPts val="1060"/>
              </a:spcBef>
              <a:spcAft>
                <a:spcPts val="0"/>
              </a:spcAft>
              <a:buSzPts val="1610"/>
              <a:buChar char="◈"/>
            </a:pPr>
            <a:r>
              <a:rPr b="0" i="0" lang="en-US">
                <a:latin typeface="Source Sans Pro"/>
                <a:ea typeface="Source Sans Pro"/>
                <a:cs typeface="Source Sans Pro"/>
                <a:sym typeface="Source Sans Pro"/>
              </a:rPr>
              <a:t>An attribute in ER Diagram examples, is represented by an Ellipse.</a:t>
            </a:r>
            <a:endParaRPr/>
          </a:p>
          <a:p>
            <a:pPr indent="-203764" lvl="0" marL="342900" rtl="0" algn="l">
              <a:lnSpc>
                <a:spcPct val="110000"/>
              </a:lnSpc>
              <a:spcBef>
                <a:spcPts val="1060"/>
              </a:spcBef>
              <a:spcAft>
                <a:spcPts val="0"/>
              </a:spcAft>
              <a:buSzPts val="1610"/>
              <a:buNone/>
            </a:pPr>
            <a:r>
              <a:t/>
            </a:r>
            <a:endParaRPr/>
          </a:p>
        </p:txBody>
      </p:sp>
      <p:pic>
        <p:nvPicPr>
          <p:cNvPr descr="Diagram&#10;&#10;Description automatically generated" id="239" name="Google Shape;239;p14"/>
          <p:cNvPicPr preferRelativeResize="0"/>
          <p:nvPr/>
        </p:nvPicPr>
        <p:blipFill rotWithShape="1">
          <a:blip r:embed="rId4">
            <a:alphaModFix/>
          </a:blip>
          <a:srcRect b="0" l="0" r="0" t="0"/>
          <a:stretch/>
        </p:blipFill>
        <p:spPr>
          <a:xfrm>
            <a:off x="7066560" y="2465959"/>
            <a:ext cx="4065464" cy="259173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
                                        </p:tgtEl>
                                        <p:attrNameLst>
                                          <p:attrName>style.visibility</p:attrName>
                                        </p:attrNameLst>
                                      </p:cBhvr>
                                      <p:to>
                                        <p:strVal val="visible"/>
                                      </p:to>
                                    </p:set>
                                    <p:animEffect filter="fade" transition="in">
                                      <p:cBhvr>
                                        <p:cTn dur="500"/>
                                        <p:tgtEl>
                                          <p:spTgt spid="23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8">
                                            <p:txEl>
                                              <p:pRg end="0" st="0"/>
                                            </p:txEl>
                                          </p:spTgt>
                                        </p:tgtEl>
                                        <p:attrNameLst>
                                          <p:attrName>style.visibility</p:attrName>
                                        </p:attrNameLst>
                                      </p:cBhvr>
                                      <p:to>
                                        <p:strVal val="visible"/>
                                      </p:to>
                                    </p:set>
                                    <p:animEffect filter="fade" transition="in">
                                      <p:cBhvr>
                                        <p:cTn dur="1000"/>
                                        <p:tgtEl>
                                          <p:spTgt spid="23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8">
                                            <p:txEl>
                                              <p:pRg end="1" st="1"/>
                                            </p:txEl>
                                          </p:spTgt>
                                        </p:tgtEl>
                                        <p:attrNameLst>
                                          <p:attrName>style.visibility</p:attrName>
                                        </p:attrNameLst>
                                      </p:cBhvr>
                                      <p:to>
                                        <p:strVal val="visible"/>
                                      </p:to>
                                    </p:set>
                                    <p:animEffect filter="fade" transition="in">
                                      <p:cBhvr>
                                        <p:cTn dur="1000"/>
                                        <p:tgtEl>
                                          <p:spTgt spid="23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8">
                                            <p:txEl>
                                              <p:pRg end="2" st="2"/>
                                            </p:txEl>
                                          </p:spTgt>
                                        </p:tgtEl>
                                        <p:attrNameLst>
                                          <p:attrName>style.visibility</p:attrName>
                                        </p:attrNameLst>
                                      </p:cBhvr>
                                      <p:to>
                                        <p:strVal val="visible"/>
                                      </p:to>
                                    </p:set>
                                    <p:animEffect filter="fade" transition="in">
                                      <p:cBhvr>
                                        <p:cTn dur="1000"/>
                                        <p:tgtEl>
                                          <p:spTgt spid="23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8">
                                            <p:txEl>
                                              <p:pRg end="3" st="3"/>
                                            </p:txEl>
                                          </p:spTgt>
                                        </p:tgtEl>
                                        <p:attrNameLst>
                                          <p:attrName>style.visibility</p:attrName>
                                        </p:attrNameLst>
                                      </p:cBhvr>
                                      <p:to>
                                        <p:strVal val="visible"/>
                                      </p:to>
                                    </p:set>
                                    <p:animEffect filter="fade" transition="in">
                                      <p:cBhvr>
                                        <p:cTn dur="1000"/>
                                        <p:tgtEl>
                                          <p:spTgt spid="23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9"/>
                                        </p:tgtEl>
                                        <p:attrNameLst>
                                          <p:attrName>style.visibility</p:attrName>
                                        </p:attrNameLst>
                                      </p:cBhvr>
                                      <p:to>
                                        <p:strVal val="visible"/>
                                      </p:to>
                                    </p:set>
                                    <p:animEffect filter="fade" transition="in">
                                      <p:cBhvr>
                                        <p:cTn dur="2000"/>
                                        <p:tgtEl>
                                          <p:spTgt spid="23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43" name="Shape 243"/>
        <p:cNvGrpSpPr/>
        <p:nvPr/>
      </p:nvGrpSpPr>
      <p:grpSpPr>
        <a:xfrm>
          <a:off x="0" y="0"/>
          <a:ext cx="0" cy="0"/>
          <a:chOff x="0" y="0"/>
          <a:chExt cx="0" cy="0"/>
        </a:xfrm>
      </p:grpSpPr>
      <p:sp>
        <p:nvSpPr>
          <p:cNvPr id="244" name="Google Shape;244;p15"/>
          <p:cNvSpPr/>
          <p:nvPr/>
        </p:nvSpPr>
        <p:spPr>
          <a:xfrm>
            <a:off x="0" y="0"/>
            <a:ext cx="12192000" cy="6858000"/>
          </a:xfrm>
          <a:prstGeom prst="rect">
            <a:avLst/>
          </a:prstGeom>
          <a:blipFill rotWithShape="1">
            <a:blip r:embed="rId3">
              <a:alphaModFix/>
            </a:blip>
            <a:stretch>
              <a:fillRect b="0"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rts Mill Goudy"/>
              <a:ea typeface="Sorts Mill Goudy"/>
              <a:cs typeface="Sorts Mill Goudy"/>
              <a:sym typeface="Sorts Mill Goudy"/>
            </a:endParaRPr>
          </a:p>
        </p:txBody>
      </p:sp>
      <p:sp>
        <p:nvSpPr>
          <p:cNvPr id="245" name="Google Shape;245;p15"/>
          <p:cNvSpPr txBox="1"/>
          <p:nvPr>
            <p:ph type="title"/>
          </p:nvPr>
        </p:nvSpPr>
        <p:spPr>
          <a:xfrm>
            <a:off x="894565" y="197009"/>
            <a:ext cx="3382638" cy="1370605"/>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2"/>
              </a:buClr>
              <a:buSzPts val="3000"/>
              <a:buFont typeface="Source Sans Pro"/>
              <a:buNone/>
            </a:pPr>
            <a:r>
              <a:rPr b="1" i="0" lang="en-US" sz="3000">
                <a:latin typeface="Source Sans Pro"/>
                <a:ea typeface="Source Sans Pro"/>
                <a:cs typeface="Source Sans Pro"/>
                <a:sym typeface="Source Sans Pro"/>
              </a:rPr>
              <a:t>Cardinality</a:t>
            </a:r>
            <a:endParaRPr sz="3000"/>
          </a:p>
        </p:txBody>
      </p:sp>
      <p:sp>
        <p:nvSpPr>
          <p:cNvPr id="246" name="Google Shape;246;p15"/>
          <p:cNvSpPr txBox="1"/>
          <p:nvPr>
            <p:ph idx="1" type="body"/>
          </p:nvPr>
        </p:nvSpPr>
        <p:spPr>
          <a:xfrm>
            <a:off x="373625" y="1376516"/>
            <a:ext cx="4601497" cy="4630993"/>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p>
            <a:pPr indent="-306000" lvl="0" marL="342900" rtl="0" algn="l">
              <a:lnSpc>
                <a:spcPct val="100000"/>
              </a:lnSpc>
              <a:spcBef>
                <a:spcPts val="0"/>
              </a:spcBef>
              <a:spcAft>
                <a:spcPts val="0"/>
              </a:spcAft>
              <a:buSzPts val="1400"/>
              <a:buChar char="◈"/>
            </a:pPr>
            <a:r>
              <a:rPr b="0" i="0" lang="en-US" sz="2000">
                <a:latin typeface="Source Sans Pro"/>
                <a:ea typeface="Source Sans Pro"/>
                <a:cs typeface="Source Sans Pro"/>
                <a:sym typeface="Source Sans Pro"/>
              </a:rPr>
              <a:t>Defines the numerical attributes of the relationship between two entities or entity sets.</a:t>
            </a:r>
            <a:endParaRPr/>
          </a:p>
          <a:p>
            <a:pPr indent="-306000" lvl="0" marL="342900" rtl="0" algn="l">
              <a:lnSpc>
                <a:spcPct val="100000"/>
              </a:lnSpc>
              <a:spcBef>
                <a:spcPts val="1000"/>
              </a:spcBef>
              <a:spcAft>
                <a:spcPts val="0"/>
              </a:spcAft>
              <a:buSzPts val="1400"/>
              <a:buChar char="◈"/>
            </a:pPr>
            <a:r>
              <a:rPr b="0" i="0" lang="en-US" sz="2000">
                <a:latin typeface="Source Sans Pro"/>
                <a:ea typeface="Source Sans Pro"/>
                <a:cs typeface="Source Sans Pro"/>
                <a:sym typeface="Source Sans Pro"/>
              </a:rPr>
              <a:t>Different types of cardinal relationships are:</a:t>
            </a:r>
            <a:endParaRPr/>
          </a:p>
          <a:p>
            <a:pPr indent="-306000" lvl="0" marL="342900" rtl="0" algn="l">
              <a:lnSpc>
                <a:spcPct val="100000"/>
              </a:lnSpc>
              <a:spcBef>
                <a:spcPts val="1000"/>
              </a:spcBef>
              <a:spcAft>
                <a:spcPts val="0"/>
              </a:spcAft>
              <a:buSzPts val="1400"/>
              <a:buFont typeface="Arial"/>
              <a:buChar char="•"/>
            </a:pPr>
            <a:r>
              <a:rPr b="0" i="0" lang="en-US" sz="2000">
                <a:latin typeface="Source Sans Pro"/>
                <a:ea typeface="Source Sans Pro"/>
                <a:cs typeface="Source Sans Pro"/>
                <a:sym typeface="Source Sans Pro"/>
              </a:rPr>
              <a:t>One-to-One Relationships</a:t>
            </a:r>
            <a:endParaRPr/>
          </a:p>
          <a:p>
            <a:pPr indent="-306000" lvl="0" marL="342900" rtl="0" algn="l">
              <a:lnSpc>
                <a:spcPct val="100000"/>
              </a:lnSpc>
              <a:spcBef>
                <a:spcPts val="1000"/>
              </a:spcBef>
              <a:spcAft>
                <a:spcPts val="0"/>
              </a:spcAft>
              <a:buSzPts val="1400"/>
              <a:buFont typeface="Arial"/>
              <a:buChar char="•"/>
            </a:pPr>
            <a:r>
              <a:rPr b="0" i="0" lang="en-US" sz="2000">
                <a:latin typeface="Source Sans Pro"/>
                <a:ea typeface="Source Sans Pro"/>
                <a:cs typeface="Source Sans Pro"/>
                <a:sym typeface="Source Sans Pro"/>
              </a:rPr>
              <a:t>One-to-Many Relationships</a:t>
            </a:r>
            <a:endParaRPr/>
          </a:p>
          <a:p>
            <a:pPr indent="-306000" lvl="0" marL="342900" rtl="0" algn="l">
              <a:lnSpc>
                <a:spcPct val="100000"/>
              </a:lnSpc>
              <a:spcBef>
                <a:spcPts val="1000"/>
              </a:spcBef>
              <a:spcAft>
                <a:spcPts val="0"/>
              </a:spcAft>
              <a:buSzPts val="1400"/>
              <a:buFont typeface="Arial"/>
              <a:buChar char="•"/>
            </a:pPr>
            <a:r>
              <a:rPr b="0" i="0" lang="en-US" sz="2000">
                <a:latin typeface="Source Sans Pro"/>
                <a:ea typeface="Source Sans Pro"/>
                <a:cs typeface="Source Sans Pro"/>
                <a:sym typeface="Source Sans Pro"/>
              </a:rPr>
              <a:t>May to One Relationship</a:t>
            </a:r>
            <a:endParaRPr/>
          </a:p>
          <a:p>
            <a:pPr indent="-306000" lvl="0" marL="342900" rtl="0" algn="l">
              <a:lnSpc>
                <a:spcPct val="100000"/>
              </a:lnSpc>
              <a:spcBef>
                <a:spcPts val="1000"/>
              </a:spcBef>
              <a:spcAft>
                <a:spcPts val="0"/>
              </a:spcAft>
              <a:buSzPts val="1400"/>
              <a:buFont typeface="Arial"/>
              <a:buChar char="•"/>
            </a:pPr>
            <a:r>
              <a:rPr b="0" i="0" lang="en-US" sz="2000">
                <a:latin typeface="Source Sans Pro"/>
                <a:ea typeface="Source Sans Pro"/>
                <a:cs typeface="Source Sans Pro"/>
                <a:sym typeface="Source Sans Pro"/>
              </a:rPr>
              <a:t>Many-to-Many Relationships</a:t>
            </a:r>
            <a:endParaRPr/>
          </a:p>
          <a:p>
            <a:pPr indent="-230435" lvl="0" marL="342900" rtl="0" algn="l">
              <a:lnSpc>
                <a:spcPct val="100000"/>
              </a:lnSpc>
              <a:spcBef>
                <a:spcPts val="940"/>
              </a:spcBef>
              <a:spcAft>
                <a:spcPts val="0"/>
              </a:spcAft>
              <a:buSzPts val="1190"/>
              <a:buNone/>
            </a:pPr>
            <a:r>
              <a:t/>
            </a:r>
            <a:endParaRPr sz="1700"/>
          </a:p>
        </p:txBody>
      </p:sp>
      <p:pic>
        <p:nvPicPr>
          <p:cNvPr descr="Chart, diagram&#10;&#10;Description automatically generated" id="247" name="Google Shape;247;p15"/>
          <p:cNvPicPr preferRelativeResize="0"/>
          <p:nvPr/>
        </p:nvPicPr>
        <p:blipFill rotWithShape="1">
          <a:blip r:embed="rId4">
            <a:alphaModFix/>
          </a:blip>
          <a:srcRect b="0" l="0" r="0" t="0"/>
          <a:stretch/>
        </p:blipFill>
        <p:spPr>
          <a:xfrm>
            <a:off x="5338312" y="1764622"/>
            <a:ext cx="6633184" cy="404624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5"/>
                                        </p:tgtEl>
                                        <p:attrNameLst>
                                          <p:attrName>style.visibility</p:attrName>
                                        </p:attrNameLst>
                                      </p:cBhvr>
                                      <p:to>
                                        <p:strVal val="visible"/>
                                      </p:to>
                                    </p:set>
                                    <p:animEffect filter="fade" transition="in">
                                      <p:cBhvr>
                                        <p:cTn dur="500"/>
                                        <p:tgtEl>
                                          <p:spTgt spid="24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7"/>
                                        </p:tgtEl>
                                        <p:attrNameLst>
                                          <p:attrName>style.visibility</p:attrName>
                                        </p:attrNameLst>
                                      </p:cBhvr>
                                      <p:to>
                                        <p:strVal val="visible"/>
                                      </p:to>
                                    </p:set>
                                    <p:animEffect filter="fade" transition="in">
                                      <p:cBhvr>
                                        <p:cTn dur="2000"/>
                                        <p:tgtEl>
                                          <p:spTgt spid="24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6">
                                            <p:txEl>
                                              <p:pRg end="0" st="0"/>
                                            </p:txEl>
                                          </p:spTgt>
                                        </p:tgtEl>
                                        <p:attrNameLst>
                                          <p:attrName>style.visibility</p:attrName>
                                        </p:attrNameLst>
                                      </p:cBhvr>
                                      <p:to>
                                        <p:strVal val="visible"/>
                                      </p:to>
                                    </p:set>
                                    <p:animEffect filter="fade" transition="in">
                                      <p:cBhvr>
                                        <p:cTn dur="500"/>
                                        <p:tgtEl>
                                          <p:spTgt spid="24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6">
                                            <p:txEl>
                                              <p:pRg end="1" st="1"/>
                                            </p:txEl>
                                          </p:spTgt>
                                        </p:tgtEl>
                                        <p:attrNameLst>
                                          <p:attrName>style.visibility</p:attrName>
                                        </p:attrNameLst>
                                      </p:cBhvr>
                                      <p:to>
                                        <p:strVal val="visible"/>
                                      </p:to>
                                    </p:set>
                                    <p:animEffect filter="fade" transition="in">
                                      <p:cBhvr>
                                        <p:cTn dur="500"/>
                                        <p:tgtEl>
                                          <p:spTgt spid="24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6">
                                            <p:txEl>
                                              <p:pRg end="2" st="2"/>
                                            </p:txEl>
                                          </p:spTgt>
                                        </p:tgtEl>
                                        <p:attrNameLst>
                                          <p:attrName>style.visibility</p:attrName>
                                        </p:attrNameLst>
                                      </p:cBhvr>
                                      <p:to>
                                        <p:strVal val="visible"/>
                                      </p:to>
                                    </p:set>
                                    <p:animEffect filter="fade" transition="in">
                                      <p:cBhvr>
                                        <p:cTn dur="500"/>
                                        <p:tgtEl>
                                          <p:spTgt spid="24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6">
                                            <p:txEl>
                                              <p:pRg end="3" st="3"/>
                                            </p:txEl>
                                          </p:spTgt>
                                        </p:tgtEl>
                                        <p:attrNameLst>
                                          <p:attrName>style.visibility</p:attrName>
                                        </p:attrNameLst>
                                      </p:cBhvr>
                                      <p:to>
                                        <p:strVal val="visible"/>
                                      </p:to>
                                    </p:set>
                                    <p:animEffect filter="fade" transition="in">
                                      <p:cBhvr>
                                        <p:cTn dur="500"/>
                                        <p:tgtEl>
                                          <p:spTgt spid="24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6">
                                            <p:txEl>
                                              <p:pRg end="4" st="4"/>
                                            </p:txEl>
                                          </p:spTgt>
                                        </p:tgtEl>
                                        <p:attrNameLst>
                                          <p:attrName>style.visibility</p:attrName>
                                        </p:attrNameLst>
                                      </p:cBhvr>
                                      <p:to>
                                        <p:strVal val="visible"/>
                                      </p:to>
                                    </p:set>
                                    <p:animEffect filter="fade" transition="in">
                                      <p:cBhvr>
                                        <p:cTn dur="500"/>
                                        <p:tgtEl>
                                          <p:spTgt spid="24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6">
                                            <p:txEl>
                                              <p:pRg end="5" st="5"/>
                                            </p:txEl>
                                          </p:spTgt>
                                        </p:tgtEl>
                                        <p:attrNameLst>
                                          <p:attrName>style.visibility</p:attrName>
                                        </p:attrNameLst>
                                      </p:cBhvr>
                                      <p:to>
                                        <p:strVal val="visible"/>
                                      </p:to>
                                    </p:set>
                                    <p:animEffect filter="fade" transition="in">
                                      <p:cBhvr>
                                        <p:cTn dur="500"/>
                                        <p:tgtEl>
                                          <p:spTgt spid="246">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6">
                                            <p:txEl>
                                              <p:pRg end="6" st="6"/>
                                            </p:txEl>
                                          </p:spTgt>
                                        </p:tgtEl>
                                        <p:attrNameLst>
                                          <p:attrName>style.visibility</p:attrName>
                                        </p:attrNameLst>
                                      </p:cBhvr>
                                      <p:to>
                                        <p:strVal val="visible"/>
                                      </p:to>
                                    </p:set>
                                    <p:animEffect filter="fade" transition="in">
                                      <p:cBhvr>
                                        <p:cTn dur="500"/>
                                        <p:tgtEl>
                                          <p:spTgt spid="246">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51" name="Shape 251"/>
        <p:cNvGrpSpPr/>
        <p:nvPr/>
      </p:nvGrpSpPr>
      <p:grpSpPr>
        <a:xfrm>
          <a:off x="0" y="0"/>
          <a:ext cx="0" cy="0"/>
          <a:chOff x="0" y="0"/>
          <a:chExt cx="0" cy="0"/>
        </a:xfrm>
      </p:grpSpPr>
      <p:sp>
        <p:nvSpPr>
          <p:cNvPr id="252" name="Google Shape;252;p16"/>
          <p:cNvSpPr/>
          <p:nvPr/>
        </p:nvSpPr>
        <p:spPr>
          <a:xfrm>
            <a:off x="0" y="0"/>
            <a:ext cx="12192000" cy="6858000"/>
          </a:xfrm>
          <a:prstGeom prst="rect">
            <a:avLst/>
          </a:prstGeom>
          <a:solidFill>
            <a:srgbClr val="3E2E5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rts Mill Goudy"/>
              <a:ea typeface="Sorts Mill Goudy"/>
              <a:cs typeface="Sorts Mill Goudy"/>
              <a:sym typeface="Sorts Mill Goudy"/>
            </a:endParaRPr>
          </a:p>
        </p:txBody>
      </p:sp>
      <p:sp>
        <p:nvSpPr>
          <p:cNvPr id="253" name="Google Shape;253;p16"/>
          <p:cNvSpPr/>
          <p:nvPr/>
        </p:nvSpPr>
        <p:spPr>
          <a:xfrm>
            <a:off x="477012" y="480060"/>
            <a:ext cx="11237976" cy="589788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rts Mill Goudy"/>
              <a:ea typeface="Sorts Mill Goudy"/>
              <a:cs typeface="Sorts Mill Goudy"/>
              <a:sym typeface="Sorts Mill Goudy"/>
            </a:endParaRPr>
          </a:p>
        </p:txBody>
      </p:sp>
      <p:pic>
        <p:nvPicPr>
          <p:cNvPr descr="Diagram&#10;&#10;Description automatically generated" id="254" name="Google Shape;254;p16"/>
          <p:cNvPicPr preferRelativeResize="0"/>
          <p:nvPr>
            <p:ph idx="1" type="body"/>
          </p:nvPr>
        </p:nvPicPr>
        <p:blipFill rotWithShape="1">
          <a:blip r:embed="rId4">
            <a:alphaModFix/>
          </a:blip>
          <a:srcRect b="0" l="0" r="0" t="0"/>
          <a:stretch/>
        </p:blipFill>
        <p:spPr>
          <a:xfrm>
            <a:off x="2769990" y="643467"/>
            <a:ext cx="6652020" cy="5571066"/>
          </a:xfrm>
          <a:prstGeom prst="rect">
            <a:avLst/>
          </a:prstGeom>
          <a:noFill/>
          <a:ln>
            <a:noFill/>
          </a:ln>
          <a:effectLst>
            <a:outerShdw blurRad="25400">
              <a:srgbClr val="000000">
                <a:alpha val="45882"/>
              </a:srgbClr>
            </a:outerShdw>
          </a:effectLst>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4"/>
                                        </p:tgtEl>
                                        <p:attrNameLst>
                                          <p:attrName>style.visibility</p:attrName>
                                        </p:attrNameLst>
                                      </p:cBhvr>
                                      <p:to>
                                        <p:strVal val="visible"/>
                                      </p:to>
                                    </p:set>
                                    <p:animEffect filter="fade" transition="in">
                                      <p:cBhvr>
                                        <p:cTn dur="500"/>
                                        <p:tgtEl>
                                          <p:spTgt spid="25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58" name="Shape 258"/>
        <p:cNvGrpSpPr/>
        <p:nvPr/>
      </p:nvGrpSpPr>
      <p:grpSpPr>
        <a:xfrm>
          <a:off x="0" y="0"/>
          <a:ext cx="0" cy="0"/>
          <a:chOff x="0" y="0"/>
          <a:chExt cx="0" cy="0"/>
        </a:xfrm>
      </p:grpSpPr>
      <p:sp>
        <p:nvSpPr>
          <p:cNvPr id="259" name="Google Shape;259;p17"/>
          <p:cNvSpPr/>
          <p:nvPr/>
        </p:nvSpPr>
        <p:spPr>
          <a:xfrm>
            <a:off x="0" y="0"/>
            <a:ext cx="12192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rts Mill Goudy"/>
              <a:ea typeface="Sorts Mill Goudy"/>
              <a:cs typeface="Sorts Mill Goudy"/>
              <a:sym typeface="Sorts Mill Goudy"/>
            </a:endParaRPr>
          </a:p>
        </p:txBody>
      </p:sp>
      <p:sp>
        <p:nvSpPr>
          <p:cNvPr id="260" name="Google Shape;260;p17"/>
          <p:cNvSpPr/>
          <p:nvPr/>
        </p:nvSpPr>
        <p:spPr>
          <a:xfrm rot="5400000">
            <a:off x="-118536" y="1371603"/>
            <a:ext cx="5624423" cy="4100418"/>
          </a:xfrm>
          <a:custGeom>
            <a:rect b="b" l="l" r="r" t="t"/>
            <a:pathLst>
              <a:path extrusionOk="0" h="696" w="1601">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blipFill rotWithShape="1">
            <a:blip r:embed="rId3">
              <a:alphaModFix/>
            </a:blip>
            <a:stretch>
              <a:fillRect b="0" l="0" r="0" t="0"/>
            </a:stretch>
          </a:blipFill>
          <a:ln>
            <a:noFill/>
          </a:ln>
          <a:effectLst>
            <a:outerShdw blurRad="50800" rotWithShape="0" algn="tl" dir="5400000" dist="38100">
              <a:srgbClr val="000000">
                <a:alpha val="42745"/>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Sorts Mill Goudy"/>
              <a:ea typeface="Sorts Mill Goudy"/>
              <a:cs typeface="Sorts Mill Goudy"/>
              <a:sym typeface="Sorts Mill Goudy"/>
            </a:endParaRPr>
          </a:p>
        </p:txBody>
      </p:sp>
      <p:sp>
        <p:nvSpPr>
          <p:cNvPr id="261" name="Google Shape;261;p17"/>
          <p:cNvSpPr txBox="1"/>
          <p:nvPr>
            <p:ph type="title"/>
          </p:nvPr>
        </p:nvSpPr>
        <p:spPr>
          <a:xfrm>
            <a:off x="1039905" y="845387"/>
            <a:ext cx="3470310" cy="1066689"/>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2"/>
              </a:buClr>
              <a:buSzPts val="2400"/>
              <a:buFont typeface="Source Sans Pro"/>
              <a:buNone/>
            </a:pPr>
            <a:r>
              <a:rPr b="1" i="0" lang="en-US" sz="2400">
                <a:latin typeface="Source Sans Pro"/>
                <a:ea typeface="Source Sans Pro"/>
                <a:cs typeface="Source Sans Pro"/>
                <a:sym typeface="Source Sans Pro"/>
              </a:rPr>
              <a:t>One-to-one</a:t>
            </a:r>
            <a:endParaRPr sz="2400"/>
          </a:p>
        </p:txBody>
      </p:sp>
      <p:sp>
        <p:nvSpPr>
          <p:cNvPr id="262" name="Google Shape;262;p17"/>
          <p:cNvSpPr txBox="1"/>
          <p:nvPr>
            <p:ph idx="1" type="body"/>
          </p:nvPr>
        </p:nvSpPr>
        <p:spPr>
          <a:xfrm>
            <a:off x="1039905" y="2147862"/>
            <a:ext cx="3405573" cy="3499563"/>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p>
            <a:pPr indent="-306000" lvl="0" marL="342900" rtl="0" algn="l">
              <a:lnSpc>
                <a:spcPct val="110000"/>
              </a:lnSpc>
              <a:spcBef>
                <a:spcPts val="0"/>
              </a:spcBef>
              <a:spcAft>
                <a:spcPts val="0"/>
              </a:spcAft>
              <a:buSzPts val="1120"/>
              <a:buChar char="◈"/>
            </a:pPr>
            <a:r>
              <a:rPr b="0" i="0" lang="en-US" sz="1600">
                <a:latin typeface="Source Sans Pro"/>
                <a:ea typeface="Source Sans Pro"/>
                <a:cs typeface="Source Sans Pro"/>
                <a:sym typeface="Source Sans Pro"/>
              </a:rPr>
              <a:t>One entity from entity set X can be associated with at most one entity of entity set Y and vice versa.</a:t>
            </a:r>
            <a:endParaRPr/>
          </a:p>
          <a:p>
            <a:pPr indent="-306000" lvl="0" marL="342900" rtl="0" algn="l">
              <a:lnSpc>
                <a:spcPct val="110000"/>
              </a:lnSpc>
              <a:spcBef>
                <a:spcPts val="920"/>
              </a:spcBef>
              <a:spcAft>
                <a:spcPts val="0"/>
              </a:spcAft>
              <a:buSzPts val="1120"/>
              <a:buChar char="◈"/>
            </a:pPr>
            <a:r>
              <a:rPr b="0" i="0" lang="en-US" sz="1600">
                <a:latin typeface="Source Sans Pro"/>
                <a:ea typeface="Source Sans Pro"/>
                <a:cs typeface="Source Sans Pro"/>
                <a:sym typeface="Source Sans Pro"/>
              </a:rPr>
              <a:t>Example: One student can register for numerous courses. However, all those courses have a single line back to that one student.</a:t>
            </a:r>
            <a:endParaRPr/>
          </a:p>
          <a:p>
            <a:pPr indent="0" lvl="0" marL="36900" rtl="0" algn="l">
              <a:lnSpc>
                <a:spcPct val="110000"/>
              </a:lnSpc>
              <a:spcBef>
                <a:spcPts val="920"/>
              </a:spcBef>
              <a:spcAft>
                <a:spcPts val="0"/>
              </a:spcAft>
              <a:buSzPts val="1120"/>
              <a:buNone/>
            </a:pPr>
            <a:r>
              <a:t/>
            </a:r>
            <a:endParaRPr sz="1600"/>
          </a:p>
        </p:txBody>
      </p:sp>
      <p:pic>
        <p:nvPicPr>
          <p:cNvPr descr="Diagram, box and whisker chart&#10;&#10;Description automatically generated" id="263" name="Google Shape;263;p17"/>
          <p:cNvPicPr preferRelativeResize="0"/>
          <p:nvPr/>
        </p:nvPicPr>
        <p:blipFill rotWithShape="1">
          <a:blip r:embed="rId4">
            <a:alphaModFix/>
          </a:blip>
          <a:srcRect b="0" l="0" r="0" t="0"/>
          <a:stretch/>
        </p:blipFill>
        <p:spPr>
          <a:xfrm>
            <a:off x="5387351" y="2540501"/>
            <a:ext cx="6161183" cy="1786743"/>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3"/>
                                        </p:tgtEl>
                                        <p:attrNameLst>
                                          <p:attrName>style.visibility</p:attrName>
                                        </p:attrNameLst>
                                      </p:cBhvr>
                                      <p:to>
                                        <p:strVal val="visible"/>
                                      </p:to>
                                    </p:set>
                                    <p:animEffect filter="fade" transition="in">
                                      <p:cBhvr>
                                        <p:cTn dur="2000"/>
                                        <p:tgtEl>
                                          <p:spTgt spid="26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1"/>
                                        </p:tgtEl>
                                        <p:attrNameLst>
                                          <p:attrName>style.visibility</p:attrName>
                                        </p:attrNameLst>
                                      </p:cBhvr>
                                      <p:to>
                                        <p:strVal val="visible"/>
                                      </p:to>
                                    </p:set>
                                    <p:animEffect filter="fade" transition="in">
                                      <p:cBhvr>
                                        <p:cTn dur="500"/>
                                        <p:tgtEl>
                                          <p:spTgt spid="26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2">
                                            <p:txEl>
                                              <p:pRg end="0" st="0"/>
                                            </p:txEl>
                                          </p:spTgt>
                                        </p:tgtEl>
                                        <p:attrNameLst>
                                          <p:attrName>style.visibility</p:attrName>
                                        </p:attrNameLst>
                                      </p:cBhvr>
                                      <p:to>
                                        <p:strVal val="visible"/>
                                      </p:to>
                                    </p:set>
                                    <p:animEffect filter="fade" transition="in">
                                      <p:cBhvr>
                                        <p:cTn dur="500"/>
                                        <p:tgtEl>
                                          <p:spTgt spid="26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2">
                                            <p:txEl>
                                              <p:pRg end="1" st="1"/>
                                            </p:txEl>
                                          </p:spTgt>
                                        </p:tgtEl>
                                        <p:attrNameLst>
                                          <p:attrName>style.visibility</p:attrName>
                                        </p:attrNameLst>
                                      </p:cBhvr>
                                      <p:to>
                                        <p:strVal val="visible"/>
                                      </p:to>
                                    </p:set>
                                    <p:animEffect filter="fade" transition="in">
                                      <p:cBhvr>
                                        <p:cTn dur="500"/>
                                        <p:tgtEl>
                                          <p:spTgt spid="26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2">
                                            <p:txEl>
                                              <p:pRg end="2" st="2"/>
                                            </p:txEl>
                                          </p:spTgt>
                                        </p:tgtEl>
                                        <p:attrNameLst>
                                          <p:attrName>style.visibility</p:attrName>
                                        </p:attrNameLst>
                                      </p:cBhvr>
                                      <p:to>
                                        <p:strVal val="visible"/>
                                      </p:to>
                                    </p:set>
                                    <p:animEffect filter="fade" transition="in">
                                      <p:cBhvr>
                                        <p:cTn dur="500"/>
                                        <p:tgtEl>
                                          <p:spTgt spid="262">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67" name="Shape 267"/>
        <p:cNvGrpSpPr/>
        <p:nvPr/>
      </p:nvGrpSpPr>
      <p:grpSpPr>
        <a:xfrm>
          <a:off x="0" y="0"/>
          <a:ext cx="0" cy="0"/>
          <a:chOff x="0" y="0"/>
          <a:chExt cx="0" cy="0"/>
        </a:xfrm>
      </p:grpSpPr>
      <p:sp>
        <p:nvSpPr>
          <p:cNvPr id="268" name="Google Shape;268;p18"/>
          <p:cNvSpPr/>
          <p:nvPr/>
        </p:nvSpPr>
        <p:spPr>
          <a:xfrm>
            <a:off x="0" y="0"/>
            <a:ext cx="12192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rts Mill Goudy"/>
              <a:ea typeface="Sorts Mill Goudy"/>
              <a:cs typeface="Sorts Mill Goudy"/>
              <a:sym typeface="Sorts Mill Goudy"/>
            </a:endParaRPr>
          </a:p>
        </p:txBody>
      </p:sp>
      <p:sp>
        <p:nvSpPr>
          <p:cNvPr id="269" name="Google Shape;269;p18"/>
          <p:cNvSpPr/>
          <p:nvPr/>
        </p:nvSpPr>
        <p:spPr>
          <a:xfrm rot="5400000">
            <a:off x="-118536" y="1371603"/>
            <a:ext cx="5624423" cy="4100418"/>
          </a:xfrm>
          <a:custGeom>
            <a:rect b="b" l="l" r="r" t="t"/>
            <a:pathLst>
              <a:path extrusionOk="0" h="696" w="1601">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blipFill rotWithShape="1">
            <a:blip r:embed="rId3">
              <a:alphaModFix/>
            </a:blip>
            <a:stretch>
              <a:fillRect b="0" l="0" r="0" t="0"/>
            </a:stretch>
          </a:blipFill>
          <a:ln>
            <a:noFill/>
          </a:ln>
          <a:effectLst>
            <a:outerShdw blurRad="50800" rotWithShape="0" algn="tl" dir="5400000" dist="38100">
              <a:srgbClr val="000000">
                <a:alpha val="42745"/>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Sorts Mill Goudy"/>
              <a:ea typeface="Sorts Mill Goudy"/>
              <a:cs typeface="Sorts Mill Goudy"/>
              <a:sym typeface="Sorts Mill Goudy"/>
            </a:endParaRPr>
          </a:p>
        </p:txBody>
      </p:sp>
      <p:sp>
        <p:nvSpPr>
          <p:cNvPr id="270" name="Google Shape;270;p18"/>
          <p:cNvSpPr txBox="1"/>
          <p:nvPr>
            <p:ph type="title"/>
          </p:nvPr>
        </p:nvSpPr>
        <p:spPr>
          <a:xfrm>
            <a:off x="1039905" y="845387"/>
            <a:ext cx="3470310" cy="1066689"/>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2"/>
              </a:buClr>
              <a:buSzPts val="2400"/>
              <a:buFont typeface="Source Sans Pro"/>
              <a:buNone/>
            </a:pPr>
            <a:r>
              <a:rPr b="1" i="0" lang="en-US" sz="2400">
                <a:latin typeface="Source Sans Pro"/>
                <a:ea typeface="Source Sans Pro"/>
                <a:cs typeface="Source Sans Pro"/>
                <a:sym typeface="Source Sans Pro"/>
              </a:rPr>
              <a:t>One-to-many</a:t>
            </a:r>
            <a:endParaRPr sz="2400"/>
          </a:p>
        </p:txBody>
      </p:sp>
      <p:sp>
        <p:nvSpPr>
          <p:cNvPr id="271" name="Google Shape;271;p18"/>
          <p:cNvSpPr txBox="1"/>
          <p:nvPr>
            <p:ph idx="1" type="body"/>
          </p:nvPr>
        </p:nvSpPr>
        <p:spPr>
          <a:xfrm>
            <a:off x="1039905" y="2147863"/>
            <a:ext cx="3405573" cy="3499563"/>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p>
            <a:pPr indent="-306000" lvl="0" marL="342900" rtl="0" algn="l">
              <a:lnSpc>
                <a:spcPct val="110000"/>
              </a:lnSpc>
              <a:spcBef>
                <a:spcPts val="0"/>
              </a:spcBef>
              <a:spcAft>
                <a:spcPts val="0"/>
              </a:spcAft>
              <a:buSzPts val="1120"/>
              <a:buChar char="◈"/>
            </a:pPr>
            <a:r>
              <a:rPr b="0" i="0" lang="en-US" sz="1600">
                <a:latin typeface="Source Sans Pro"/>
                <a:ea typeface="Source Sans Pro"/>
                <a:cs typeface="Source Sans Pro"/>
                <a:sym typeface="Source Sans Pro"/>
              </a:rPr>
              <a:t>One entity from entity set X can be associated with multiple entities of entity set Y, but an entity from entity set Y can be associated with at least one entity.</a:t>
            </a:r>
            <a:endParaRPr/>
          </a:p>
          <a:p>
            <a:pPr indent="-306000" lvl="0" marL="342900" rtl="0" algn="l">
              <a:lnSpc>
                <a:spcPct val="110000"/>
              </a:lnSpc>
              <a:spcBef>
                <a:spcPts val="920"/>
              </a:spcBef>
              <a:spcAft>
                <a:spcPts val="0"/>
              </a:spcAft>
              <a:buSzPts val="1120"/>
              <a:buChar char="◈"/>
            </a:pPr>
            <a:r>
              <a:rPr b="0" i="0" lang="en-US" sz="1600">
                <a:latin typeface="Source Sans Pro"/>
                <a:ea typeface="Source Sans Pro"/>
                <a:cs typeface="Source Sans Pro"/>
                <a:sym typeface="Source Sans Pro"/>
              </a:rPr>
              <a:t>For example, one class is consisting of multiple students.</a:t>
            </a:r>
            <a:endParaRPr/>
          </a:p>
          <a:p>
            <a:pPr indent="-234880" lvl="0" marL="342900" rtl="0" algn="l">
              <a:lnSpc>
                <a:spcPct val="110000"/>
              </a:lnSpc>
              <a:spcBef>
                <a:spcPts val="920"/>
              </a:spcBef>
              <a:spcAft>
                <a:spcPts val="0"/>
              </a:spcAft>
              <a:buSzPts val="1120"/>
              <a:buNone/>
            </a:pPr>
            <a:r>
              <a:t/>
            </a:r>
            <a:endParaRPr sz="1600"/>
          </a:p>
        </p:txBody>
      </p:sp>
      <p:pic>
        <p:nvPicPr>
          <p:cNvPr descr="Diagram&#10;&#10;Description automatically generated" id="272" name="Google Shape;272;p18"/>
          <p:cNvPicPr preferRelativeResize="0"/>
          <p:nvPr/>
        </p:nvPicPr>
        <p:blipFill rotWithShape="1">
          <a:blip r:embed="rId4">
            <a:alphaModFix/>
          </a:blip>
          <a:srcRect b="0" l="0" r="0" t="0"/>
          <a:stretch/>
        </p:blipFill>
        <p:spPr>
          <a:xfrm>
            <a:off x="5387351" y="2563605"/>
            <a:ext cx="6161183" cy="174053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2"/>
                                        </p:tgtEl>
                                        <p:attrNameLst>
                                          <p:attrName>style.visibility</p:attrName>
                                        </p:attrNameLst>
                                      </p:cBhvr>
                                      <p:to>
                                        <p:strVal val="visible"/>
                                      </p:to>
                                    </p:set>
                                    <p:animEffect filter="fade" transition="in">
                                      <p:cBhvr>
                                        <p:cTn dur="500"/>
                                        <p:tgtEl>
                                          <p:spTgt spid="27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0"/>
                                        </p:tgtEl>
                                        <p:attrNameLst>
                                          <p:attrName>style.visibility</p:attrName>
                                        </p:attrNameLst>
                                      </p:cBhvr>
                                      <p:to>
                                        <p:strVal val="visible"/>
                                      </p:to>
                                    </p:set>
                                    <p:animEffect filter="fade" transition="in">
                                      <p:cBhvr>
                                        <p:cTn dur="500"/>
                                        <p:tgtEl>
                                          <p:spTgt spid="27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1">
                                            <p:txEl>
                                              <p:pRg end="0" st="0"/>
                                            </p:txEl>
                                          </p:spTgt>
                                        </p:tgtEl>
                                        <p:attrNameLst>
                                          <p:attrName>style.visibility</p:attrName>
                                        </p:attrNameLst>
                                      </p:cBhvr>
                                      <p:to>
                                        <p:strVal val="visible"/>
                                      </p:to>
                                    </p:set>
                                    <p:animEffect filter="fade" transition="in">
                                      <p:cBhvr>
                                        <p:cTn dur="1000"/>
                                        <p:tgtEl>
                                          <p:spTgt spid="27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1">
                                            <p:txEl>
                                              <p:pRg end="1" st="1"/>
                                            </p:txEl>
                                          </p:spTgt>
                                        </p:tgtEl>
                                        <p:attrNameLst>
                                          <p:attrName>style.visibility</p:attrName>
                                        </p:attrNameLst>
                                      </p:cBhvr>
                                      <p:to>
                                        <p:strVal val="visible"/>
                                      </p:to>
                                    </p:set>
                                    <p:animEffect filter="fade" transition="in">
                                      <p:cBhvr>
                                        <p:cTn dur="1000"/>
                                        <p:tgtEl>
                                          <p:spTgt spid="27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1">
                                            <p:txEl>
                                              <p:pRg end="2" st="2"/>
                                            </p:txEl>
                                          </p:spTgt>
                                        </p:tgtEl>
                                        <p:attrNameLst>
                                          <p:attrName>style.visibility</p:attrName>
                                        </p:attrNameLst>
                                      </p:cBhvr>
                                      <p:to>
                                        <p:strVal val="visible"/>
                                      </p:to>
                                    </p:set>
                                    <p:animEffect filter="fade" transition="in">
                                      <p:cBhvr>
                                        <p:cTn dur="1000"/>
                                        <p:tgtEl>
                                          <p:spTgt spid="271">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76" name="Shape 276"/>
        <p:cNvGrpSpPr/>
        <p:nvPr/>
      </p:nvGrpSpPr>
      <p:grpSpPr>
        <a:xfrm>
          <a:off x="0" y="0"/>
          <a:ext cx="0" cy="0"/>
          <a:chOff x="0" y="0"/>
          <a:chExt cx="0" cy="0"/>
        </a:xfrm>
      </p:grpSpPr>
      <p:sp>
        <p:nvSpPr>
          <p:cNvPr id="277" name="Google Shape;277;p19"/>
          <p:cNvSpPr/>
          <p:nvPr/>
        </p:nvSpPr>
        <p:spPr>
          <a:xfrm>
            <a:off x="0" y="0"/>
            <a:ext cx="12192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rts Mill Goudy"/>
              <a:ea typeface="Sorts Mill Goudy"/>
              <a:cs typeface="Sorts Mill Goudy"/>
              <a:sym typeface="Sorts Mill Goudy"/>
            </a:endParaRPr>
          </a:p>
        </p:txBody>
      </p:sp>
      <p:sp>
        <p:nvSpPr>
          <p:cNvPr id="278" name="Google Shape;278;p19"/>
          <p:cNvSpPr/>
          <p:nvPr/>
        </p:nvSpPr>
        <p:spPr>
          <a:xfrm rot="5400000">
            <a:off x="-118536" y="1371603"/>
            <a:ext cx="5624423" cy="4100418"/>
          </a:xfrm>
          <a:custGeom>
            <a:rect b="b" l="l" r="r" t="t"/>
            <a:pathLst>
              <a:path extrusionOk="0" h="696" w="1601">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blipFill rotWithShape="1">
            <a:blip r:embed="rId3">
              <a:alphaModFix/>
            </a:blip>
            <a:stretch>
              <a:fillRect b="0" l="0" r="0" t="0"/>
            </a:stretch>
          </a:blipFill>
          <a:ln>
            <a:noFill/>
          </a:ln>
          <a:effectLst>
            <a:outerShdw blurRad="50800" rotWithShape="0" algn="tl" dir="5400000" dist="38100">
              <a:srgbClr val="000000">
                <a:alpha val="42745"/>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Sorts Mill Goudy"/>
              <a:ea typeface="Sorts Mill Goudy"/>
              <a:cs typeface="Sorts Mill Goudy"/>
              <a:sym typeface="Sorts Mill Goudy"/>
            </a:endParaRPr>
          </a:p>
        </p:txBody>
      </p:sp>
      <p:sp>
        <p:nvSpPr>
          <p:cNvPr id="279" name="Google Shape;279;p19"/>
          <p:cNvSpPr txBox="1"/>
          <p:nvPr>
            <p:ph type="title"/>
          </p:nvPr>
        </p:nvSpPr>
        <p:spPr>
          <a:xfrm>
            <a:off x="1039905" y="845387"/>
            <a:ext cx="3470310" cy="1066689"/>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2"/>
              </a:buClr>
              <a:buSzPts val="2400"/>
              <a:buFont typeface="Source Sans Pro"/>
              <a:buNone/>
            </a:pPr>
            <a:r>
              <a:rPr b="1" i="0" lang="en-US" sz="2400">
                <a:latin typeface="Source Sans Pro"/>
                <a:ea typeface="Source Sans Pro"/>
                <a:cs typeface="Source Sans Pro"/>
                <a:sym typeface="Source Sans Pro"/>
              </a:rPr>
              <a:t>Many to One</a:t>
            </a:r>
            <a:endParaRPr sz="2400"/>
          </a:p>
        </p:txBody>
      </p:sp>
      <p:sp>
        <p:nvSpPr>
          <p:cNvPr id="280" name="Google Shape;280;p19"/>
          <p:cNvSpPr txBox="1"/>
          <p:nvPr>
            <p:ph idx="1" type="body"/>
          </p:nvPr>
        </p:nvSpPr>
        <p:spPr>
          <a:xfrm>
            <a:off x="1039905" y="2147862"/>
            <a:ext cx="3405573" cy="3499563"/>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p>
            <a:pPr indent="-306000" lvl="0" marL="342900" rtl="0" algn="l">
              <a:lnSpc>
                <a:spcPct val="110000"/>
              </a:lnSpc>
              <a:spcBef>
                <a:spcPts val="0"/>
              </a:spcBef>
              <a:spcAft>
                <a:spcPts val="0"/>
              </a:spcAft>
              <a:buSzPts val="1120"/>
              <a:buChar char="◈"/>
            </a:pPr>
            <a:r>
              <a:rPr b="0" i="0" lang="en-US" sz="1600">
                <a:latin typeface="Source Sans Pro"/>
                <a:ea typeface="Source Sans Pro"/>
                <a:cs typeface="Source Sans Pro"/>
                <a:sym typeface="Source Sans Pro"/>
              </a:rPr>
              <a:t>More than one entity from entity set X can be associated with at most one entity of entity set Y. However, an entity from entity set Y may or may not be associated with more than one entity from entity set X.</a:t>
            </a:r>
            <a:endParaRPr/>
          </a:p>
          <a:p>
            <a:pPr indent="-306000" lvl="0" marL="342900" rtl="0" algn="l">
              <a:lnSpc>
                <a:spcPct val="110000"/>
              </a:lnSpc>
              <a:spcBef>
                <a:spcPts val="920"/>
              </a:spcBef>
              <a:spcAft>
                <a:spcPts val="0"/>
              </a:spcAft>
              <a:buSzPts val="1120"/>
              <a:buChar char="◈"/>
            </a:pPr>
            <a:r>
              <a:rPr b="0" i="0" lang="en-US" sz="1600">
                <a:latin typeface="Source Sans Pro"/>
                <a:ea typeface="Source Sans Pro"/>
                <a:cs typeface="Source Sans Pro"/>
                <a:sym typeface="Source Sans Pro"/>
              </a:rPr>
              <a:t>For example, many students belong to the same class.</a:t>
            </a:r>
            <a:endParaRPr/>
          </a:p>
          <a:p>
            <a:pPr indent="-234880" lvl="0" marL="342900" rtl="0" algn="l">
              <a:lnSpc>
                <a:spcPct val="110000"/>
              </a:lnSpc>
              <a:spcBef>
                <a:spcPts val="920"/>
              </a:spcBef>
              <a:spcAft>
                <a:spcPts val="0"/>
              </a:spcAft>
              <a:buSzPts val="1120"/>
              <a:buNone/>
            </a:pPr>
            <a:r>
              <a:t/>
            </a:r>
            <a:endParaRPr sz="1600"/>
          </a:p>
        </p:txBody>
      </p:sp>
      <p:pic>
        <p:nvPicPr>
          <p:cNvPr descr="Diagram, shape&#10;&#10;Description automatically generated" id="281" name="Google Shape;281;p19"/>
          <p:cNvPicPr preferRelativeResize="0"/>
          <p:nvPr/>
        </p:nvPicPr>
        <p:blipFill rotWithShape="1">
          <a:blip r:embed="rId4">
            <a:alphaModFix/>
          </a:blip>
          <a:srcRect b="0" l="0" r="0" t="0"/>
          <a:stretch/>
        </p:blipFill>
        <p:spPr>
          <a:xfrm>
            <a:off x="5387351" y="2656023"/>
            <a:ext cx="6161183" cy="155569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1"/>
                                        </p:tgtEl>
                                        <p:attrNameLst>
                                          <p:attrName>style.visibility</p:attrName>
                                        </p:attrNameLst>
                                      </p:cBhvr>
                                      <p:to>
                                        <p:strVal val="visible"/>
                                      </p:to>
                                    </p:set>
                                    <p:animEffect filter="fade" transition="in">
                                      <p:cBhvr>
                                        <p:cTn dur="2000"/>
                                        <p:tgtEl>
                                          <p:spTgt spid="28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9"/>
                                        </p:tgtEl>
                                        <p:attrNameLst>
                                          <p:attrName>style.visibility</p:attrName>
                                        </p:attrNameLst>
                                      </p:cBhvr>
                                      <p:to>
                                        <p:strVal val="visible"/>
                                      </p:to>
                                    </p:set>
                                    <p:animEffect filter="fade" transition="in">
                                      <p:cBhvr>
                                        <p:cTn dur="1000"/>
                                        <p:tgtEl>
                                          <p:spTgt spid="27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0">
                                            <p:txEl>
                                              <p:pRg end="0" st="0"/>
                                            </p:txEl>
                                          </p:spTgt>
                                        </p:tgtEl>
                                        <p:attrNameLst>
                                          <p:attrName>style.visibility</p:attrName>
                                        </p:attrNameLst>
                                      </p:cBhvr>
                                      <p:to>
                                        <p:strVal val="visible"/>
                                      </p:to>
                                    </p:set>
                                    <p:animEffect filter="fade" transition="in">
                                      <p:cBhvr>
                                        <p:cTn dur="500"/>
                                        <p:tgtEl>
                                          <p:spTgt spid="28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0">
                                            <p:txEl>
                                              <p:pRg end="1" st="1"/>
                                            </p:txEl>
                                          </p:spTgt>
                                        </p:tgtEl>
                                        <p:attrNameLst>
                                          <p:attrName>style.visibility</p:attrName>
                                        </p:attrNameLst>
                                      </p:cBhvr>
                                      <p:to>
                                        <p:strVal val="visible"/>
                                      </p:to>
                                    </p:set>
                                    <p:animEffect filter="fade" transition="in">
                                      <p:cBhvr>
                                        <p:cTn dur="500"/>
                                        <p:tgtEl>
                                          <p:spTgt spid="28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0">
                                            <p:txEl>
                                              <p:pRg end="2" st="2"/>
                                            </p:txEl>
                                          </p:spTgt>
                                        </p:tgtEl>
                                        <p:attrNameLst>
                                          <p:attrName>style.visibility</p:attrName>
                                        </p:attrNameLst>
                                      </p:cBhvr>
                                      <p:to>
                                        <p:strVal val="visible"/>
                                      </p:to>
                                    </p:set>
                                    <p:animEffect filter="fade" transition="in">
                                      <p:cBhvr>
                                        <p:cTn dur="500"/>
                                        <p:tgtEl>
                                          <p:spTgt spid="280">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
          <p:cNvSpPr txBox="1"/>
          <p:nvPr>
            <p:ph type="title"/>
          </p:nvPr>
        </p:nvSpPr>
        <p:spPr>
          <a:xfrm>
            <a:off x="849787" y="573024"/>
            <a:ext cx="10353762" cy="125730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lt1"/>
              </a:buClr>
              <a:buSzPct val="100000"/>
              <a:buFont typeface="Source Sans Pro"/>
              <a:buNone/>
            </a:pPr>
            <a:r>
              <a:rPr b="1" i="0" lang="en-US">
                <a:solidFill>
                  <a:schemeClr val="lt1"/>
                </a:solidFill>
                <a:latin typeface="Source Sans Pro"/>
                <a:ea typeface="Source Sans Pro"/>
                <a:cs typeface="Source Sans Pro"/>
                <a:sym typeface="Source Sans Pro"/>
              </a:rPr>
              <a:t>What is ER Diagram?</a:t>
            </a:r>
            <a:br>
              <a:rPr b="1" i="0" lang="en-US">
                <a:solidFill>
                  <a:srgbClr val="222222"/>
                </a:solidFill>
                <a:latin typeface="Source Sans Pro"/>
                <a:ea typeface="Source Sans Pro"/>
                <a:cs typeface="Source Sans Pro"/>
                <a:sym typeface="Source Sans Pro"/>
              </a:rPr>
            </a:br>
            <a:endParaRPr/>
          </a:p>
        </p:txBody>
      </p:sp>
      <p:sp>
        <p:nvSpPr>
          <p:cNvPr id="156" name="Google Shape;156;p2"/>
          <p:cNvSpPr txBox="1"/>
          <p:nvPr>
            <p:ph idx="1" type="body"/>
          </p:nvPr>
        </p:nvSpPr>
        <p:spPr>
          <a:xfrm>
            <a:off x="913795" y="2076450"/>
            <a:ext cx="10353762" cy="4670579"/>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p>
            <a:pPr indent="-306000" lvl="0" marL="342900" rtl="0" algn="l">
              <a:lnSpc>
                <a:spcPct val="110000"/>
              </a:lnSpc>
              <a:spcBef>
                <a:spcPts val="0"/>
              </a:spcBef>
              <a:spcAft>
                <a:spcPts val="0"/>
              </a:spcAft>
              <a:buSzPts val="1610"/>
              <a:buChar char="◈"/>
            </a:pPr>
            <a:r>
              <a:rPr b="1" i="0" lang="en-US">
                <a:solidFill>
                  <a:schemeClr val="lt1"/>
                </a:solidFill>
                <a:latin typeface="Source Sans Pro"/>
                <a:ea typeface="Source Sans Pro"/>
                <a:cs typeface="Source Sans Pro"/>
                <a:sym typeface="Source Sans Pro"/>
              </a:rPr>
              <a:t>ER Diagram</a:t>
            </a:r>
            <a:r>
              <a:rPr b="0" i="0" lang="en-US">
                <a:solidFill>
                  <a:schemeClr val="lt1"/>
                </a:solidFill>
                <a:latin typeface="Source Sans Pro"/>
                <a:ea typeface="Source Sans Pro"/>
                <a:cs typeface="Source Sans Pro"/>
                <a:sym typeface="Source Sans Pro"/>
              </a:rPr>
              <a:t> stands for Entity Relationship Diagram, also known as ERD is a diagram that displays the relationship of entity sets stored in a database. In other words, ER diagrams help to explain the logical structure of databases. ER diagrams are created based on three basic concepts: entities, attributes, and relationships.</a:t>
            </a:r>
            <a:endParaRPr/>
          </a:p>
          <a:p>
            <a:pPr indent="-203764" lvl="0" marL="342900" rtl="0" algn="l">
              <a:lnSpc>
                <a:spcPct val="110000"/>
              </a:lnSpc>
              <a:spcBef>
                <a:spcPts val="1060"/>
              </a:spcBef>
              <a:spcAft>
                <a:spcPts val="0"/>
              </a:spcAft>
              <a:buSzPts val="1610"/>
              <a:buNone/>
            </a:pPr>
            <a:r>
              <a:t/>
            </a:r>
            <a:endParaRPr>
              <a:solidFill>
                <a:schemeClr val="lt1"/>
              </a:solidFill>
              <a:latin typeface="Source Sans Pro"/>
              <a:ea typeface="Source Sans Pro"/>
              <a:cs typeface="Source Sans Pro"/>
              <a:sym typeface="Source Sans Pro"/>
            </a:endParaRPr>
          </a:p>
          <a:p>
            <a:pPr indent="-306000" lvl="0" marL="342900" rtl="0" algn="l">
              <a:lnSpc>
                <a:spcPct val="110000"/>
              </a:lnSpc>
              <a:spcBef>
                <a:spcPts val="1060"/>
              </a:spcBef>
              <a:spcAft>
                <a:spcPts val="0"/>
              </a:spcAft>
              <a:buSzPts val="1610"/>
              <a:buChar char="◈"/>
            </a:pPr>
            <a:r>
              <a:rPr b="0" i="0" lang="en-US">
                <a:solidFill>
                  <a:schemeClr val="lt1"/>
                </a:solidFill>
                <a:latin typeface="Source Sans Pro"/>
                <a:ea typeface="Source Sans Pro"/>
                <a:cs typeface="Source Sans Pro"/>
                <a:sym typeface="Source Sans Pro"/>
              </a:rPr>
              <a:t>ER Diagrams contain different symbols that use rectangles to represent entities, ovals to define attributes, and diamond shapes to represent relationships.</a:t>
            </a:r>
            <a:endParaRPr/>
          </a:p>
          <a:p>
            <a:pPr indent="-203764" lvl="0" marL="342900" rtl="0" algn="l">
              <a:lnSpc>
                <a:spcPct val="110000"/>
              </a:lnSpc>
              <a:spcBef>
                <a:spcPts val="1060"/>
              </a:spcBef>
              <a:spcAft>
                <a:spcPts val="0"/>
              </a:spcAft>
              <a:buSzPts val="1610"/>
              <a:buNone/>
            </a:pPr>
            <a:r>
              <a:t/>
            </a:r>
            <a:endParaRPr>
              <a:solidFill>
                <a:schemeClr val="lt1"/>
              </a:solidFill>
              <a:latin typeface="Source Sans Pro"/>
              <a:ea typeface="Source Sans Pro"/>
              <a:cs typeface="Source Sans Pro"/>
              <a:sym typeface="Source Sans Pro"/>
            </a:endParaRPr>
          </a:p>
          <a:p>
            <a:pPr indent="-203764" lvl="0" marL="342900" rtl="0" algn="l">
              <a:lnSpc>
                <a:spcPct val="110000"/>
              </a:lnSpc>
              <a:spcBef>
                <a:spcPts val="1060"/>
              </a:spcBef>
              <a:spcAft>
                <a:spcPts val="0"/>
              </a:spcAft>
              <a:buSzPts val="1610"/>
              <a:buNone/>
            </a:pPr>
            <a:r>
              <a:t/>
            </a:r>
            <a:endParaRPr>
              <a:solidFill>
                <a:schemeClr val="lt1"/>
              </a:solidFill>
            </a:endParaRPr>
          </a:p>
        </p:txBody>
      </p:sp>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6">
                                            <p:txEl>
                                              <p:pRg end="0" st="0"/>
                                            </p:txEl>
                                          </p:spTgt>
                                        </p:tgtEl>
                                        <p:attrNameLst>
                                          <p:attrName>style.visibility</p:attrName>
                                        </p:attrNameLst>
                                      </p:cBhvr>
                                      <p:to>
                                        <p:strVal val="visible"/>
                                      </p:to>
                                    </p:set>
                                    <p:animEffect filter="fade" transition="in">
                                      <p:cBhvr>
                                        <p:cTn dur="1000"/>
                                        <p:tgtEl>
                                          <p:spTgt spid="15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6">
                                            <p:txEl>
                                              <p:pRg end="1" st="1"/>
                                            </p:txEl>
                                          </p:spTgt>
                                        </p:tgtEl>
                                        <p:attrNameLst>
                                          <p:attrName>style.visibility</p:attrName>
                                        </p:attrNameLst>
                                      </p:cBhvr>
                                      <p:to>
                                        <p:strVal val="visible"/>
                                      </p:to>
                                    </p:set>
                                    <p:animEffect filter="fade" transition="in">
                                      <p:cBhvr>
                                        <p:cTn dur="1000"/>
                                        <p:tgtEl>
                                          <p:spTgt spid="15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6">
                                            <p:txEl>
                                              <p:pRg end="2" st="2"/>
                                            </p:txEl>
                                          </p:spTgt>
                                        </p:tgtEl>
                                        <p:attrNameLst>
                                          <p:attrName>style.visibility</p:attrName>
                                        </p:attrNameLst>
                                      </p:cBhvr>
                                      <p:to>
                                        <p:strVal val="visible"/>
                                      </p:to>
                                    </p:set>
                                    <p:animEffect filter="fade" transition="in">
                                      <p:cBhvr>
                                        <p:cTn dur="1000"/>
                                        <p:tgtEl>
                                          <p:spTgt spid="15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6">
                                            <p:txEl>
                                              <p:pRg end="3" st="3"/>
                                            </p:txEl>
                                          </p:spTgt>
                                        </p:tgtEl>
                                        <p:attrNameLst>
                                          <p:attrName>style.visibility</p:attrName>
                                        </p:attrNameLst>
                                      </p:cBhvr>
                                      <p:to>
                                        <p:strVal val="visible"/>
                                      </p:to>
                                    </p:set>
                                    <p:animEffect filter="fade" transition="in">
                                      <p:cBhvr>
                                        <p:cTn dur="1000"/>
                                        <p:tgtEl>
                                          <p:spTgt spid="15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6">
                                            <p:txEl>
                                              <p:pRg end="4" st="4"/>
                                            </p:txEl>
                                          </p:spTgt>
                                        </p:tgtEl>
                                        <p:attrNameLst>
                                          <p:attrName>style.visibility</p:attrName>
                                        </p:attrNameLst>
                                      </p:cBhvr>
                                      <p:to>
                                        <p:strVal val="visible"/>
                                      </p:to>
                                    </p:set>
                                    <p:animEffect filter="fade" transition="in">
                                      <p:cBhvr>
                                        <p:cTn dur="1000"/>
                                        <p:tgtEl>
                                          <p:spTgt spid="156">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85" name="Shape 285"/>
        <p:cNvGrpSpPr/>
        <p:nvPr/>
      </p:nvGrpSpPr>
      <p:grpSpPr>
        <a:xfrm>
          <a:off x="0" y="0"/>
          <a:ext cx="0" cy="0"/>
          <a:chOff x="0" y="0"/>
          <a:chExt cx="0" cy="0"/>
        </a:xfrm>
      </p:grpSpPr>
      <p:sp>
        <p:nvSpPr>
          <p:cNvPr id="286" name="Google Shape;286;p20"/>
          <p:cNvSpPr/>
          <p:nvPr/>
        </p:nvSpPr>
        <p:spPr>
          <a:xfrm>
            <a:off x="0" y="0"/>
            <a:ext cx="12192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rts Mill Goudy"/>
              <a:ea typeface="Sorts Mill Goudy"/>
              <a:cs typeface="Sorts Mill Goudy"/>
              <a:sym typeface="Sorts Mill Goudy"/>
            </a:endParaRPr>
          </a:p>
        </p:txBody>
      </p:sp>
      <p:sp>
        <p:nvSpPr>
          <p:cNvPr id="287" name="Google Shape;287;p20"/>
          <p:cNvSpPr/>
          <p:nvPr/>
        </p:nvSpPr>
        <p:spPr>
          <a:xfrm rot="5400000">
            <a:off x="-118536" y="1371603"/>
            <a:ext cx="5624423" cy="4100418"/>
          </a:xfrm>
          <a:custGeom>
            <a:rect b="b" l="l" r="r" t="t"/>
            <a:pathLst>
              <a:path extrusionOk="0" h="696" w="1601">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blipFill rotWithShape="1">
            <a:blip r:embed="rId3">
              <a:alphaModFix/>
            </a:blip>
            <a:stretch>
              <a:fillRect b="0" l="0" r="0" t="0"/>
            </a:stretch>
          </a:blipFill>
          <a:ln>
            <a:noFill/>
          </a:ln>
          <a:effectLst>
            <a:outerShdw blurRad="50800" rotWithShape="0" algn="tl" dir="5400000" dist="38100">
              <a:srgbClr val="000000">
                <a:alpha val="42745"/>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Sorts Mill Goudy"/>
              <a:ea typeface="Sorts Mill Goudy"/>
              <a:cs typeface="Sorts Mill Goudy"/>
              <a:sym typeface="Sorts Mill Goudy"/>
            </a:endParaRPr>
          </a:p>
        </p:txBody>
      </p:sp>
      <p:sp>
        <p:nvSpPr>
          <p:cNvPr id="288" name="Google Shape;288;p20"/>
          <p:cNvSpPr txBox="1"/>
          <p:nvPr>
            <p:ph type="title"/>
          </p:nvPr>
        </p:nvSpPr>
        <p:spPr>
          <a:xfrm>
            <a:off x="1039905" y="845387"/>
            <a:ext cx="3470310" cy="1066689"/>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2"/>
              </a:buClr>
              <a:buSzPts val="2400"/>
              <a:buFont typeface="Source Sans Pro"/>
              <a:buNone/>
            </a:pPr>
            <a:r>
              <a:rPr b="1" i="0" lang="en-US" sz="2400">
                <a:latin typeface="Source Sans Pro"/>
                <a:ea typeface="Source Sans Pro"/>
                <a:cs typeface="Source Sans Pro"/>
                <a:sym typeface="Source Sans Pro"/>
              </a:rPr>
              <a:t>Many to Many</a:t>
            </a:r>
            <a:endParaRPr sz="2400"/>
          </a:p>
        </p:txBody>
      </p:sp>
      <p:sp>
        <p:nvSpPr>
          <p:cNvPr id="289" name="Google Shape;289;p20"/>
          <p:cNvSpPr txBox="1"/>
          <p:nvPr>
            <p:ph idx="1" type="body"/>
          </p:nvPr>
        </p:nvSpPr>
        <p:spPr>
          <a:xfrm>
            <a:off x="1039905" y="2147862"/>
            <a:ext cx="3405573" cy="3499563"/>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p>
            <a:pPr indent="-306000" lvl="0" marL="342900" rtl="0" algn="l">
              <a:lnSpc>
                <a:spcPct val="110000"/>
              </a:lnSpc>
              <a:spcBef>
                <a:spcPts val="0"/>
              </a:spcBef>
              <a:spcAft>
                <a:spcPts val="0"/>
              </a:spcAft>
              <a:buSzPts val="1120"/>
              <a:buChar char="◈"/>
            </a:pPr>
            <a:r>
              <a:rPr b="0" i="0" lang="en-US" sz="1600">
                <a:latin typeface="Source Sans Pro"/>
                <a:ea typeface="Source Sans Pro"/>
                <a:cs typeface="Source Sans Pro"/>
                <a:sym typeface="Source Sans Pro"/>
              </a:rPr>
              <a:t>One entity from X can be associated with more than one entity from Y and vice versa.</a:t>
            </a:r>
            <a:endParaRPr/>
          </a:p>
          <a:p>
            <a:pPr indent="-306000" lvl="0" marL="342900" rtl="0" algn="l">
              <a:lnSpc>
                <a:spcPct val="110000"/>
              </a:lnSpc>
              <a:spcBef>
                <a:spcPts val="920"/>
              </a:spcBef>
              <a:spcAft>
                <a:spcPts val="0"/>
              </a:spcAft>
              <a:buSzPts val="1120"/>
              <a:buChar char="◈"/>
            </a:pPr>
            <a:r>
              <a:rPr b="0" i="0" lang="en-US" sz="1600">
                <a:latin typeface="Source Sans Pro"/>
                <a:ea typeface="Source Sans Pro"/>
                <a:cs typeface="Source Sans Pro"/>
                <a:sym typeface="Source Sans Pro"/>
              </a:rPr>
              <a:t>For example, Students as a group are associated with multiple faculty members, and faculty members can be associated with multiple students.</a:t>
            </a:r>
            <a:endParaRPr/>
          </a:p>
          <a:p>
            <a:pPr indent="-234880" lvl="0" marL="342900" rtl="0" algn="l">
              <a:lnSpc>
                <a:spcPct val="110000"/>
              </a:lnSpc>
              <a:spcBef>
                <a:spcPts val="920"/>
              </a:spcBef>
              <a:spcAft>
                <a:spcPts val="0"/>
              </a:spcAft>
              <a:buSzPts val="1120"/>
              <a:buNone/>
            </a:pPr>
            <a:r>
              <a:t/>
            </a:r>
            <a:endParaRPr sz="1600"/>
          </a:p>
        </p:txBody>
      </p:sp>
      <p:pic>
        <p:nvPicPr>
          <p:cNvPr descr="Diagram, box and whisker chart&#10;&#10;Description automatically generated with medium confidence" id="290" name="Google Shape;290;p20"/>
          <p:cNvPicPr preferRelativeResize="0"/>
          <p:nvPr/>
        </p:nvPicPr>
        <p:blipFill rotWithShape="1">
          <a:blip r:embed="rId4">
            <a:alphaModFix/>
          </a:blip>
          <a:srcRect b="0" l="0" r="0" t="0"/>
          <a:stretch/>
        </p:blipFill>
        <p:spPr>
          <a:xfrm>
            <a:off x="5387351" y="2571307"/>
            <a:ext cx="6161183" cy="172513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0"/>
                                        </p:tgtEl>
                                        <p:attrNameLst>
                                          <p:attrName>style.visibility</p:attrName>
                                        </p:attrNameLst>
                                      </p:cBhvr>
                                      <p:to>
                                        <p:strVal val="visible"/>
                                      </p:to>
                                    </p:set>
                                    <p:animEffect filter="fade" transition="in">
                                      <p:cBhvr>
                                        <p:cTn dur="2000"/>
                                        <p:tgtEl>
                                          <p:spTgt spid="29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88"/>
                                        </p:tgtEl>
                                        <p:attrNameLst>
                                          <p:attrName>style.visibility</p:attrName>
                                        </p:attrNameLst>
                                      </p:cBhvr>
                                      <p:to>
                                        <p:strVal val="visible"/>
                                      </p:to>
                                    </p:set>
                                    <p:anim calcmode="lin" valueType="num">
                                      <p:cBhvr additive="base">
                                        <p:cTn dur="500"/>
                                        <p:tgtEl>
                                          <p:spTgt spid="288"/>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9">
                                            <p:txEl>
                                              <p:pRg end="0" st="0"/>
                                            </p:txEl>
                                          </p:spTgt>
                                        </p:tgtEl>
                                        <p:attrNameLst>
                                          <p:attrName>style.visibility</p:attrName>
                                        </p:attrNameLst>
                                      </p:cBhvr>
                                      <p:to>
                                        <p:strVal val="visible"/>
                                      </p:to>
                                    </p:set>
                                    <p:animEffect filter="fade" transition="in">
                                      <p:cBhvr>
                                        <p:cTn dur="1000"/>
                                        <p:tgtEl>
                                          <p:spTgt spid="28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9">
                                            <p:txEl>
                                              <p:pRg end="1" st="1"/>
                                            </p:txEl>
                                          </p:spTgt>
                                        </p:tgtEl>
                                        <p:attrNameLst>
                                          <p:attrName>style.visibility</p:attrName>
                                        </p:attrNameLst>
                                      </p:cBhvr>
                                      <p:to>
                                        <p:strVal val="visible"/>
                                      </p:to>
                                    </p:set>
                                    <p:animEffect filter="fade" transition="in">
                                      <p:cBhvr>
                                        <p:cTn dur="1000"/>
                                        <p:tgtEl>
                                          <p:spTgt spid="28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9">
                                            <p:txEl>
                                              <p:pRg end="2" st="2"/>
                                            </p:txEl>
                                          </p:spTgt>
                                        </p:tgtEl>
                                        <p:attrNameLst>
                                          <p:attrName>style.visibility</p:attrName>
                                        </p:attrNameLst>
                                      </p:cBhvr>
                                      <p:to>
                                        <p:strVal val="visible"/>
                                      </p:to>
                                    </p:set>
                                    <p:animEffect filter="fade" transition="in">
                                      <p:cBhvr>
                                        <p:cTn dur="1000"/>
                                        <p:tgtEl>
                                          <p:spTgt spid="289">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21"/>
          <p:cNvSpPr txBox="1"/>
          <p:nvPr>
            <p:ph type="title"/>
          </p:nvPr>
        </p:nvSpPr>
        <p:spPr>
          <a:xfrm>
            <a:off x="913795" y="210312"/>
            <a:ext cx="10353762" cy="1656588"/>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lt1"/>
              </a:buClr>
              <a:buSzPct val="100000"/>
              <a:buFont typeface="Source Sans Pro"/>
              <a:buNone/>
            </a:pPr>
            <a:r>
              <a:rPr b="1" i="0" lang="en-US" sz="3600">
                <a:solidFill>
                  <a:schemeClr val="lt1"/>
                </a:solidFill>
                <a:latin typeface="Source Sans Pro"/>
                <a:ea typeface="Source Sans Pro"/>
                <a:cs typeface="Source Sans Pro"/>
                <a:sym typeface="Source Sans Pro"/>
              </a:rPr>
              <a:t>How to Create an Entity Relationship Diagram (ERD)</a:t>
            </a:r>
            <a:br>
              <a:rPr b="1" i="0" lang="en-US" sz="3600">
                <a:solidFill>
                  <a:schemeClr val="lt1"/>
                </a:solidFill>
                <a:latin typeface="Source Sans Pro"/>
                <a:ea typeface="Source Sans Pro"/>
                <a:cs typeface="Source Sans Pro"/>
                <a:sym typeface="Source Sans Pro"/>
              </a:rPr>
            </a:br>
            <a:r>
              <a:rPr b="1" lang="en-US" sz="3600">
                <a:solidFill>
                  <a:schemeClr val="lt1"/>
                </a:solidFill>
                <a:latin typeface="Source Sans Pro"/>
                <a:ea typeface="Source Sans Pro"/>
                <a:cs typeface="Source Sans Pro"/>
                <a:sym typeface="Source Sans Pro"/>
              </a:rPr>
              <a:t>In MySQL Workbench </a:t>
            </a:r>
            <a:br>
              <a:rPr b="1" i="0" lang="en-US">
                <a:solidFill>
                  <a:srgbClr val="222222"/>
                </a:solidFill>
                <a:latin typeface="Source Sans Pro"/>
                <a:ea typeface="Source Sans Pro"/>
                <a:cs typeface="Source Sans Pro"/>
                <a:sym typeface="Source Sans Pro"/>
              </a:rPr>
            </a:br>
            <a:endParaRPr/>
          </a:p>
        </p:txBody>
      </p:sp>
      <p:grpSp>
        <p:nvGrpSpPr>
          <p:cNvPr id="296" name="Google Shape;296;p21"/>
          <p:cNvGrpSpPr/>
          <p:nvPr/>
        </p:nvGrpSpPr>
        <p:grpSpPr>
          <a:xfrm>
            <a:off x="1392675" y="2366750"/>
            <a:ext cx="9396000" cy="3134148"/>
            <a:chOff x="478880" y="290300"/>
            <a:chExt cx="9396000" cy="3134148"/>
          </a:xfrm>
        </p:grpSpPr>
        <p:sp>
          <p:nvSpPr>
            <p:cNvPr id="297" name="Google Shape;297;p21"/>
            <p:cNvSpPr/>
            <p:nvPr/>
          </p:nvSpPr>
          <p:spPr>
            <a:xfrm>
              <a:off x="1666880" y="290300"/>
              <a:ext cx="1944000" cy="1944000"/>
            </a:xfrm>
            <a:prstGeom prst="rect">
              <a:avLst/>
            </a:prstGeom>
            <a:blipFill rotWithShape="1">
              <a:blip r:embed="rId4">
                <a:alphaModFix/>
              </a:blip>
              <a:stretch>
                <a:fillRect b="0" l="0" r="0" t="0"/>
              </a:stretch>
            </a:blipFill>
            <a:ln cap="rnd" cmpd="sng" w="158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21"/>
            <p:cNvSpPr/>
            <p:nvPr/>
          </p:nvSpPr>
          <p:spPr>
            <a:xfrm>
              <a:off x="478880" y="2704448"/>
              <a:ext cx="4320000" cy="72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21"/>
            <p:cNvSpPr txBox="1"/>
            <p:nvPr/>
          </p:nvSpPr>
          <p:spPr>
            <a:xfrm>
              <a:off x="478880" y="2704448"/>
              <a:ext cx="4320000" cy="7200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lt1"/>
                </a:buClr>
                <a:buSzPts val="2400"/>
                <a:buFont typeface="Sorts Mill Goudy"/>
                <a:buNone/>
              </a:pPr>
              <a:r>
                <a:rPr lang="en-US" sz="2400">
                  <a:solidFill>
                    <a:schemeClr val="lt1"/>
                  </a:solidFill>
                  <a:latin typeface="Sorts Mill Goudy"/>
                  <a:ea typeface="Sorts Mill Goudy"/>
                  <a:cs typeface="Sorts Mill Goudy"/>
                  <a:sym typeface="Sorts Mill Goudy"/>
                </a:rPr>
                <a:t>Create a database.</a:t>
              </a:r>
              <a:endParaRPr/>
            </a:p>
          </p:txBody>
        </p:sp>
        <p:sp>
          <p:nvSpPr>
            <p:cNvPr id="300" name="Google Shape;300;p21"/>
            <p:cNvSpPr/>
            <p:nvPr/>
          </p:nvSpPr>
          <p:spPr>
            <a:xfrm>
              <a:off x="6742881" y="290300"/>
              <a:ext cx="1944000" cy="1944000"/>
            </a:xfrm>
            <a:prstGeom prst="rect">
              <a:avLst/>
            </a:prstGeom>
            <a:blipFill rotWithShape="1">
              <a:blip r:embed="rId5">
                <a:alphaModFix/>
              </a:blip>
              <a:stretch>
                <a:fillRect b="0" l="0" r="0" t="0"/>
              </a:stretch>
            </a:blipFill>
            <a:ln cap="rnd" cmpd="sng" w="158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21"/>
            <p:cNvSpPr/>
            <p:nvPr/>
          </p:nvSpPr>
          <p:spPr>
            <a:xfrm>
              <a:off x="5554880" y="2704448"/>
              <a:ext cx="4320000" cy="72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1"/>
            <p:cNvSpPr txBox="1"/>
            <p:nvPr/>
          </p:nvSpPr>
          <p:spPr>
            <a:xfrm>
              <a:off x="5554880" y="2704448"/>
              <a:ext cx="4320000" cy="7200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lt1"/>
                </a:buClr>
                <a:buSzPts val="2400"/>
                <a:buFont typeface="Sorts Mill Goudy"/>
                <a:buNone/>
              </a:pPr>
              <a:r>
                <a:rPr lang="en-US" sz="2400">
                  <a:solidFill>
                    <a:schemeClr val="lt1"/>
                  </a:solidFill>
                  <a:latin typeface="Sorts Mill Goudy"/>
                  <a:ea typeface="Sorts Mill Goudy"/>
                  <a:cs typeface="Sorts Mill Goudy"/>
                  <a:sym typeface="Sorts Mill Goudy"/>
                </a:rPr>
                <a:t>Insert the table inside the database.</a:t>
              </a:r>
              <a:endParaRPr sz="2400">
                <a:solidFill>
                  <a:schemeClr val="lt1"/>
                </a:solidFill>
                <a:latin typeface="Sorts Mill Goudy"/>
                <a:ea typeface="Sorts Mill Goudy"/>
                <a:cs typeface="Sorts Mill Goudy"/>
                <a:sym typeface="Sorts Mill Goudy"/>
              </a:endParaRPr>
            </a:p>
          </p:txBody>
        </p:sp>
      </p:grpSp>
      <p:pic>
        <p:nvPicPr>
          <p:cNvPr descr="A screenshot of a computer&#10;&#10;Description automatically generated with medium confidence" id="303" name="Google Shape;303;p21"/>
          <p:cNvPicPr preferRelativeResize="0"/>
          <p:nvPr/>
        </p:nvPicPr>
        <p:blipFill rotWithShape="1">
          <a:blip r:embed="rId6">
            <a:alphaModFix/>
          </a:blip>
          <a:srcRect b="0" l="0" r="0" t="0"/>
          <a:stretch/>
        </p:blipFill>
        <p:spPr>
          <a:xfrm>
            <a:off x="1843873" y="5520665"/>
            <a:ext cx="5598623" cy="788695"/>
          </a:xfrm>
          <a:prstGeom prst="rect">
            <a:avLst/>
          </a:prstGeom>
          <a:noFill/>
          <a:ln>
            <a:noFill/>
          </a:ln>
        </p:spPr>
      </p:pic>
      <p:graphicFrame>
        <p:nvGraphicFramePr>
          <p:cNvPr id="304" name="Google Shape;304;p21"/>
          <p:cNvGraphicFramePr/>
          <p:nvPr/>
        </p:nvGraphicFramePr>
        <p:xfrm>
          <a:off x="5057804" y="2947594"/>
          <a:ext cx="2065744" cy="850963"/>
        </p:xfrm>
        <a:graphic>
          <a:graphicData uri="http://schemas.openxmlformats.org/presentationml/2006/ole">
            <mc:AlternateContent>
              <mc:Choice Requires="v">
                <p:oleObj r:id="rId7" imgH="850963" imgW="2065744" progId="Package" spid="_x0000_s1">
                  <p:embed/>
                </p:oleObj>
              </mc:Choice>
              <mc:Fallback>
                <p:oleObj r:id="rId8" imgH="850963" imgW="2065744" progId="Package">
                  <p:embed/>
                  <p:pic>
                    <p:nvPicPr>
                      <p:cNvPr id="304" name="Google Shape;304;p21"/>
                      <p:cNvPicPr preferRelativeResize="0"/>
                      <p:nvPr/>
                    </p:nvPicPr>
                    <p:blipFill rotWithShape="1">
                      <a:blip r:embed="rId9">
                        <a:alphaModFix/>
                      </a:blip>
                      <a:srcRect b="0" l="0" r="0" t="0"/>
                      <a:stretch/>
                    </p:blipFill>
                    <p:spPr>
                      <a:xfrm>
                        <a:off x="5057804" y="2947594"/>
                        <a:ext cx="2065744" cy="850963"/>
                      </a:xfrm>
                      <a:prstGeom prst="rect">
                        <a:avLst/>
                      </a:prstGeom>
                      <a:solidFill>
                        <a:schemeClr val="accent1"/>
                      </a:solidFill>
                      <a:ln>
                        <a:noFill/>
                      </a:ln>
                    </p:spPr>
                  </p:pic>
                </p:oleObj>
              </mc:Fallback>
            </mc:AlternateContent>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5"/>
                                        </p:tgtEl>
                                        <p:attrNameLst>
                                          <p:attrName>style.visibility</p:attrName>
                                        </p:attrNameLst>
                                      </p:cBhvr>
                                      <p:to>
                                        <p:strVal val="visible"/>
                                      </p:to>
                                    </p:set>
                                    <p:animEffect filter="fade" transition="in">
                                      <p:cBhvr>
                                        <p:cTn dur="1000"/>
                                        <p:tgtEl>
                                          <p:spTgt spid="29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3"/>
                                        </p:tgtEl>
                                        <p:attrNameLst>
                                          <p:attrName>style.visibility</p:attrName>
                                        </p:attrNameLst>
                                      </p:cBhvr>
                                      <p:to>
                                        <p:strVal val="visible"/>
                                      </p:to>
                                    </p:set>
                                    <p:animEffect filter="fade" transition="in">
                                      <p:cBhvr>
                                        <p:cTn dur="500"/>
                                        <p:tgtEl>
                                          <p:spTgt spid="30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08" name="Shape 308"/>
        <p:cNvGrpSpPr/>
        <p:nvPr/>
      </p:nvGrpSpPr>
      <p:grpSpPr>
        <a:xfrm>
          <a:off x="0" y="0"/>
          <a:ext cx="0" cy="0"/>
          <a:chOff x="0" y="0"/>
          <a:chExt cx="0" cy="0"/>
        </a:xfrm>
      </p:grpSpPr>
      <p:sp>
        <p:nvSpPr>
          <p:cNvPr id="309" name="Google Shape;309;p22"/>
          <p:cNvSpPr/>
          <p:nvPr/>
        </p:nvSpPr>
        <p:spPr>
          <a:xfrm>
            <a:off x="0" y="0"/>
            <a:ext cx="12192000" cy="6858000"/>
          </a:xfrm>
          <a:prstGeom prst="rect">
            <a:avLst/>
          </a:prstGeom>
          <a:blipFill rotWithShape="1">
            <a:blip r:embed="rId3">
              <a:alphaModFix/>
            </a:blip>
            <a:stretch>
              <a:fillRect b="0"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rts Mill Goudy"/>
              <a:ea typeface="Sorts Mill Goudy"/>
              <a:cs typeface="Sorts Mill Goudy"/>
              <a:sym typeface="Sorts Mill Goudy"/>
            </a:endParaRPr>
          </a:p>
        </p:txBody>
      </p:sp>
      <p:sp>
        <p:nvSpPr>
          <p:cNvPr id="310" name="Google Shape;310;p22"/>
          <p:cNvSpPr txBox="1"/>
          <p:nvPr>
            <p:ph type="title"/>
          </p:nvPr>
        </p:nvSpPr>
        <p:spPr>
          <a:xfrm>
            <a:off x="913795" y="609600"/>
            <a:ext cx="5978072" cy="1389798"/>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2"/>
              </a:buClr>
              <a:buSzPts val="4600"/>
              <a:buFont typeface="Source Sans Pro"/>
              <a:buNone/>
            </a:pPr>
            <a:r>
              <a:rPr b="1" lang="en-US">
                <a:latin typeface="Source Sans Pro"/>
                <a:ea typeface="Source Sans Pro"/>
                <a:cs typeface="Source Sans Pro"/>
                <a:sym typeface="Source Sans Pro"/>
              </a:rPr>
              <a:t>Follow The Steps As Shown Below</a:t>
            </a:r>
            <a:endParaRPr b="1">
              <a:latin typeface="Source Sans Pro"/>
              <a:ea typeface="Source Sans Pro"/>
              <a:cs typeface="Source Sans Pro"/>
              <a:sym typeface="Source Sans Pro"/>
            </a:endParaRPr>
          </a:p>
        </p:txBody>
      </p:sp>
      <p:sp>
        <p:nvSpPr>
          <p:cNvPr id="311" name="Google Shape;311;p22"/>
          <p:cNvSpPr txBox="1"/>
          <p:nvPr>
            <p:ph idx="1" type="body"/>
          </p:nvPr>
        </p:nvSpPr>
        <p:spPr>
          <a:xfrm>
            <a:off x="913795" y="2149521"/>
            <a:ext cx="5978072" cy="3545327"/>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p>
            <a:pPr indent="-306000" lvl="0" marL="342900" rtl="0" algn="l">
              <a:lnSpc>
                <a:spcPct val="110000"/>
              </a:lnSpc>
              <a:spcBef>
                <a:spcPts val="0"/>
              </a:spcBef>
              <a:spcAft>
                <a:spcPts val="0"/>
              </a:spcAft>
              <a:buClr>
                <a:srgbClr val="ECBC7A"/>
              </a:buClr>
              <a:buSzPts val="1610"/>
              <a:buChar char="◈"/>
            </a:pPr>
            <a:r>
              <a:rPr lang="en-US"/>
              <a:t>Click on the database from the ribbon</a:t>
            </a:r>
            <a:endParaRPr/>
          </a:p>
          <a:p>
            <a:pPr indent="-306000" lvl="0" marL="342900" rtl="0" algn="l">
              <a:lnSpc>
                <a:spcPct val="110000"/>
              </a:lnSpc>
              <a:spcBef>
                <a:spcPts val="1060"/>
              </a:spcBef>
              <a:spcAft>
                <a:spcPts val="0"/>
              </a:spcAft>
              <a:buClr>
                <a:srgbClr val="ECBC7A"/>
              </a:buClr>
              <a:buSzPts val="1610"/>
              <a:buChar char="◈"/>
            </a:pPr>
            <a:r>
              <a:rPr lang="en-US"/>
              <a:t>Then Select Reverse Engineer </a:t>
            </a:r>
            <a:endParaRPr/>
          </a:p>
          <a:p>
            <a:pPr indent="-203764" lvl="0" marL="342900" rtl="0" algn="l">
              <a:lnSpc>
                <a:spcPct val="110000"/>
              </a:lnSpc>
              <a:spcBef>
                <a:spcPts val="1060"/>
              </a:spcBef>
              <a:spcAft>
                <a:spcPts val="0"/>
              </a:spcAft>
              <a:buClr>
                <a:srgbClr val="ECBC7A"/>
              </a:buClr>
              <a:buSzPts val="1610"/>
              <a:buNone/>
            </a:pPr>
            <a:r>
              <a:t/>
            </a:r>
            <a:endParaRPr/>
          </a:p>
        </p:txBody>
      </p:sp>
      <p:pic>
        <p:nvPicPr>
          <p:cNvPr id="312" name="Google Shape;312;p22"/>
          <p:cNvPicPr preferRelativeResize="0"/>
          <p:nvPr/>
        </p:nvPicPr>
        <p:blipFill rotWithShape="1">
          <a:blip r:embed="rId4">
            <a:alphaModFix/>
          </a:blip>
          <a:srcRect b="1446" l="0" r="2806" t="964"/>
          <a:stretch/>
        </p:blipFill>
        <p:spPr>
          <a:xfrm>
            <a:off x="7232905" y="1"/>
            <a:ext cx="4959095" cy="6858000"/>
          </a:xfrm>
          <a:prstGeom prst="rect">
            <a:avLst/>
          </a:prstGeom>
          <a:noFill/>
          <a:ln>
            <a:noFill/>
          </a:ln>
        </p:spPr>
      </p:pic>
      <p:pic>
        <p:nvPicPr>
          <p:cNvPr descr="Graphical user interface, application&#10;&#10;Description automatically generated" id="313" name="Google Shape;313;p22"/>
          <p:cNvPicPr preferRelativeResize="0"/>
          <p:nvPr/>
        </p:nvPicPr>
        <p:blipFill rotWithShape="1">
          <a:blip r:embed="rId5">
            <a:alphaModFix/>
          </a:blip>
          <a:srcRect b="16421" l="0" r="0" t="0"/>
          <a:stretch/>
        </p:blipFill>
        <p:spPr>
          <a:xfrm>
            <a:off x="7518314" y="3724992"/>
            <a:ext cx="4579198" cy="2918256"/>
          </a:xfrm>
          <a:prstGeom prst="rect">
            <a:avLst/>
          </a:prstGeom>
          <a:noFill/>
          <a:ln>
            <a:noFill/>
          </a:ln>
        </p:spPr>
      </p:pic>
      <p:pic>
        <p:nvPicPr>
          <p:cNvPr descr="Graphical user interface, application&#10;&#10;Description automatically generated" id="314" name="Google Shape;314;p22"/>
          <p:cNvPicPr preferRelativeResize="0"/>
          <p:nvPr/>
        </p:nvPicPr>
        <p:blipFill rotWithShape="1">
          <a:blip r:embed="rId6">
            <a:alphaModFix/>
          </a:blip>
          <a:srcRect b="1" l="22936" r="48427" t="0"/>
          <a:stretch/>
        </p:blipFill>
        <p:spPr>
          <a:xfrm>
            <a:off x="7548976" y="418250"/>
            <a:ext cx="4259879" cy="2714758"/>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0"/>
                                        </p:tgtEl>
                                        <p:attrNameLst>
                                          <p:attrName>style.visibility</p:attrName>
                                        </p:attrNameLst>
                                      </p:cBhvr>
                                      <p:to>
                                        <p:strVal val="visible"/>
                                      </p:to>
                                    </p:set>
                                    <p:animEffect filter="fade" transition="in">
                                      <p:cBhvr>
                                        <p:cTn dur="500"/>
                                        <p:tgtEl>
                                          <p:spTgt spid="31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1">
                                            <p:txEl>
                                              <p:pRg end="0" st="0"/>
                                            </p:txEl>
                                          </p:spTgt>
                                        </p:tgtEl>
                                        <p:attrNameLst>
                                          <p:attrName>style.visibility</p:attrName>
                                        </p:attrNameLst>
                                      </p:cBhvr>
                                      <p:to>
                                        <p:strVal val="visible"/>
                                      </p:to>
                                    </p:set>
                                    <p:animEffect filter="fade" transition="in">
                                      <p:cBhvr>
                                        <p:cTn dur="1000"/>
                                        <p:tgtEl>
                                          <p:spTgt spid="31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1">
                                            <p:txEl>
                                              <p:pRg end="1" st="1"/>
                                            </p:txEl>
                                          </p:spTgt>
                                        </p:tgtEl>
                                        <p:attrNameLst>
                                          <p:attrName>style.visibility</p:attrName>
                                        </p:attrNameLst>
                                      </p:cBhvr>
                                      <p:to>
                                        <p:strVal val="visible"/>
                                      </p:to>
                                    </p:set>
                                    <p:animEffect filter="fade" transition="in">
                                      <p:cBhvr>
                                        <p:cTn dur="1000"/>
                                        <p:tgtEl>
                                          <p:spTgt spid="31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1">
                                            <p:txEl>
                                              <p:pRg end="2" st="2"/>
                                            </p:txEl>
                                          </p:spTgt>
                                        </p:tgtEl>
                                        <p:attrNameLst>
                                          <p:attrName>style.visibility</p:attrName>
                                        </p:attrNameLst>
                                      </p:cBhvr>
                                      <p:to>
                                        <p:strVal val="visible"/>
                                      </p:to>
                                    </p:set>
                                    <p:animEffect filter="fade" transition="in">
                                      <p:cBhvr>
                                        <p:cTn dur="1000"/>
                                        <p:tgtEl>
                                          <p:spTgt spid="31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4"/>
                                        </p:tgtEl>
                                        <p:attrNameLst>
                                          <p:attrName>style.visibility</p:attrName>
                                        </p:attrNameLst>
                                      </p:cBhvr>
                                      <p:to>
                                        <p:strVal val="visible"/>
                                      </p:to>
                                    </p:set>
                                    <p:animEffect filter="fade" transition="in">
                                      <p:cBhvr>
                                        <p:cTn dur="1000"/>
                                        <p:tgtEl>
                                          <p:spTgt spid="31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3"/>
                                        </p:tgtEl>
                                        <p:attrNameLst>
                                          <p:attrName>style.visibility</p:attrName>
                                        </p:attrNameLst>
                                      </p:cBhvr>
                                      <p:to>
                                        <p:strVal val="visible"/>
                                      </p:to>
                                    </p:set>
                                    <p:animEffect filter="fade" transition="in">
                                      <p:cBhvr>
                                        <p:cTn dur="1000"/>
                                        <p:tgtEl>
                                          <p:spTgt spid="31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18" name="Shape 318"/>
        <p:cNvGrpSpPr/>
        <p:nvPr/>
      </p:nvGrpSpPr>
      <p:grpSpPr>
        <a:xfrm>
          <a:off x="0" y="0"/>
          <a:ext cx="0" cy="0"/>
          <a:chOff x="0" y="0"/>
          <a:chExt cx="0" cy="0"/>
        </a:xfrm>
      </p:grpSpPr>
      <p:sp>
        <p:nvSpPr>
          <p:cNvPr id="319" name="Google Shape;319;p23"/>
          <p:cNvSpPr/>
          <p:nvPr/>
        </p:nvSpPr>
        <p:spPr>
          <a:xfrm>
            <a:off x="483347" y="482600"/>
            <a:ext cx="11240496" cy="5892800"/>
          </a:xfrm>
          <a:prstGeom prst="rect">
            <a:avLst/>
          </a:prstGeom>
          <a:noFill/>
          <a:ln cap="flat" cmpd="sng" w="190500">
            <a:solidFill>
              <a:schemeClr val="lt1">
                <a:alpha val="6666"/>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rts Mill Goudy"/>
              <a:ea typeface="Sorts Mill Goudy"/>
              <a:cs typeface="Sorts Mill Goudy"/>
              <a:sym typeface="Sorts Mill Goudy"/>
            </a:endParaRPr>
          </a:p>
        </p:txBody>
      </p:sp>
      <p:sp>
        <p:nvSpPr>
          <p:cNvPr id="320" name="Google Shape;320;p23"/>
          <p:cNvSpPr/>
          <p:nvPr/>
        </p:nvSpPr>
        <p:spPr>
          <a:xfrm>
            <a:off x="483347" y="482600"/>
            <a:ext cx="11240496" cy="58928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rts Mill Goudy"/>
              <a:ea typeface="Sorts Mill Goudy"/>
              <a:cs typeface="Sorts Mill Goudy"/>
              <a:sym typeface="Sorts Mill Goudy"/>
            </a:endParaRPr>
          </a:p>
        </p:txBody>
      </p:sp>
      <p:pic>
        <p:nvPicPr>
          <p:cNvPr descr="Graphical user interface, application&#10;&#10;Description automatically generated" id="321" name="Google Shape;321;p23"/>
          <p:cNvPicPr preferRelativeResize="0"/>
          <p:nvPr>
            <p:ph idx="1" type="body"/>
          </p:nvPr>
        </p:nvPicPr>
        <p:blipFill rotWithShape="1">
          <a:blip r:embed="rId4">
            <a:alphaModFix/>
          </a:blip>
          <a:srcRect b="1" l="0" r="26474" t="0"/>
          <a:stretch/>
        </p:blipFill>
        <p:spPr>
          <a:xfrm>
            <a:off x="654793" y="643492"/>
            <a:ext cx="5372100" cy="5571000"/>
          </a:xfrm>
          <a:prstGeom prst="rect">
            <a:avLst/>
          </a:prstGeom>
          <a:noFill/>
          <a:ln>
            <a:noFill/>
          </a:ln>
          <a:effectLst>
            <a:outerShdw blurRad="25400">
              <a:srgbClr val="000000">
                <a:alpha val="45882"/>
              </a:srgbClr>
            </a:outerShdw>
          </a:effectLst>
        </p:spPr>
      </p:pic>
      <p:pic>
        <p:nvPicPr>
          <p:cNvPr descr="Graphical user interface, application&#10;&#10;Description automatically generated" id="322" name="Google Shape;322;p23"/>
          <p:cNvPicPr preferRelativeResize="0"/>
          <p:nvPr/>
        </p:nvPicPr>
        <p:blipFill rotWithShape="1">
          <a:blip r:embed="rId5">
            <a:alphaModFix/>
          </a:blip>
          <a:srcRect b="-1" l="0" r="27195" t="0"/>
          <a:stretch/>
        </p:blipFill>
        <p:spPr>
          <a:xfrm>
            <a:off x="6175686" y="643494"/>
            <a:ext cx="5372099" cy="557101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1"/>
                                        </p:tgtEl>
                                        <p:attrNameLst>
                                          <p:attrName>style.visibility</p:attrName>
                                        </p:attrNameLst>
                                      </p:cBhvr>
                                      <p:to>
                                        <p:strVal val="visible"/>
                                      </p:to>
                                    </p:set>
                                    <p:animEffect filter="fade" transition="in">
                                      <p:cBhvr>
                                        <p:cTn dur="1000"/>
                                        <p:tgtEl>
                                          <p:spTgt spid="32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2"/>
                                        </p:tgtEl>
                                        <p:attrNameLst>
                                          <p:attrName>style.visibility</p:attrName>
                                        </p:attrNameLst>
                                      </p:cBhvr>
                                      <p:to>
                                        <p:strVal val="visible"/>
                                      </p:to>
                                    </p:set>
                                    <p:animEffect filter="fade" transition="in">
                                      <p:cBhvr>
                                        <p:cTn dur="1000"/>
                                        <p:tgtEl>
                                          <p:spTgt spid="32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26" name="Shape 326"/>
        <p:cNvGrpSpPr/>
        <p:nvPr/>
      </p:nvGrpSpPr>
      <p:grpSpPr>
        <a:xfrm>
          <a:off x="0" y="0"/>
          <a:ext cx="0" cy="0"/>
          <a:chOff x="0" y="0"/>
          <a:chExt cx="0" cy="0"/>
        </a:xfrm>
      </p:grpSpPr>
      <p:sp>
        <p:nvSpPr>
          <p:cNvPr id="327" name="Google Shape;327;p24"/>
          <p:cNvSpPr/>
          <p:nvPr/>
        </p:nvSpPr>
        <p:spPr>
          <a:xfrm>
            <a:off x="0" y="0"/>
            <a:ext cx="12192000"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rts Mill Goudy"/>
              <a:ea typeface="Sorts Mill Goudy"/>
              <a:cs typeface="Sorts Mill Goudy"/>
              <a:sym typeface="Sorts Mill Goudy"/>
            </a:endParaRPr>
          </a:p>
        </p:txBody>
      </p:sp>
      <p:sp>
        <p:nvSpPr>
          <p:cNvPr id="328" name="Google Shape;328;p24"/>
          <p:cNvSpPr/>
          <p:nvPr/>
        </p:nvSpPr>
        <p:spPr>
          <a:xfrm>
            <a:off x="477012" y="482600"/>
            <a:ext cx="5458121" cy="5892800"/>
          </a:xfrm>
          <a:prstGeom prst="rect">
            <a:avLst/>
          </a:prstGeom>
          <a:noFill/>
          <a:ln cap="flat" cmpd="sng" w="190500">
            <a:solidFill>
              <a:schemeClr val="lt1">
                <a:alpha val="6666"/>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rts Mill Goudy"/>
              <a:ea typeface="Sorts Mill Goudy"/>
              <a:cs typeface="Sorts Mill Goudy"/>
              <a:sym typeface="Sorts Mill Goudy"/>
            </a:endParaRPr>
          </a:p>
        </p:txBody>
      </p:sp>
      <p:sp>
        <p:nvSpPr>
          <p:cNvPr id="329" name="Google Shape;329;p24"/>
          <p:cNvSpPr/>
          <p:nvPr/>
        </p:nvSpPr>
        <p:spPr>
          <a:xfrm>
            <a:off x="477012" y="480060"/>
            <a:ext cx="5458121" cy="5897880"/>
          </a:xfrm>
          <a:prstGeom prst="rect">
            <a:avLst/>
          </a:prstGeom>
          <a:solidFill>
            <a:srgbClr val="FFFFFF"/>
          </a:solidFill>
          <a:ln>
            <a:noFill/>
          </a:ln>
          <a:effectLst>
            <a:outerShdw blurRad="63500" rotWithShape="0" algn="t" dir="5400000" dist="17780">
              <a:srgbClr val="000000">
                <a:alpha val="4274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rts Mill Goudy"/>
              <a:ea typeface="Sorts Mill Goudy"/>
              <a:cs typeface="Sorts Mill Goudy"/>
              <a:sym typeface="Sorts Mill Goudy"/>
            </a:endParaRPr>
          </a:p>
        </p:txBody>
      </p:sp>
      <p:pic>
        <p:nvPicPr>
          <p:cNvPr descr="Graphical user interface, application&#10;&#10;Description automatically generated" id="330" name="Google Shape;330;p24"/>
          <p:cNvPicPr preferRelativeResize="0"/>
          <p:nvPr>
            <p:ph idx="1" type="body"/>
          </p:nvPr>
        </p:nvPicPr>
        <p:blipFill rotWithShape="1">
          <a:blip r:embed="rId4">
            <a:alphaModFix/>
          </a:blip>
          <a:srcRect b="9571" l="0" r="-1" t="0"/>
          <a:stretch/>
        </p:blipFill>
        <p:spPr>
          <a:xfrm>
            <a:off x="643467" y="1654341"/>
            <a:ext cx="5130799" cy="3549318"/>
          </a:xfrm>
          <a:prstGeom prst="rect">
            <a:avLst/>
          </a:prstGeom>
          <a:noFill/>
          <a:ln>
            <a:noFill/>
          </a:ln>
          <a:effectLst>
            <a:outerShdw blurRad="25400">
              <a:srgbClr val="000000">
                <a:alpha val="45882"/>
              </a:srgbClr>
            </a:outerShdw>
          </a:effectLst>
        </p:spPr>
      </p:pic>
      <p:sp>
        <p:nvSpPr>
          <p:cNvPr id="331" name="Google Shape;331;p24"/>
          <p:cNvSpPr/>
          <p:nvPr/>
        </p:nvSpPr>
        <p:spPr>
          <a:xfrm>
            <a:off x="6256866" y="486698"/>
            <a:ext cx="5458121" cy="5892800"/>
          </a:xfrm>
          <a:prstGeom prst="rect">
            <a:avLst/>
          </a:prstGeom>
          <a:noFill/>
          <a:ln cap="flat" cmpd="sng" w="190500">
            <a:solidFill>
              <a:schemeClr val="lt1">
                <a:alpha val="6666"/>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rts Mill Goudy"/>
              <a:ea typeface="Sorts Mill Goudy"/>
              <a:cs typeface="Sorts Mill Goudy"/>
              <a:sym typeface="Sorts Mill Goudy"/>
            </a:endParaRPr>
          </a:p>
        </p:txBody>
      </p:sp>
      <p:sp>
        <p:nvSpPr>
          <p:cNvPr id="332" name="Google Shape;332;p24"/>
          <p:cNvSpPr/>
          <p:nvPr/>
        </p:nvSpPr>
        <p:spPr>
          <a:xfrm>
            <a:off x="6256866" y="484158"/>
            <a:ext cx="5458121" cy="5897880"/>
          </a:xfrm>
          <a:prstGeom prst="rect">
            <a:avLst/>
          </a:prstGeom>
          <a:solidFill>
            <a:srgbClr val="FFFFFF"/>
          </a:solidFill>
          <a:ln>
            <a:noFill/>
          </a:ln>
          <a:effectLst>
            <a:outerShdw blurRad="63500" rotWithShape="0" algn="t" dir="5400000" dist="17780">
              <a:srgbClr val="000000">
                <a:alpha val="4274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rts Mill Goudy"/>
              <a:ea typeface="Sorts Mill Goudy"/>
              <a:cs typeface="Sorts Mill Goudy"/>
              <a:sym typeface="Sorts Mill Goudy"/>
            </a:endParaRPr>
          </a:p>
        </p:txBody>
      </p:sp>
      <p:pic>
        <p:nvPicPr>
          <p:cNvPr descr="Graphical user interface, application, Word&#10;&#10;Description automatically generated" id="333" name="Google Shape;333;p24"/>
          <p:cNvPicPr preferRelativeResize="0"/>
          <p:nvPr/>
        </p:nvPicPr>
        <p:blipFill rotWithShape="1">
          <a:blip r:embed="rId5">
            <a:alphaModFix/>
          </a:blip>
          <a:srcRect b="8597" l="0" r="0" t="0"/>
          <a:stretch/>
        </p:blipFill>
        <p:spPr>
          <a:xfrm>
            <a:off x="6423321" y="1656892"/>
            <a:ext cx="5130799" cy="355241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0"/>
                                        </p:tgtEl>
                                        <p:attrNameLst>
                                          <p:attrName>style.visibility</p:attrName>
                                        </p:attrNameLst>
                                      </p:cBhvr>
                                      <p:to>
                                        <p:strVal val="visible"/>
                                      </p:to>
                                    </p:set>
                                    <p:animEffect filter="fade" transition="in">
                                      <p:cBhvr>
                                        <p:cTn dur="500"/>
                                        <p:tgtEl>
                                          <p:spTgt spid="33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3"/>
                                        </p:tgtEl>
                                        <p:attrNameLst>
                                          <p:attrName>style.visibility</p:attrName>
                                        </p:attrNameLst>
                                      </p:cBhvr>
                                      <p:to>
                                        <p:strVal val="visible"/>
                                      </p:to>
                                    </p:set>
                                    <p:animEffect filter="fade" transition="in">
                                      <p:cBhvr>
                                        <p:cTn dur="500"/>
                                        <p:tgtEl>
                                          <p:spTgt spid="33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37" name="Shape 337"/>
        <p:cNvGrpSpPr/>
        <p:nvPr/>
      </p:nvGrpSpPr>
      <p:grpSpPr>
        <a:xfrm>
          <a:off x="0" y="0"/>
          <a:ext cx="0" cy="0"/>
          <a:chOff x="0" y="0"/>
          <a:chExt cx="0" cy="0"/>
        </a:xfrm>
      </p:grpSpPr>
      <p:sp>
        <p:nvSpPr>
          <p:cNvPr id="338" name="Google Shape;338;p25"/>
          <p:cNvSpPr/>
          <p:nvPr/>
        </p:nvSpPr>
        <p:spPr>
          <a:xfrm>
            <a:off x="483347" y="482600"/>
            <a:ext cx="11240496" cy="5892800"/>
          </a:xfrm>
          <a:prstGeom prst="rect">
            <a:avLst/>
          </a:prstGeom>
          <a:noFill/>
          <a:ln cap="flat" cmpd="sng" w="190500">
            <a:solidFill>
              <a:schemeClr val="lt1">
                <a:alpha val="6666"/>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rts Mill Goudy"/>
              <a:ea typeface="Sorts Mill Goudy"/>
              <a:cs typeface="Sorts Mill Goudy"/>
              <a:sym typeface="Sorts Mill Goudy"/>
            </a:endParaRPr>
          </a:p>
        </p:txBody>
      </p:sp>
      <p:sp>
        <p:nvSpPr>
          <p:cNvPr id="339" name="Google Shape;339;p25"/>
          <p:cNvSpPr/>
          <p:nvPr/>
        </p:nvSpPr>
        <p:spPr>
          <a:xfrm>
            <a:off x="483347" y="482600"/>
            <a:ext cx="11240496" cy="58928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rts Mill Goudy"/>
              <a:ea typeface="Sorts Mill Goudy"/>
              <a:cs typeface="Sorts Mill Goudy"/>
              <a:sym typeface="Sorts Mill Goudy"/>
            </a:endParaRPr>
          </a:p>
        </p:txBody>
      </p:sp>
      <p:pic>
        <p:nvPicPr>
          <p:cNvPr descr="Graphical user interface, application&#10;&#10;Description automatically generated" id="340" name="Google Shape;340;p25"/>
          <p:cNvPicPr preferRelativeResize="0"/>
          <p:nvPr>
            <p:ph idx="1" type="body"/>
          </p:nvPr>
        </p:nvPicPr>
        <p:blipFill rotWithShape="1">
          <a:blip r:embed="rId4">
            <a:alphaModFix/>
          </a:blip>
          <a:srcRect b="10661" l="0" r="0" t="0"/>
          <a:stretch/>
        </p:blipFill>
        <p:spPr>
          <a:xfrm>
            <a:off x="643467" y="1569261"/>
            <a:ext cx="5372099" cy="3719477"/>
          </a:xfrm>
          <a:prstGeom prst="rect">
            <a:avLst/>
          </a:prstGeom>
          <a:noFill/>
          <a:ln>
            <a:noFill/>
          </a:ln>
          <a:effectLst>
            <a:outerShdw blurRad="25400">
              <a:srgbClr val="000000">
                <a:alpha val="45882"/>
              </a:srgbClr>
            </a:outerShdw>
          </a:effectLst>
        </p:spPr>
      </p:pic>
      <p:pic>
        <p:nvPicPr>
          <p:cNvPr descr="Graphical user interface, application&#10;&#10;Description automatically generated" id="341" name="Google Shape;341;p25"/>
          <p:cNvPicPr preferRelativeResize="0"/>
          <p:nvPr/>
        </p:nvPicPr>
        <p:blipFill rotWithShape="1">
          <a:blip r:embed="rId5">
            <a:alphaModFix/>
          </a:blip>
          <a:srcRect b="9866" l="0" r="-1" t="0"/>
          <a:stretch/>
        </p:blipFill>
        <p:spPr>
          <a:xfrm>
            <a:off x="6175686" y="1570867"/>
            <a:ext cx="5372099" cy="371626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0"/>
                                        </p:tgtEl>
                                        <p:attrNameLst>
                                          <p:attrName>style.visibility</p:attrName>
                                        </p:attrNameLst>
                                      </p:cBhvr>
                                      <p:to>
                                        <p:strVal val="visible"/>
                                      </p:to>
                                    </p:set>
                                    <p:animEffect filter="fade" transition="in">
                                      <p:cBhvr>
                                        <p:cTn dur="1000"/>
                                        <p:tgtEl>
                                          <p:spTgt spid="34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1"/>
                                        </p:tgtEl>
                                        <p:attrNameLst>
                                          <p:attrName>style.visibility</p:attrName>
                                        </p:attrNameLst>
                                      </p:cBhvr>
                                      <p:to>
                                        <p:strVal val="visible"/>
                                      </p:to>
                                    </p:set>
                                    <p:animEffect filter="fade" transition="in">
                                      <p:cBhvr>
                                        <p:cTn dur="500"/>
                                        <p:tgtEl>
                                          <p:spTgt spid="34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45" name="Shape 345"/>
        <p:cNvGrpSpPr/>
        <p:nvPr/>
      </p:nvGrpSpPr>
      <p:grpSpPr>
        <a:xfrm>
          <a:off x="0" y="0"/>
          <a:ext cx="0" cy="0"/>
          <a:chOff x="0" y="0"/>
          <a:chExt cx="0" cy="0"/>
        </a:xfrm>
      </p:grpSpPr>
      <p:sp>
        <p:nvSpPr>
          <p:cNvPr id="346" name="Google Shape;346;p26"/>
          <p:cNvSpPr/>
          <p:nvPr/>
        </p:nvSpPr>
        <p:spPr>
          <a:xfrm>
            <a:off x="0" y="0"/>
            <a:ext cx="12192000"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rts Mill Goudy"/>
              <a:ea typeface="Sorts Mill Goudy"/>
              <a:cs typeface="Sorts Mill Goudy"/>
              <a:sym typeface="Sorts Mill Goudy"/>
            </a:endParaRPr>
          </a:p>
        </p:txBody>
      </p:sp>
      <p:sp>
        <p:nvSpPr>
          <p:cNvPr id="347" name="Google Shape;347;p26"/>
          <p:cNvSpPr/>
          <p:nvPr/>
        </p:nvSpPr>
        <p:spPr>
          <a:xfrm>
            <a:off x="477012" y="482600"/>
            <a:ext cx="5458121" cy="5892800"/>
          </a:xfrm>
          <a:prstGeom prst="rect">
            <a:avLst/>
          </a:prstGeom>
          <a:noFill/>
          <a:ln cap="flat" cmpd="sng" w="190500">
            <a:solidFill>
              <a:schemeClr val="lt1">
                <a:alpha val="6666"/>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rts Mill Goudy"/>
              <a:ea typeface="Sorts Mill Goudy"/>
              <a:cs typeface="Sorts Mill Goudy"/>
              <a:sym typeface="Sorts Mill Goudy"/>
            </a:endParaRPr>
          </a:p>
        </p:txBody>
      </p:sp>
      <p:sp>
        <p:nvSpPr>
          <p:cNvPr id="348" name="Google Shape;348;p26"/>
          <p:cNvSpPr/>
          <p:nvPr/>
        </p:nvSpPr>
        <p:spPr>
          <a:xfrm>
            <a:off x="477012" y="480060"/>
            <a:ext cx="5458121" cy="5897880"/>
          </a:xfrm>
          <a:prstGeom prst="rect">
            <a:avLst/>
          </a:prstGeom>
          <a:solidFill>
            <a:srgbClr val="FFFFFF"/>
          </a:solidFill>
          <a:ln>
            <a:noFill/>
          </a:ln>
          <a:effectLst>
            <a:outerShdw blurRad="63500" rotWithShape="0" algn="t" dir="5400000" dist="17780">
              <a:srgbClr val="000000">
                <a:alpha val="4274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rts Mill Goudy"/>
              <a:ea typeface="Sorts Mill Goudy"/>
              <a:cs typeface="Sorts Mill Goudy"/>
              <a:sym typeface="Sorts Mill Goudy"/>
            </a:endParaRPr>
          </a:p>
        </p:txBody>
      </p:sp>
      <p:pic>
        <p:nvPicPr>
          <p:cNvPr descr="Graphical user interface, application&#10;&#10;Description automatically generated" id="349" name="Google Shape;349;p26"/>
          <p:cNvPicPr preferRelativeResize="0"/>
          <p:nvPr>
            <p:ph idx="1" type="body"/>
          </p:nvPr>
        </p:nvPicPr>
        <p:blipFill rotWithShape="1">
          <a:blip r:embed="rId4">
            <a:alphaModFix/>
          </a:blip>
          <a:srcRect b="11593" l="0" r="-1" t="0"/>
          <a:stretch/>
        </p:blipFill>
        <p:spPr>
          <a:xfrm>
            <a:off x="643467" y="1654333"/>
            <a:ext cx="5130799" cy="3549333"/>
          </a:xfrm>
          <a:prstGeom prst="rect">
            <a:avLst/>
          </a:prstGeom>
          <a:noFill/>
          <a:ln>
            <a:noFill/>
          </a:ln>
          <a:effectLst>
            <a:outerShdw blurRad="25400">
              <a:srgbClr val="000000">
                <a:alpha val="45882"/>
              </a:srgbClr>
            </a:outerShdw>
          </a:effectLst>
        </p:spPr>
      </p:pic>
      <p:sp>
        <p:nvSpPr>
          <p:cNvPr id="350" name="Google Shape;350;p26"/>
          <p:cNvSpPr/>
          <p:nvPr/>
        </p:nvSpPr>
        <p:spPr>
          <a:xfrm>
            <a:off x="6256866" y="486698"/>
            <a:ext cx="5458121" cy="5892800"/>
          </a:xfrm>
          <a:prstGeom prst="rect">
            <a:avLst/>
          </a:prstGeom>
          <a:noFill/>
          <a:ln cap="flat" cmpd="sng" w="190500">
            <a:solidFill>
              <a:schemeClr val="lt1">
                <a:alpha val="6666"/>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rts Mill Goudy"/>
              <a:ea typeface="Sorts Mill Goudy"/>
              <a:cs typeface="Sorts Mill Goudy"/>
              <a:sym typeface="Sorts Mill Goudy"/>
            </a:endParaRPr>
          </a:p>
        </p:txBody>
      </p:sp>
      <p:sp>
        <p:nvSpPr>
          <p:cNvPr id="351" name="Google Shape;351;p26"/>
          <p:cNvSpPr/>
          <p:nvPr/>
        </p:nvSpPr>
        <p:spPr>
          <a:xfrm>
            <a:off x="6256866" y="484158"/>
            <a:ext cx="5458121" cy="5897880"/>
          </a:xfrm>
          <a:prstGeom prst="rect">
            <a:avLst/>
          </a:prstGeom>
          <a:solidFill>
            <a:srgbClr val="FFFFFF"/>
          </a:solidFill>
          <a:ln>
            <a:noFill/>
          </a:ln>
          <a:effectLst>
            <a:outerShdw blurRad="63500" rotWithShape="0" algn="t" dir="5400000" dist="17780">
              <a:srgbClr val="000000">
                <a:alpha val="4274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rts Mill Goudy"/>
              <a:ea typeface="Sorts Mill Goudy"/>
              <a:cs typeface="Sorts Mill Goudy"/>
              <a:sym typeface="Sorts Mill Goudy"/>
            </a:endParaRPr>
          </a:p>
        </p:txBody>
      </p:sp>
      <p:pic>
        <p:nvPicPr>
          <p:cNvPr descr="Graphical user interface, application, Word&#10;&#10;Description automatically generated" id="352" name="Google Shape;352;p26"/>
          <p:cNvPicPr preferRelativeResize="0"/>
          <p:nvPr/>
        </p:nvPicPr>
        <p:blipFill rotWithShape="1">
          <a:blip r:embed="rId5">
            <a:alphaModFix/>
          </a:blip>
          <a:srcRect b="10082" l="0" r="0" t="0"/>
          <a:stretch/>
        </p:blipFill>
        <p:spPr>
          <a:xfrm>
            <a:off x="6423321" y="1656896"/>
            <a:ext cx="5130799" cy="3552403"/>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2"/>
                                        </p:tgtEl>
                                        <p:attrNameLst>
                                          <p:attrName>style.visibility</p:attrName>
                                        </p:attrNameLst>
                                      </p:cBhvr>
                                      <p:to>
                                        <p:strVal val="visible"/>
                                      </p:to>
                                    </p:set>
                                    <p:animEffect filter="fade" transition="in">
                                      <p:cBhvr>
                                        <p:cTn dur="500"/>
                                        <p:tgtEl>
                                          <p:spTgt spid="35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56" name="Shape 356"/>
        <p:cNvGrpSpPr/>
        <p:nvPr/>
      </p:nvGrpSpPr>
      <p:grpSpPr>
        <a:xfrm>
          <a:off x="0" y="0"/>
          <a:ext cx="0" cy="0"/>
          <a:chOff x="0" y="0"/>
          <a:chExt cx="0" cy="0"/>
        </a:xfrm>
      </p:grpSpPr>
      <p:sp>
        <p:nvSpPr>
          <p:cNvPr id="357" name="Google Shape;357;p27"/>
          <p:cNvSpPr/>
          <p:nvPr/>
        </p:nvSpPr>
        <p:spPr>
          <a:xfrm>
            <a:off x="985720" y="968938"/>
            <a:ext cx="10278846" cy="4932523"/>
          </a:xfrm>
          <a:prstGeom prst="rect">
            <a:avLst/>
          </a:prstGeom>
          <a:solidFill>
            <a:schemeClr val="lt1"/>
          </a:solidFill>
          <a:ln cap="flat" cmpd="sng" w="190500">
            <a:solidFill>
              <a:schemeClr val="lt1">
                <a:alpha val="6666"/>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rts Mill Goudy"/>
              <a:ea typeface="Sorts Mill Goudy"/>
              <a:cs typeface="Sorts Mill Goudy"/>
              <a:sym typeface="Sorts Mill Goudy"/>
            </a:endParaRPr>
          </a:p>
        </p:txBody>
      </p:sp>
      <p:pic>
        <p:nvPicPr>
          <p:cNvPr descr="Graphical user interface, application, Word" id="358" name="Google Shape;358;p27"/>
          <p:cNvPicPr preferRelativeResize="0"/>
          <p:nvPr>
            <p:ph idx="1" type="body"/>
          </p:nvPr>
        </p:nvPicPr>
        <p:blipFill rotWithShape="1">
          <a:blip r:embed="rId4">
            <a:alphaModFix/>
          </a:blip>
          <a:srcRect b="2" l="0" r="13171" t="0"/>
          <a:stretch/>
        </p:blipFill>
        <p:spPr>
          <a:xfrm>
            <a:off x="3759303" y="1290671"/>
            <a:ext cx="4714147" cy="4289057"/>
          </a:xfrm>
          <a:prstGeom prst="rect">
            <a:avLst/>
          </a:prstGeom>
          <a:noFill/>
          <a:ln>
            <a:noFill/>
          </a:ln>
          <a:effectLst>
            <a:outerShdw blurRad="25400">
              <a:srgbClr val="000000">
                <a:alpha val="45882"/>
              </a:srgbClr>
            </a:outerShdw>
          </a:effectLst>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8"/>
                                        </p:tgtEl>
                                        <p:attrNameLst>
                                          <p:attrName>style.visibility</p:attrName>
                                        </p:attrNameLst>
                                      </p:cBhvr>
                                      <p:to>
                                        <p:strVal val="visible"/>
                                      </p:to>
                                    </p:set>
                                    <p:animEffect filter="fade" transition="in">
                                      <p:cBhvr>
                                        <p:cTn dur="1000"/>
                                        <p:tgtEl>
                                          <p:spTgt spid="35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62" name="Shape 362"/>
        <p:cNvGrpSpPr/>
        <p:nvPr/>
      </p:nvGrpSpPr>
      <p:grpSpPr>
        <a:xfrm>
          <a:off x="0" y="0"/>
          <a:ext cx="0" cy="0"/>
          <a:chOff x="0" y="0"/>
          <a:chExt cx="0" cy="0"/>
        </a:xfrm>
      </p:grpSpPr>
      <p:sp>
        <p:nvSpPr>
          <p:cNvPr id="363" name="Google Shape;363;p28"/>
          <p:cNvSpPr/>
          <p:nvPr/>
        </p:nvSpPr>
        <p:spPr>
          <a:xfrm>
            <a:off x="0" y="0"/>
            <a:ext cx="12192000"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rts Mill Goudy"/>
              <a:ea typeface="Sorts Mill Goudy"/>
              <a:cs typeface="Sorts Mill Goudy"/>
              <a:sym typeface="Sorts Mill Goudy"/>
            </a:endParaRPr>
          </a:p>
        </p:txBody>
      </p:sp>
      <p:sp>
        <p:nvSpPr>
          <p:cNvPr id="364" name="Google Shape;364;p28"/>
          <p:cNvSpPr/>
          <p:nvPr/>
        </p:nvSpPr>
        <p:spPr>
          <a:xfrm>
            <a:off x="477012" y="480060"/>
            <a:ext cx="11237976" cy="5897880"/>
          </a:xfrm>
          <a:prstGeom prst="rect">
            <a:avLst/>
          </a:prstGeom>
          <a:solidFill>
            <a:srgbClr val="FFFFFF"/>
          </a:solidFill>
          <a:ln>
            <a:noFill/>
          </a:ln>
          <a:effectLst>
            <a:outerShdw blurRad="63500" rotWithShape="0" algn="t" dir="5400000" dist="17780">
              <a:srgbClr val="000000">
                <a:alpha val="4274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rts Mill Goudy"/>
              <a:ea typeface="Sorts Mill Goudy"/>
              <a:cs typeface="Sorts Mill Goudy"/>
              <a:sym typeface="Sorts Mill Goudy"/>
            </a:endParaRPr>
          </a:p>
        </p:txBody>
      </p:sp>
      <p:pic>
        <p:nvPicPr>
          <p:cNvPr descr="Diagram&#10;&#10;Description automatically generated" id="365" name="Google Shape;365;p28"/>
          <p:cNvPicPr preferRelativeResize="0"/>
          <p:nvPr>
            <p:ph idx="1" type="body"/>
          </p:nvPr>
        </p:nvPicPr>
        <p:blipFill rotWithShape="1">
          <a:blip r:embed="rId4">
            <a:alphaModFix/>
          </a:blip>
          <a:srcRect b="0" l="0" r="0" t="0"/>
          <a:stretch/>
        </p:blipFill>
        <p:spPr>
          <a:xfrm>
            <a:off x="2875730" y="643467"/>
            <a:ext cx="6440539" cy="5571066"/>
          </a:xfrm>
          <a:prstGeom prst="rect">
            <a:avLst/>
          </a:prstGeom>
          <a:noFill/>
          <a:ln>
            <a:noFill/>
          </a:ln>
          <a:effectLst>
            <a:outerShdw blurRad="25400">
              <a:srgbClr val="000000">
                <a:alpha val="45882"/>
              </a:srgbClr>
            </a:outerShdw>
          </a:effectLst>
        </p:spPr>
      </p:pic>
      <p:sp>
        <p:nvSpPr>
          <p:cNvPr id="366" name="Google Shape;366;p28"/>
          <p:cNvSpPr/>
          <p:nvPr/>
        </p:nvSpPr>
        <p:spPr>
          <a:xfrm>
            <a:off x="483347" y="482600"/>
            <a:ext cx="11240496" cy="5892800"/>
          </a:xfrm>
          <a:prstGeom prst="rect">
            <a:avLst/>
          </a:prstGeom>
          <a:noFill/>
          <a:ln cap="flat" cmpd="sng" w="190500">
            <a:solidFill>
              <a:schemeClr val="lt1">
                <a:alpha val="6666"/>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rts Mill Goudy"/>
              <a:ea typeface="Sorts Mill Goudy"/>
              <a:cs typeface="Sorts Mill Goudy"/>
              <a:sym typeface="Sorts Mill Goudy"/>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5"/>
                                        </p:tgtEl>
                                        <p:attrNameLst>
                                          <p:attrName>style.visibility</p:attrName>
                                        </p:attrNameLst>
                                      </p:cBhvr>
                                      <p:to>
                                        <p:strVal val="visible"/>
                                      </p:to>
                                    </p:set>
                                    <p:animEffect filter="fade" transition="in">
                                      <p:cBhvr>
                                        <p:cTn dur="500"/>
                                        <p:tgtEl>
                                          <p:spTgt spid="36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29"/>
          <p:cNvSpPr txBox="1"/>
          <p:nvPr>
            <p:ph idx="1" type="body"/>
          </p:nvPr>
        </p:nvSpPr>
        <p:spPr>
          <a:xfrm>
            <a:off x="913795" y="2076450"/>
            <a:ext cx="10353762" cy="3714749"/>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p>
            <a:pPr indent="0" lvl="0" marL="36900" rtl="0" algn="ctr">
              <a:lnSpc>
                <a:spcPct val="110000"/>
              </a:lnSpc>
              <a:spcBef>
                <a:spcPts val="0"/>
              </a:spcBef>
              <a:spcAft>
                <a:spcPts val="0"/>
              </a:spcAft>
              <a:buSzPts val="6720"/>
              <a:buNone/>
            </a:pPr>
            <a:r>
              <a:rPr lang="en-US" sz="9600"/>
              <a:t>Thank you</a:t>
            </a:r>
            <a:endParaRPr sz="96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1">
                                            <p:txEl>
                                              <p:pRg end="0" st="0"/>
                                            </p:txEl>
                                          </p:spTgt>
                                        </p:tgtEl>
                                        <p:attrNameLst>
                                          <p:attrName>style.visibility</p:attrName>
                                        </p:attrNameLst>
                                      </p:cBhvr>
                                      <p:to>
                                        <p:strVal val="visible"/>
                                      </p:to>
                                    </p:set>
                                    <p:animEffect filter="fade" transition="in">
                                      <p:cBhvr>
                                        <p:cTn dur="500"/>
                                        <p:tgtEl>
                                          <p:spTgt spid="371">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60" name="Shape 160"/>
        <p:cNvGrpSpPr/>
        <p:nvPr/>
      </p:nvGrpSpPr>
      <p:grpSpPr>
        <a:xfrm>
          <a:off x="0" y="0"/>
          <a:ext cx="0" cy="0"/>
          <a:chOff x="0" y="0"/>
          <a:chExt cx="0" cy="0"/>
        </a:xfrm>
      </p:grpSpPr>
      <p:sp>
        <p:nvSpPr>
          <p:cNvPr id="161" name="Google Shape;161;p3"/>
          <p:cNvSpPr/>
          <p:nvPr/>
        </p:nvSpPr>
        <p:spPr>
          <a:xfrm>
            <a:off x="0" y="0"/>
            <a:ext cx="12192000" cy="6858000"/>
          </a:xfrm>
          <a:prstGeom prst="rect">
            <a:avLst/>
          </a:prstGeom>
          <a:blipFill rotWithShape="1">
            <a:blip r:embed="rId3">
              <a:alphaModFix/>
            </a:blip>
            <a:stretch>
              <a:fillRect b="0"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Sorts Mill Goudy"/>
              <a:ea typeface="Sorts Mill Goudy"/>
              <a:cs typeface="Sorts Mill Goudy"/>
              <a:sym typeface="Sorts Mill Goudy"/>
            </a:endParaRPr>
          </a:p>
        </p:txBody>
      </p:sp>
      <p:sp>
        <p:nvSpPr>
          <p:cNvPr id="162" name="Google Shape;162;p3"/>
          <p:cNvSpPr txBox="1"/>
          <p:nvPr>
            <p:ph type="title"/>
          </p:nvPr>
        </p:nvSpPr>
        <p:spPr>
          <a:xfrm>
            <a:off x="913796" y="643465"/>
            <a:ext cx="4210654" cy="1370605"/>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2"/>
              </a:buClr>
              <a:buSzPts val="3000"/>
              <a:buFont typeface="Sorts Mill Goudy"/>
              <a:buNone/>
            </a:pPr>
            <a:r>
              <a:rPr b="1" lang="en-US" sz="3000"/>
              <a:t>Continue…</a:t>
            </a:r>
            <a:endParaRPr b="1" sz="3000"/>
          </a:p>
        </p:txBody>
      </p:sp>
      <p:sp>
        <p:nvSpPr>
          <p:cNvPr id="163" name="Google Shape;163;p3"/>
          <p:cNvSpPr txBox="1"/>
          <p:nvPr>
            <p:ph idx="1" type="body"/>
          </p:nvPr>
        </p:nvSpPr>
        <p:spPr>
          <a:xfrm>
            <a:off x="913796" y="2247152"/>
            <a:ext cx="4210654" cy="3791697"/>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p>
            <a:pPr indent="-306000" lvl="0" marL="342900" rtl="0" algn="l">
              <a:lnSpc>
                <a:spcPct val="110000"/>
              </a:lnSpc>
              <a:spcBef>
                <a:spcPts val="0"/>
              </a:spcBef>
              <a:spcAft>
                <a:spcPts val="0"/>
              </a:spcAft>
              <a:buSzPts val="1400"/>
              <a:buChar char="◈"/>
            </a:pPr>
            <a:r>
              <a:rPr b="0" i="0" lang="en-US" sz="2000">
                <a:latin typeface="Source Sans Pro"/>
                <a:ea typeface="Source Sans Pro"/>
                <a:cs typeface="Source Sans Pro"/>
                <a:sym typeface="Source Sans Pro"/>
              </a:rPr>
              <a:t>ER Diagrams contain different symbols that use rectangles to represent entities, ovals to define attributes, and diamond shapes to represent relationships.</a:t>
            </a:r>
            <a:endParaRPr/>
          </a:p>
          <a:p>
            <a:pPr indent="-225989" lvl="0" marL="342900" rtl="0" algn="l">
              <a:lnSpc>
                <a:spcPct val="110000"/>
              </a:lnSpc>
              <a:spcBef>
                <a:spcPts val="960"/>
              </a:spcBef>
              <a:spcAft>
                <a:spcPts val="0"/>
              </a:spcAft>
              <a:buSzPts val="1260"/>
              <a:buNone/>
            </a:pPr>
            <a:r>
              <a:t/>
            </a:r>
            <a:endParaRPr sz="1800"/>
          </a:p>
        </p:txBody>
      </p:sp>
      <p:pic>
        <p:nvPicPr>
          <p:cNvPr descr="Diagram&#10;&#10;Description automatically generated" id="164" name="Google Shape;164;p3"/>
          <p:cNvPicPr preferRelativeResize="0"/>
          <p:nvPr/>
        </p:nvPicPr>
        <p:blipFill rotWithShape="1">
          <a:blip r:embed="rId4">
            <a:alphaModFix/>
          </a:blip>
          <a:srcRect b="-1" l="0" r="-1" t="1906"/>
          <a:stretch/>
        </p:blipFill>
        <p:spPr>
          <a:xfrm>
            <a:off x="5402963" y="643466"/>
            <a:ext cx="5657954" cy="5147733"/>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2"/>
                                        </p:tgtEl>
                                        <p:attrNameLst>
                                          <p:attrName>style.visibility</p:attrName>
                                        </p:attrNameLst>
                                      </p:cBhvr>
                                      <p:to>
                                        <p:strVal val="visible"/>
                                      </p:to>
                                    </p:set>
                                    <p:animEffect filter="fade" transition="in">
                                      <p:cBhvr>
                                        <p:cTn dur="1000"/>
                                        <p:tgtEl>
                                          <p:spTgt spid="16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63">
                                            <p:txEl>
                                              <p:pRg end="0" st="0"/>
                                            </p:txEl>
                                          </p:spTgt>
                                        </p:tgtEl>
                                        <p:attrNameLst>
                                          <p:attrName>style.visibility</p:attrName>
                                        </p:attrNameLst>
                                      </p:cBhvr>
                                      <p:to>
                                        <p:strVal val="visible"/>
                                      </p:to>
                                    </p:set>
                                    <p:anim calcmode="lin" valueType="num">
                                      <p:cBhvr additive="base">
                                        <p:cTn dur="500"/>
                                        <p:tgtEl>
                                          <p:spTgt spid="163">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63">
                                            <p:txEl>
                                              <p:pRg end="1" st="1"/>
                                            </p:txEl>
                                          </p:spTgt>
                                        </p:tgtEl>
                                        <p:attrNameLst>
                                          <p:attrName>style.visibility</p:attrName>
                                        </p:attrNameLst>
                                      </p:cBhvr>
                                      <p:to>
                                        <p:strVal val="visible"/>
                                      </p:to>
                                    </p:set>
                                    <p:anim calcmode="lin" valueType="num">
                                      <p:cBhvr additive="base">
                                        <p:cTn dur="500"/>
                                        <p:tgtEl>
                                          <p:spTgt spid="163">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4"/>
                                        </p:tgtEl>
                                        <p:attrNameLst>
                                          <p:attrName>style.visibility</p:attrName>
                                        </p:attrNameLst>
                                      </p:cBhvr>
                                      <p:to>
                                        <p:strVal val="visible"/>
                                      </p:to>
                                    </p:set>
                                    <p:animEffect filter="fade" transition="in">
                                      <p:cBhvr>
                                        <p:cTn dur="500"/>
                                        <p:tgtEl>
                                          <p:spTgt spid="16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4"/>
          <p:cNvSpPr txBox="1"/>
          <p:nvPr>
            <p:ph type="title"/>
          </p:nvPr>
        </p:nvSpPr>
        <p:spPr>
          <a:xfrm>
            <a:off x="913795" y="609600"/>
            <a:ext cx="10353762" cy="125730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600"/>
              <a:buFont typeface="Source Sans Pro"/>
              <a:buNone/>
            </a:pPr>
            <a:r>
              <a:rPr b="1" i="0" lang="en-US">
                <a:solidFill>
                  <a:schemeClr val="lt1"/>
                </a:solidFill>
                <a:latin typeface="Source Sans Pro"/>
                <a:ea typeface="Source Sans Pro"/>
                <a:cs typeface="Source Sans Pro"/>
                <a:sym typeface="Source Sans Pro"/>
              </a:rPr>
              <a:t>What is ER Model?</a:t>
            </a:r>
            <a:endParaRPr>
              <a:solidFill>
                <a:schemeClr val="lt1"/>
              </a:solidFill>
            </a:endParaRPr>
          </a:p>
        </p:txBody>
      </p:sp>
      <p:sp>
        <p:nvSpPr>
          <p:cNvPr id="170" name="Google Shape;170;p4"/>
          <p:cNvSpPr txBox="1"/>
          <p:nvPr>
            <p:ph idx="1" type="body"/>
          </p:nvPr>
        </p:nvSpPr>
        <p:spPr>
          <a:xfrm>
            <a:off x="913795" y="2076450"/>
            <a:ext cx="10353762" cy="4679457"/>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lnSpcReduction="10000"/>
          </a:bodyPr>
          <a:lstStyle/>
          <a:p>
            <a:pPr indent="-306000" lvl="0" marL="342900" rtl="0" algn="l">
              <a:lnSpc>
                <a:spcPct val="110000"/>
              </a:lnSpc>
              <a:spcBef>
                <a:spcPts val="0"/>
              </a:spcBef>
              <a:spcAft>
                <a:spcPts val="0"/>
              </a:spcAft>
              <a:buSzPts val="1610"/>
              <a:buChar char="◈"/>
            </a:pPr>
            <a:r>
              <a:rPr b="1" i="0" lang="en-US">
                <a:solidFill>
                  <a:schemeClr val="lt1"/>
                </a:solidFill>
                <a:latin typeface="Source Sans Pro"/>
                <a:ea typeface="Source Sans Pro"/>
                <a:cs typeface="Source Sans Pro"/>
                <a:sym typeface="Source Sans Pro"/>
              </a:rPr>
              <a:t>ER Model</a:t>
            </a:r>
            <a:r>
              <a:rPr b="0" i="0" lang="en-US">
                <a:solidFill>
                  <a:schemeClr val="lt1"/>
                </a:solidFill>
                <a:latin typeface="Source Sans Pro"/>
                <a:ea typeface="Source Sans Pro"/>
                <a:cs typeface="Source Sans Pro"/>
                <a:sym typeface="Source Sans Pro"/>
              </a:rPr>
              <a:t> stands for Entity Relationship Model is a high-level conceptual data model diagram. ER model helps to systematically analyze data requirements to produce a well-designed database.</a:t>
            </a:r>
            <a:endParaRPr/>
          </a:p>
          <a:p>
            <a:pPr indent="-203764" lvl="0" marL="342900" rtl="0" algn="l">
              <a:lnSpc>
                <a:spcPct val="110000"/>
              </a:lnSpc>
              <a:spcBef>
                <a:spcPts val="1060"/>
              </a:spcBef>
              <a:spcAft>
                <a:spcPts val="0"/>
              </a:spcAft>
              <a:buSzPts val="1610"/>
              <a:buNone/>
            </a:pPr>
            <a:r>
              <a:t/>
            </a:r>
            <a:endParaRPr>
              <a:solidFill>
                <a:schemeClr val="lt1"/>
              </a:solidFill>
              <a:latin typeface="Source Sans Pro"/>
              <a:ea typeface="Source Sans Pro"/>
              <a:cs typeface="Source Sans Pro"/>
              <a:sym typeface="Source Sans Pro"/>
            </a:endParaRPr>
          </a:p>
          <a:p>
            <a:pPr indent="-306000" lvl="0" marL="342900" rtl="0" algn="l">
              <a:lnSpc>
                <a:spcPct val="110000"/>
              </a:lnSpc>
              <a:spcBef>
                <a:spcPts val="1060"/>
              </a:spcBef>
              <a:spcAft>
                <a:spcPts val="0"/>
              </a:spcAft>
              <a:buSzPts val="1610"/>
              <a:buChar char="◈"/>
            </a:pPr>
            <a:r>
              <a:rPr b="0" i="0" lang="en-US">
                <a:solidFill>
                  <a:schemeClr val="lt1"/>
                </a:solidFill>
                <a:latin typeface="Source Sans Pro"/>
                <a:ea typeface="Source Sans Pro"/>
                <a:cs typeface="Source Sans Pro"/>
                <a:sym typeface="Source Sans Pro"/>
              </a:rPr>
              <a:t>The ER Model represents real-world entities and the relationships between them. Creating an ER Model in DBMS is considered as a best practice before implementing your database.</a:t>
            </a:r>
            <a:endParaRPr/>
          </a:p>
          <a:p>
            <a:pPr indent="-203764" lvl="0" marL="342900" rtl="0" algn="l">
              <a:lnSpc>
                <a:spcPct val="110000"/>
              </a:lnSpc>
              <a:spcBef>
                <a:spcPts val="1060"/>
              </a:spcBef>
              <a:spcAft>
                <a:spcPts val="0"/>
              </a:spcAft>
              <a:buSzPts val="1610"/>
              <a:buNone/>
            </a:pPr>
            <a:r>
              <a:t/>
            </a:r>
            <a:endParaRPr>
              <a:solidFill>
                <a:schemeClr val="lt1"/>
              </a:solidFill>
              <a:latin typeface="Source Sans Pro"/>
              <a:ea typeface="Source Sans Pro"/>
              <a:cs typeface="Source Sans Pro"/>
              <a:sym typeface="Source Sans Pro"/>
            </a:endParaRPr>
          </a:p>
          <a:p>
            <a:pPr indent="-306000" lvl="0" marL="342900" rtl="0" algn="l">
              <a:lnSpc>
                <a:spcPct val="110000"/>
              </a:lnSpc>
              <a:spcBef>
                <a:spcPts val="1060"/>
              </a:spcBef>
              <a:spcAft>
                <a:spcPts val="0"/>
              </a:spcAft>
              <a:buSzPts val="1610"/>
              <a:buChar char="◈"/>
            </a:pPr>
            <a:r>
              <a:rPr lang="en-US">
                <a:solidFill>
                  <a:schemeClr val="lt1"/>
                </a:solidFill>
                <a:latin typeface="Source Sans Pro"/>
                <a:ea typeface="Source Sans Pro"/>
                <a:cs typeface="Source Sans Pro"/>
                <a:sym typeface="Source Sans Pro"/>
              </a:rPr>
              <a:t>ER Modeling </a:t>
            </a:r>
            <a:r>
              <a:rPr b="0" i="0" lang="en-US">
                <a:solidFill>
                  <a:schemeClr val="lt1"/>
                </a:solidFill>
                <a:latin typeface="Source Sans Pro"/>
                <a:ea typeface="Source Sans Pro"/>
                <a:cs typeface="Source Sans Pro"/>
                <a:sym typeface="Source Sans Pro"/>
              </a:rPr>
              <a:t>helps you to analyze data requirements systematically to produce a well-designed database. So, it is considered a best practice to complete ER modeling before implementing your database.</a:t>
            </a:r>
            <a:endParaRPr/>
          </a:p>
          <a:p>
            <a:pPr indent="-203764" lvl="0" marL="342900" rtl="0" algn="l">
              <a:lnSpc>
                <a:spcPct val="110000"/>
              </a:lnSpc>
              <a:spcBef>
                <a:spcPts val="1060"/>
              </a:spcBef>
              <a:spcAft>
                <a:spcPts val="0"/>
              </a:spcAft>
              <a:buSzPts val="1610"/>
              <a:buNone/>
            </a:pPr>
            <a:r>
              <a:t/>
            </a:r>
            <a:endParaRPr>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9"/>
                                        </p:tgtEl>
                                        <p:attrNameLst>
                                          <p:attrName>style.visibility</p:attrName>
                                        </p:attrNameLst>
                                      </p:cBhvr>
                                      <p:to>
                                        <p:strVal val="visible"/>
                                      </p:to>
                                    </p:set>
                                    <p:animEffect filter="fade" transition="in">
                                      <p:cBhvr>
                                        <p:cTn dur="500"/>
                                        <p:tgtEl>
                                          <p:spTgt spid="16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70">
                                            <p:txEl>
                                              <p:pRg end="0" st="0"/>
                                            </p:txEl>
                                          </p:spTgt>
                                        </p:tgtEl>
                                        <p:attrNameLst>
                                          <p:attrName>style.visibility</p:attrName>
                                        </p:attrNameLst>
                                      </p:cBhvr>
                                      <p:to>
                                        <p:strVal val="visible"/>
                                      </p:to>
                                    </p:set>
                                    <p:anim calcmode="lin" valueType="num">
                                      <p:cBhvr additive="base">
                                        <p:cTn dur="500"/>
                                        <p:tgtEl>
                                          <p:spTgt spid="170">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70">
                                            <p:txEl>
                                              <p:pRg end="1" st="1"/>
                                            </p:txEl>
                                          </p:spTgt>
                                        </p:tgtEl>
                                        <p:attrNameLst>
                                          <p:attrName>style.visibility</p:attrName>
                                        </p:attrNameLst>
                                      </p:cBhvr>
                                      <p:to>
                                        <p:strVal val="visible"/>
                                      </p:to>
                                    </p:set>
                                    <p:anim calcmode="lin" valueType="num">
                                      <p:cBhvr additive="base">
                                        <p:cTn dur="500"/>
                                        <p:tgtEl>
                                          <p:spTgt spid="170">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70">
                                            <p:txEl>
                                              <p:pRg end="2" st="2"/>
                                            </p:txEl>
                                          </p:spTgt>
                                        </p:tgtEl>
                                        <p:attrNameLst>
                                          <p:attrName>style.visibility</p:attrName>
                                        </p:attrNameLst>
                                      </p:cBhvr>
                                      <p:to>
                                        <p:strVal val="visible"/>
                                      </p:to>
                                    </p:set>
                                    <p:anim calcmode="lin" valueType="num">
                                      <p:cBhvr additive="base">
                                        <p:cTn dur="500"/>
                                        <p:tgtEl>
                                          <p:spTgt spid="170">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70">
                                            <p:txEl>
                                              <p:pRg end="3" st="3"/>
                                            </p:txEl>
                                          </p:spTgt>
                                        </p:tgtEl>
                                        <p:attrNameLst>
                                          <p:attrName>style.visibility</p:attrName>
                                        </p:attrNameLst>
                                      </p:cBhvr>
                                      <p:to>
                                        <p:strVal val="visible"/>
                                      </p:to>
                                    </p:set>
                                    <p:anim calcmode="lin" valueType="num">
                                      <p:cBhvr additive="base">
                                        <p:cTn dur="500"/>
                                        <p:tgtEl>
                                          <p:spTgt spid="170">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70">
                                            <p:txEl>
                                              <p:pRg end="4" st="4"/>
                                            </p:txEl>
                                          </p:spTgt>
                                        </p:tgtEl>
                                        <p:attrNameLst>
                                          <p:attrName>style.visibility</p:attrName>
                                        </p:attrNameLst>
                                      </p:cBhvr>
                                      <p:to>
                                        <p:strVal val="visible"/>
                                      </p:to>
                                    </p:set>
                                    <p:anim calcmode="lin" valueType="num">
                                      <p:cBhvr additive="base">
                                        <p:cTn dur="500"/>
                                        <p:tgtEl>
                                          <p:spTgt spid="170">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70">
                                            <p:txEl>
                                              <p:pRg end="5" st="5"/>
                                            </p:txEl>
                                          </p:spTgt>
                                        </p:tgtEl>
                                        <p:attrNameLst>
                                          <p:attrName>style.visibility</p:attrName>
                                        </p:attrNameLst>
                                      </p:cBhvr>
                                      <p:to>
                                        <p:strVal val="visible"/>
                                      </p:to>
                                    </p:set>
                                    <p:anim calcmode="lin" valueType="num">
                                      <p:cBhvr additive="base">
                                        <p:cTn dur="500"/>
                                        <p:tgtEl>
                                          <p:spTgt spid="170">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5"/>
          <p:cNvSpPr txBox="1"/>
          <p:nvPr>
            <p:ph type="title"/>
          </p:nvPr>
        </p:nvSpPr>
        <p:spPr>
          <a:xfrm>
            <a:off x="913795" y="609600"/>
            <a:ext cx="10353762" cy="125730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600"/>
              <a:buFont typeface="Source Sans Pro"/>
              <a:buNone/>
            </a:pPr>
            <a:r>
              <a:rPr b="1" i="0" lang="en-US">
                <a:solidFill>
                  <a:schemeClr val="lt1"/>
                </a:solidFill>
                <a:latin typeface="Source Sans Pro"/>
                <a:ea typeface="Source Sans Pro"/>
                <a:cs typeface="Source Sans Pro"/>
                <a:sym typeface="Source Sans Pro"/>
              </a:rPr>
              <a:t>History of ER models</a:t>
            </a:r>
            <a:endParaRPr>
              <a:solidFill>
                <a:schemeClr val="lt1"/>
              </a:solidFill>
            </a:endParaRPr>
          </a:p>
        </p:txBody>
      </p:sp>
      <p:sp>
        <p:nvSpPr>
          <p:cNvPr id="176" name="Google Shape;176;p5"/>
          <p:cNvSpPr txBox="1"/>
          <p:nvPr>
            <p:ph idx="1" type="body"/>
          </p:nvPr>
        </p:nvSpPr>
        <p:spPr>
          <a:xfrm>
            <a:off x="913795" y="2076450"/>
            <a:ext cx="10353762" cy="3714749"/>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p>
            <a:pPr indent="-306000" lvl="0" marL="342900" rtl="0" algn="l">
              <a:lnSpc>
                <a:spcPct val="110000"/>
              </a:lnSpc>
              <a:spcBef>
                <a:spcPts val="0"/>
              </a:spcBef>
              <a:spcAft>
                <a:spcPts val="0"/>
              </a:spcAft>
              <a:buSzPts val="1610"/>
              <a:buChar char="◈"/>
            </a:pPr>
            <a:r>
              <a:rPr b="0" i="0" lang="en-US">
                <a:solidFill>
                  <a:schemeClr val="lt1"/>
                </a:solidFill>
                <a:latin typeface="Source Sans Pro"/>
                <a:ea typeface="Source Sans Pro"/>
                <a:cs typeface="Source Sans Pro"/>
                <a:sym typeface="Source Sans Pro"/>
              </a:rPr>
              <a:t>ER diagrams are visual tools that are helpful to represent the ER model. Peter Chen proposed ER Diagram in 1971 to create a uniform convention that can be used for relational databases and networks. He aimed to use an ER model as a conceptual modeling approach.</a:t>
            </a:r>
            <a:endParaRPr>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5"/>
                                        </p:tgtEl>
                                        <p:attrNameLst>
                                          <p:attrName>style.visibility</p:attrName>
                                        </p:attrNameLst>
                                      </p:cBhvr>
                                      <p:to>
                                        <p:strVal val="visible"/>
                                      </p:to>
                                    </p:set>
                                    <p:animEffect filter="fade" transition="in">
                                      <p:cBhvr>
                                        <p:cTn dur="1000"/>
                                        <p:tgtEl>
                                          <p:spTgt spid="17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6">
                                            <p:txEl>
                                              <p:pRg end="0" st="0"/>
                                            </p:txEl>
                                          </p:spTgt>
                                        </p:tgtEl>
                                        <p:attrNameLst>
                                          <p:attrName>style.visibility</p:attrName>
                                        </p:attrNameLst>
                                      </p:cBhvr>
                                      <p:to>
                                        <p:strVal val="visible"/>
                                      </p:to>
                                    </p:set>
                                    <p:animEffect filter="fade" transition="in">
                                      <p:cBhvr>
                                        <p:cTn dur="500"/>
                                        <p:tgtEl>
                                          <p:spTgt spid="176">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6"/>
          <p:cNvSpPr txBox="1"/>
          <p:nvPr>
            <p:ph type="title"/>
          </p:nvPr>
        </p:nvSpPr>
        <p:spPr>
          <a:xfrm>
            <a:off x="913795" y="609600"/>
            <a:ext cx="10353762" cy="125730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600"/>
              <a:buFont typeface="Source Sans Pro"/>
              <a:buNone/>
            </a:pPr>
            <a:r>
              <a:rPr b="1" i="0" lang="en-US">
                <a:solidFill>
                  <a:schemeClr val="lt1"/>
                </a:solidFill>
                <a:latin typeface="Source Sans Pro"/>
                <a:ea typeface="Source Sans Pro"/>
                <a:cs typeface="Source Sans Pro"/>
                <a:sym typeface="Source Sans Pro"/>
              </a:rPr>
              <a:t>Why use ER Diagrams?</a:t>
            </a:r>
            <a:endParaRPr>
              <a:solidFill>
                <a:schemeClr val="lt1"/>
              </a:solidFill>
            </a:endParaRPr>
          </a:p>
        </p:txBody>
      </p:sp>
      <p:sp>
        <p:nvSpPr>
          <p:cNvPr id="182" name="Google Shape;182;p6"/>
          <p:cNvSpPr txBox="1"/>
          <p:nvPr>
            <p:ph idx="1" type="body"/>
          </p:nvPr>
        </p:nvSpPr>
        <p:spPr>
          <a:xfrm>
            <a:off x="913795" y="2076450"/>
            <a:ext cx="10353762" cy="4546292"/>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p>
            <a:pPr indent="-306000" lvl="0" marL="342900" rtl="0" algn="l">
              <a:lnSpc>
                <a:spcPct val="110000"/>
              </a:lnSpc>
              <a:spcBef>
                <a:spcPts val="0"/>
              </a:spcBef>
              <a:spcAft>
                <a:spcPts val="0"/>
              </a:spcAft>
              <a:buSzPts val="1610"/>
              <a:buChar char="◈"/>
            </a:pPr>
            <a:r>
              <a:rPr b="0" i="0" lang="en-US">
                <a:solidFill>
                  <a:schemeClr val="lt1"/>
                </a:solidFill>
                <a:latin typeface="Source Sans Pro"/>
                <a:ea typeface="Source Sans Pro"/>
                <a:cs typeface="Source Sans Pro"/>
                <a:sym typeface="Source Sans Pro"/>
              </a:rPr>
              <a:t>Helps you to define terms related to entity relationship modeling.</a:t>
            </a:r>
            <a:endParaRPr/>
          </a:p>
          <a:p>
            <a:pPr indent="-306000" lvl="0" marL="342900" rtl="0" algn="l">
              <a:lnSpc>
                <a:spcPct val="110000"/>
              </a:lnSpc>
              <a:spcBef>
                <a:spcPts val="1060"/>
              </a:spcBef>
              <a:spcAft>
                <a:spcPts val="0"/>
              </a:spcAft>
              <a:buSzPts val="1610"/>
              <a:buChar char="◈"/>
            </a:pPr>
            <a:r>
              <a:rPr b="0" i="0" lang="en-US">
                <a:solidFill>
                  <a:schemeClr val="lt1"/>
                </a:solidFill>
                <a:latin typeface="Source Sans Pro"/>
                <a:ea typeface="Source Sans Pro"/>
                <a:cs typeface="Source Sans Pro"/>
                <a:sym typeface="Source Sans Pro"/>
              </a:rPr>
              <a:t>Provide a preview of how all your tables should connect, and what fields are going to be on each table.</a:t>
            </a:r>
            <a:endParaRPr/>
          </a:p>
          <a:p>
            <a:pPr indent="-306000" lvl="0" marL="342900" rtl="0" algn="l">
              <a:lnSpc>
                <a:spcPct val="110000"/>
              </a:lnSpc>
              <a:spcBef>
                <a:spcPts val="1060"/>
              </a:spcBef>
              <a:spcAft>
                <a:spcPts val="0"/>
              </a:spcAft>
              <a:buSzPts val="1610"/>
              <a:buChar char="◈"/>
            </a:pPr>
            <a:r>
              <a:rPr b="0" i="0" lang="en-US">
                <a:solidFill>
                  <a:schemeClr val="lt1"/>
                </a:solidFill>
                <a:latin typeface="Source Sans Pro"/>
                <a:ea typeface="Source Sans Pro"/>
                <a:cs typeface="Source Sans Pro"/>
                <a:sym typeface="Source Sans Pro"/>
              </a:rPr>
              <a:t>Helps to describe entities, attributes, and relationships.</a:t>
            </a:r>
            <a:endParaRPr/>
          </a:p>
          <a:p>
            <a:pPr indent="-306000" lvl="0" marL="342900" rtl="0" algn="l">
              <a:lnSpc>
                <a:spcPct val="110000"/>
              </a:lnSpc>
              <a:spcBef>
                <a:spcPts val="1060"/>
              </a:spcBef>
              <a:spcAft>
                <a:spcPts val="0"/>
              </a:spcAft>
              <a:buSzPts val="1610"/>
              <a:buChar char="◈"/>
            </a:pPr>
            <a:r>
              <a:rPr b="0" i="0" lang="en-US">
                <a:solidFill>
                  <a:schemeClr val="lt1"/>
                </a:solidFill>
                <a:latin typeface="Source Sans Pro"/>
                <a:ea typeface="Source Sans Pro"/>
                <a:cs typeface="Source Sans Pro"/>
                <a:sym typeface="Source Sans Pro"/>
              </a:rPr>
              <a:t>ER diagrams are translatable into relational tables which allows you to build databases quickly.</a:t>
            </a:r>
            <a:endParaRPr/>
          </a:p>
          <a:p>
            <a:pPr indent="-306000" lvl="0" marL="342900" rtl="0" algn="l">
              <a:lnSpc>
                <a:spcPct val="110000"/>
              </a:lnSpc>
              <a:spcBef>
                <a:spcPts val="1060"/>
              </a:spcBef>
              <a:spcAft>
                <a:spcPts val="0"/>
              </a:spcAft>
              <a:buSzPts val="1610"/>
              <a:buChar char="◈"/>
            </a:pPr>
            <a:r>
              <a:rPr b="0" i="0" lang="en-US">
                <a:solidFill>
                  <a:schemeClr val="lt1"/>
                </a:solidFill>
                <a:latin typeface="Source Sans Pro"/>
                <a:ea typeface="Source Sans Pro"/>
                <a:cs typeface="Source Sans Pro"/>
                <a:sym typeface="Source Sans Pro"/>
              </a:rPr>
              <a:t>ER diagrams can be used by database designers as a blueprint for implementing data in specific software applications.</a:t>
            </a:r>
            <a:endParaRPr/>
          </a:p>
          <a:p>
            <a:pPr indent="-203764" lvl="0" marL="342900" rtl="0" algn="l">
              <a:lnSpc>
                <a:spcPct val="110000"/>
              </a:lnSpc>
              <a:spcBef>
                <a:spcPts val="1060"/>
              </a:spcBef>
              <a:spcAft>
                <a:spcPts val="0"/>
              </a:spcAft>
              <a:buSzPts val="1610"/>
              <a:buNone/>
            </a:pPr>
            <a:r>
              <a:t/>
            </a:r>
            <a:endParaRPr b="0" i="0">
              <a:solidFill>
                <a:schemeClr val="lt1"/>
              </a:solidFill>
              <a:latin typeface="Source Sans Pro"/>
              <a:ea typeface="Source Sans Pro"/>
              <a:cs typeface="Source Sans Pro"/>
              <a:sym typeface="Source Sans Pro"/>
            </a:endParaRPr>
          </a:p>
          <a:p>
            <a:pPr indent="-203764" lvl="0" marL="342900" rtl="0" algn="l">
              <a:lnSpc>
                <a:spcPct val="110000"/>
              </a:lnSpc>
              <a:spcBef>
                <a:spcPts val="1060"/>
              </a:spcBef>
              <a:spcAft>
                <a:spcPts val="0"/>
              </a:spcAft>
              <a:buSzPts val="1610"/>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1"/>
                                        </p:tgtEl>
                                        <p:attrNameLst>
                                          <p:attrName>style.visibility</p:attrName>
                                        </p:attrNameLst>
                                      </p:cBhvr>
                                      <p:to>
                                        <p:strVal val="visible"/>
                                      </p:to>
                                    </p:set>
                                    <p:animEffect filter="fade" transition="in">
                                      <p:cBhvr>
                                        <p:cTn dur="1000"/>
                                        <p:tgtEl>
                                          <p:spTgt spid="18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2">
                                            <p:txEl>
                                              <p:pRg end="0" st="0"/>
                                            </p:txEl>
                                          </p:spTgt>
                                        </p:tgtEl>
                                        <p:attrNameLst>
                                          <p:attrName>style.visibility</p:attrName>
                                        </p:attrNameLst>
                                      </p:cBhvr>
                                      <p:to>
                                        <p:strVal val="visible"/>
                                      </p:to>
                                    </p:set>
                                    <p:animEffect filter="fade" transition="in">
                                      <p:cBhvr>
                                        <p:cTn dur="1000"/>
                                        <p:tgtEl>
                                          <p:spTgt spid="18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2">
                                            <p:txEl>
                                              <p:pRg end="1" st="1"/>
                                            </p:txEl>
                                          </p:spTgt>
                                        </p:tgtEl>
                                        <p:attrNameLst>
                                          <p:attrName>style.visibility</p:attrName>
                                        </p:attrNameLst>
                                      </p:cBhvr>
                                      <p:to>
                                        <p:strVal val="visible"/>
                                      </p:to>
                                    </p:set>
                                    <p:animEffect filter="fade" transition="in">
                                      <p:cBhvr>
                                        <p:cTn dur="1000"/>
                                        <p:tgtEl>
                                          <p:spTgt spid="18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2">
                                            <p:txEl>
                                              <p:pRg end="2" st="2"/>
                                            </p:txEl>
                                          </p:spTgt>
                                        </p:tgtEl>
                                        <p:attrNameLst>
                                          <p:attrName>style.visibility</p:attrName>
                                        </p:attrNameLst>
                                      </p:cBhvr>
                                      <p:to>
                                        <p:strVal val="visible"/>
                                      </p:to>
                                    </p:set>
                                    <p:animEffect filter="fade" transition="in">
                                      <p:cBhvr>
                                        <p:cTn dur="1000"/>
                                        <p:tgtEl>
                                          <p:spTgt spid="18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2">
                                            <p:txEl>
                                              <p:pRg end="3" st="3"/>
                                            </p:txEl>
                                          </p:spTgt>
                                        </p:tgtEl>
                                        <p:attrNameLst>
                                          <p:attrName>style.visibility</p:attrName>
                                        </p:attrNameLst>
                                      </p:cBhvr>
                                      <p:to>
                                        <p:strVal val="visible"/>
                                      </p:to>
                                    </p:set>
                                    <p:animEffect filter="fade" transition="in">
                                      <p:cBhvr>
                                        <p:cTn dur="1000"/>
                                        <p:tgtEl>
                                          <p:spTgt spid="18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2">
                                            <p:txEl>
                                              <p:pRg end="4" st="4"/>
                                            </p:txEl>
                                          </p:spTgt>
                                        </p:tgtEl>
                                        <p:attrNameLst>
                                          <p:attrName>style.visibility</p:attrName>
                                        </p:attrNameLst>
                                      </p:cBhvr>
                                      <p:to>
                                        <p:strVal val="visible"/>
                                      </p:to>
                                    </p:set>
                                    <p:animEffect filter="fade" transition="in">
                                      <p:cBhvr>
                                        <p:cTn dur="1000"/>
                                        <p:tgtEl>
                                          <p:spTgt spid="18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2">
                                            <p:txEl>
                                              <p:pRg end="5" st="5"/>
                                            </p:txEl>
                                          </p:spTgt>
                                        </p:tgtEl>
                                        <p:attrNameLst>
                                          <p:attrName>style.visibility</p:attrName>
                                        </p:attrNameLst>
                                      </p:cBhvr>
                                      <p:to>
                                        <p:strVal val="visible"/>
                                      </p:to>
                                    </p:set>
                                    <p:animEffect filter="fade" transition="in">
                                      <p:cBhvr>
                                        <p:cTn dur="1000"/>
                                        <p:tgtEl>
                                          <p:spTgt spid="182">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2">
                                            <p:txEl>
                                              <p:pRg end="6" st="6"/>
                                            </p:txEl>
                                          </p:spTgt>
                                        </p:tgtEl>
                                        <p:attrNameLst>
                                          <p:attrName>style.visibility</p:attrName>
                                        </p:attrNameLst>
                                      </p:cBhvr>
                                      <p:to>
                                        <p:strVal val="visible"/>
                                      </p:to>
                                    </p:set>
                                    <p:animEffect filter="fade" transition="in">
                                      <p:cBhvr>
                                        <p:cTn dur="1000"/>
                                        <p:tgtEl>
                                          <p:spTgt spid="182">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7"/>
          <p:cNvSpPr txBox="1"/>
          <p:nvPr>
            <p:ph type="title"/>
          </p:nvPr>
        </p:nvSpPr>
        <p:spPr>
          <a:xfrm>
            <a:off x="913795" y="609600"/>
            <a:ext cx="10353762" cy="125730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2"/>
              </a:buClr>
              <a:buSzPts val="4600"/>
              <a:buFont typeface="Sorts Mill Goudy"/>
              <a:buNone/>
            </a:pPr>
            <a:r>
              <a:rPr b="1" lang="en-US"/>
              <a:t>Continue..</a:t>
            </a:r>
            <a:endParaRPr b="1"/>
          </a:p>
        </p:txBody>
      </p:sp>
      <p:sp>
        <p:nvSpPr>
          <p:cNvPr id="188" name="Google Shape;188;p7"/>
          <p:cNvSpPr txBox="1"/>
          <p:nvPr>
            <p:ph idx="1" type="body"/>
          </p:nvPr>
        </p:nvSpPr>
        <p:spPr>
          <a:xfrm>
            <a:off x="913795" y="2076450"/>
            <a:ext cx="10353762" cy="3714749"/>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p>
            <a:pPr indent="-306000" lvl="0" marL="342900" rtl="0" algn="l">
              <a:lnSpc>
                <a:spcPct val="110000"/>
              </a:lnSpc>
              <a:spcBef>
                <a:spcPts val="0"/>
              </a:spcBef>
              <a:spcAft>
                <a:spcPts val="0"/>
              </a:spcAft>
              <a:buSzPts val="1610"/>
              <a:buChar char="◈"/>
            </a:pPr>
            <a:r>
              <a:rPr b="0" i="0" lang="en-US">
                <a:solidFill>
                  <a:schemeClr val="lt1"/>
                </a:solidFill>
                <a:latin typeface="Source Sans Pro"/>
                <a:ea typeface="Source Sans Pro"/>
                <a:cs typeface="Source Sans Pro"/>
                <a:sym typeface="Source Sans Pro"/>
              </a:rPr>
              <a:t>The database designer gains a better understanding of the information to be contained in the database with the help of an ERP diagram.</a:t>
            </a:r>
            <a:endParaRPr/>
          </a:p>
          <a:p>
            <a:pPr indent="-306000" lvl="0" marL="342900" rtl="0" algn="l">
              <a:lnSpc>
                <a:spcPct val="110000"/>
              </a:lnSpc>
              <a:spcBef>
                <a:spcPts val="1060"/>
              </a:spcBef>
              <a:spcAft>
                <a:spcPts val="0"/>
              </a:spcAft>
              <a:buSzPts val="1610"/>
              <a:buChar char="◈"/>
            </a:pPr>
            <a:r>
              <a:rPr b="0" i="0" lang="en-US">
                <a:solidFill>
                  <a:schemeClr val="lt1"/>
                </a:solidFill>
                <a:latin typeface="Source Sans Pro"/>
                <a:ea typeface="Source Sans Pro"/>
                <a:cs typeface="Source Sans Pro"/>
                <a:sym typeface="Source Sans Pro"/>
              </a:rPr>
              <a:t>ERD Diagram allows you to communicate the logical structure of the database to users.</a:t>
            </a:r>
            <a:endParaRPr/>
          </a:p>
          <a:p>
            <a:pPr indent="-203764" lvl="0" marL="342900" rtl="0" algn="l">
              <a:lnSpc>
                <a:spcPct val="110000"/>
              </a:lnSpc>
              <a:spcBef>
                <a:spcPts val="1060"/>
              </a:spcBef>
              <a:spcAft>
                <a:spcPts val="0"/>
              </a:spcAft>
              <a:buSzPts val="1610"/>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7"/>
                                        </p:tgtEl>
                                        <p:attrNameLst>
                                          <p:attrName>style.visibility</p:attrName>
                                        </p:attrNameLst>
                                      </p:cBhvr>
                                      <p:to>
                                        <p:strVal val="visible"/>
                                      </p:to>
                                    </p:set>
                                    <p:animEffect filter="fade" transition="in">
                                      <p:cBhvr>
                                        <p:cTn dur="500"/>
                                        <p:tgtEl>
                                          <p:spTgt spid="18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8">
                                            <p:txEl>
                                              <p:pRg end="0" st="0"/>
                                            </p:txEl>
                                          </p:spTgt>
                                        </p:tgtEl>
                                        <p:attrNameLst>
                                          <p:attrName>style.visibility</p:attrName>
                                        </p:attrNameLst>
                                      </p:cBhvr>
                                      <p:to>
                                        <p:strVal val="visible"/>
                                      </p:to>
                                    </p:set>
                                    <p:animEffect filter="fade" transition="in">
                                      <p:cBhvr>
                                        <p:cTn dur="500"/>
                                        <p:tgtEl>
                                          <p:spTgt spid="18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8">
                                            <p:txEl>
                                              <p:pRg end="1" st="1"/>
                                            </p:txEl>
                                          </p:spTgt>
                                        </p:tgtEl>
                                        <p:attrNameLst>
                                          <p:attrName>style.visibility</p:attrName>
                                        </p:attrNameLst>
                                      </p:cBhvr>
                                      <p:to>
                                        <p:strVal val="visible"/>
                                      </p:to>
                                    </p:set>
                                    <p:animEffect filter="fade" transition="in">
                                      <p:cBhvr>
                                        <p:cTn dur="500"/>
                                        <p:tgtEl>
                                          <p:spTgt spid="18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8">
                                            <p:txEl>
                                              <p:pRg end="2" st="2"/>
                                            </p:txEl>
                                          </p:spTgt>
                                        </p:tgtEl>
                                        <p:attrNameLst>
                                          <p:attrName>style.visibility</p:attrName>
                                        </p:attrNameLst>
                                      </p:cBhvr>
                                      <p:to>
                                        <p:strVal val="visible"/>
                                      </p:to>
                                    </p:set>
                                    <p:animEffect filter="fade" transition="in">
                                      <p:cBhvr>
                                        <p:cTn dur="500"/>
                                        <p:tgtEl>
                                          <p:spTgt spid="188">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8"/>
          <p:cNvSpPr txBox="1"/>
          <p:nvPr>
            <p:ph type="title"/>
          </p:nvPr>
        </p:nvSpPr>
        <p:spPr>
          <a:xfrm>
            <a:off x="913795" y="609600"/>
            <a:ext cx="10353762" cy="125730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600"/>
              <a:buFont typeface="Source Sans Pro"/>
              <a:buNone/>
            </a:pPr>
            <a:r>
              <a:rPr b="1" i="0" lang="en-US">
                <a:solidFill>
                  <a:schemeClr val="lt1"/>
                </a:solidFill>
                <a:latin typeface="Source Sans Pro"/>
                <a:ea typeface="Source Sans Pro"/>
                <a:cs typeface="Source Sans Pro"/>
                <a:sym typeface="Source Sans Pro"/>
              </a:rPr>
              <a:t>Facts about ER Diagram Model</a:t>
            </a:r>
            <a:endParaRPr>
              <a:solidFill>
                <a:schemeClr val="lt1"/>
              </a:solidFill>
            </a:endParaRPr>
          </a:p>
        </p:txBody>
      </p:sp>
      <p:sp>
        <p:nvSpPr>
          <p:cNvPr id="194" name="Google Shape;194;p8"/>
          <p:cNvSpPr txBox="1"/>
          <p:nvPr>
            <p:ph idx="1" type="body"/>
          </p:nvPr>
        </p:nvSpPr>
        <p:spPr>
          <a:xfrm>
            <a:off x="913795" y="2076450"/>
            <a:ext cx="10353762" cy="4781550"/>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fontScale="92500" lnSpcReduction="10000"/>
          </a:bodyPr>
          <a:lstStyle/>
          <a:p>
            <a:pPr indent="-306022" lvl="0" marL="342900" rtl="0" algn="l">
              <a:lnSpc>
                <a:spcPct val="110000"/>
              </a:lnSpc>
              <a:spcBef>
                <a:spcPts val="0"/>
              </a:spcBef>
              <a:spcAft>
                <a:spcPts val="0"/>
              </a:spcAft>
              <a:buSzPct val="70000"/>
              <a:buChar char="◈"/>
            </a:pPr>
            <a:r>
              <a:rPr b="0" i="0" lang="en-US">
                <a:solidFill>
                  <a:schemeClr val="lt1"/>
                </a:solidFill>
                <a:latin typeface="Source Sans Pro"/>
                <a:ea typeface="Source Sans Pro"/>
                <a:cs typeface="Source Sans Pro"/>
                <a:sym typeface="Source Sans Pro"/>
              </a:rPr>
              <a:t>ER model allows you to draw Database Design.</a:t>
            </a:r>
            <a:endParaRPr/>
          </a:p>
          <a:p>
            <a:pPr indent="-211454" lvl="0" marL="342900" rtl="0" algn="l">
              <a:lnSpc>
                <a:spcPct val="110000"/>
              </a:lnSpc>
              <a:spcBef>
                <a:spcPts val="1025"/>
              </a:spcBef>
              <a:spcAft>
                <a:spcPts val="0"/>
              </a:spcAft>
              <a:buSzPct val="70000"/>
              <a:buNone/>
            </a:pPr>
            <a:r>
              <a:t/>
            </a:r>
            <a:endParaRPr b="0" i="0">
              <a:solidFill>
                <a:schemeClr val="lt1"/>
              </a:solidFill>
              <a:latin typeface="Source Sans Pro"/>
              <a:ea typeface="Source Sans Pro"/>
              <a:cs typeface="Source Sans Pro"/>
              <a:sym typeface="Source Sans Pro"/>
            </a:endParaRPr>
          </a:p>
          <a:p>
            <a:pPr indent="-306022" lvl="0" marL="342900" rtl="0" algn="l">
              <a:lnSpc>
                <a:spcPct val="110000"/>
              </a:lnSpc>
              <a:spcBef>
                <a:spcPts val="1025"/>
              </a:spcBef>
              <a:spcAft>
                <a:spcPts val="0"/>
              </a:spcAft>
              <a:buSzPct val="70000"/>
              <a:buChar char="◈"/>
            </a:pPr>
            <a:r>
              <a:rPr b="0" i="0" lang="en-US">
                <a:solidFill>
                  <a:schemeClr val="lt1"/>
                </a:solidFill>
                <a:latin typeface="Source Sans Pro"/>
                <a:ea typeface="Source Sans Pro"/>
                <a:cs typeface="Source Sans Pro"/>
                <a:sym typeface="Source Sans Pro"/>
              </a:rPr>
              <a:t>It is an easy-to-use graphical tool for modeling data.</a:t>
            </a:r>
            <a:endParaRPr/>
          </a:p>
          <a:p>
            <a:pPr indent="-211454" lvl="0" marL="342900" rtl="0" algn="l">
              <a:lnSpc>
                <a:spcPct val="110000"/>
              </a:lnSpc>
              <a:spcBef>
                <a:spcPts val="1025"/>
              </a:spcBef>
              <a:spcAft>
                <a:spcPts val="0"/>
              </a:spcAft>
              <a:buSzPct val="70000"/>
              <a:buNone/>
            </a:pPr>
            <a:r>
              <a:t/>
            </a:r>
            <a:endParaRPr b="0" i="0">
              <a:solidFill>
                <a:schemeClr val="lt1"/>
              </a:solidFill>
              <a:latin typeface="Source Sans Pro"/>
              <a:ea typeface="Source Sans Pro"/>
              <a:cs typeface="Source Sans Pro"/>
              <a:sym typeface="Source Sans Pro"/>
            </a:endParaRPr>
          </a:p>
          <a:p>
            <a:pPr indent="-306022" lvl="0" marL="342900" rtl="0" algn="l">
              <a:lnSpc>
                <a:spcPct val="110000"/>
              </a:lnSpc>
              <a:spcBef>
                <a:spcPts val="1025"/>
              </a:spcBef>
              <a:spcAft>
                <a:spcPts val="0"/>
              </a:spcAft>
              <a:buSzPct val="70000"/>
              <a:buChar char="◈"/>
            </a:pPr>
            <a:r>
              <a:rPr b="0" i="0" lang="en-US">
                <a:solidFill>
                  <a:schemeClr val="lt1"/>
                </a:solidFill>
                <a:latin typeface="Source Sans Pro"/>
                <a:ea typeface="Source Sans Pro"/>
                <a:cs typeface="Source Sans Pro"/>
                <a:sym typeface="Source Sans Pro"/>
              </a:rPr>
              <a:t>Widely used in Database Design.</a:t>
            </a:r>
            <a:endParaRPr/>
          </a:p>
          <a:p>
            <a:pPr indent="-211454" lvl="0" marL="342900" rtl="0" algn="l">
              <a:lnSpc>
                <a:spcPct val="110000"/>
              </a:lnSpc>
              <a:spcBef>
                <a:spcPts val="1025"/>
              </a:spcBef>
              <a:spcAft>
                <a:spcPts val="0"/>
              </a:spcAft>
              <a:buSzPct val="70000"/>
              <a:buNone/>
            </a:pPr>
            <a:r>
              <a:t/>
            </a:r>
            <a:endParaRPr b="0" i="0">
              <a:solidFill>
                <a:schemeClr val="lt1"/>
              </a:solidFill>
              <a:latin typeface="Source Sans Pro"/>
              <a:ea typeface="Source Sans Pro"/>
              <a:cs typeface="Source Sans Pro"/>
              <a:sym typeface="Source Sans Pro"/>
            </a:endParaRPr>
          </a:p>
          <a:p>
            <a:pPr indent="-306022" lvl="0" marL="342900" rtl="0" algn="l">
              <a:lnSpc>
                <a:spcPct val="110000"/>
              </a:lnSpc>
              <a:spcBef>
                <a:spcPts val="1025"/>
              </a:spcBef>
              <a:spcAft>
                <a:spcPts val="0"/>
              </a:spcAft>
              <a:buSzPct val="70000"/>
              <a:buChar char="◈"/>
            </a:pPr>
            <a:r>
              <a:rPr b="0" i="0" lang="en-US">
                <a:solidFill>
                  <a:schemeClr val="lt1"/>
                </a:solidFill>
                <a:latin typeface="Source Sans Pro"/>
                <a:ea typeface="Source Sans Pro"/>
                <a:cs typeface="Source Sans Pro"/>
                <a:sym typeface="Source Sans Pro"/>
              </a:rPr>
              <a:t>It is a GUI representation of the logical structure of a Database.</a:t>
            </a:r>
            <a:endParaRPr/>
          </a:p>
          <a:p>
            <a:pPr indent="-211454" lvl="0" marL="342900" rtl="0" algn="l">
              <a:lnSpc>
                <a:spcPct val="110000"/>
              </a:lnSpc>
              <a:spcBef>
                <a:spcPts val="1025"/>
              </a:spcBef>
              <a:spcAft>
                <a:spcPts val="0"/>
              </a:spcAft>
              <a:buSzPct val="70000"/>
              <a:buNone/>
            </a:pPr>
            <a:r>
              <a:t/>
            </a:r>
            <a:endParaRPr b="0" i="0">
              <a:solidFill>
                <a:schemeClr val="lt1"/>
              </a:solidFill>
              <a:latin typeface="Source Sans Pro"/>
              <a:ea typeface="Source Sans Pro"/>
              <a:cs typeface="Source Sans Pro"/>
              <a:sym typeface="Source Sans Pro"/>
            </a:endParaRPr>
          </a:p>
          <a:p>
            <a:pPr indent="-306022" lvl="0" marL="342900" rtl="0" algn="l">
              <a:lnSpc>
                <a:spcPct val="110000"/>
              </a:lnSpc>
              <a:spcBef>
                <a:spcPts val="1025"/>
              </a:spcBef>
              <a:spcAft>
                <a:spcPts val="0"/>
              </a:spcAft>
              <a:buSzPct val="70000"/>
              <a:buChar char="◈"/>
            </a:pPr>
            <a:r>
              <a:rPr b="0" i="0" lang="en-US">
                <a:solidFill>
                  <a:schemeClr val="lt1"/>
                </a:solidFill>
                <a:latin typeface="Source Sans Pro"/>
                <a:ea typeface="Source Sans Pro"/>
                <a:cs typeface="Source Sans Pro"/>
                <a:sym typeface="Source Sans Pro"/>
              </a:rPr>
              <a:t>It helps you to identify the entities which exist in a system and the relationships between those entities.</a:t>
            </a:r>
            <a:endParaRPr/>
          </a:p>
          <a:p>
            <a:pPr indent="-211454" lvl="0" marL="342900" rtl="0" algn="l">
              <a:lnSpc>
                <a:spcPct val="110000"/>
              </a:lnSpc>
              <a:spcBef>
                <a:spcPts val="1025"/>
              </a:spcBef>
              <a:spcAft>
                <a:spcPts val="0"/>
              </a:spcAft>
              <a:buSzPct val="70000"/>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3"/>
                                        </p:tgtEl>
                                        <p:attrNameLst>
                                          <p:attrName>style.visibility</p:attrName>
                                        </p:attrNameLst>
                                      </p:cBhvr>
                                      <p:to>
                                        <p:strVal val="visible"/>
                                      </p:to>
                                    </p:set>
                                    <p:animEffect filter="fade" transition="in">
                                      <p:cBhvr>
                                        <p:cTn dur="1000"/>
                                        <p:tgtEl>
                                          <p:spTgt spid="19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4">
                                            <p:txEl>
                                              <p:pRg end="0" st="0"/>
                                            </p:txEl>
                                          </p:spTgt>
                                        </p:tgtEl>
                                        <p:attrNameLst>
                                          <p:attrName>style.visibility</p:attrName>
                                        </p:attrNameLst>
                                      </p:cBhvr>
                                      <p:to>
                                        <p:strVal val="visible"/>
                                      </p:to>
                                    </p:set>
                                    <p:animEffect filter="fade" transition="in">
                                      <p:cBhvr>
                                        <p:cTn dur="500"/>
                                        <p:tgtEl>
                                          <p:spTgt spid="19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4">
                                            <p:txEl>
                                              <p:pRg end="1" st="1"/>
                                            </p:txEl>
                                          </p:spTgt>
                                        </p:tgtEl>
                                        <p:attrNameLst>
                                          <p:attrName>style.visibility</p:attrName>
                                        </p:attrNameLst>
                                      </p:cBhvr>
                                      <p:to>
                                        <p:strVal val="visible"/>
                                      </p:to>
                                    </p:set>
                                    <p:animEffect filter="fade" transition="in">
                                      <p:cBhvr>
                                        <p:cTn dur="500"/>
                                        <p:tgtEl>
                                          <p:spTgt spid="19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4">
                                            <p:txEl>
                                              <p:pRg end="2" st="2"/>
                                            </p:txEl>
                                          </p:spTgt>
                                        </p:tgtEl>
                                        <p:attrNameLst>
                                          <p:attrName>style.visibility</p:attrName>
                                        </p:attrNameLst>
                                      </p:cBhvr>
                                      <p:to>
                                        <p:strVal val="visible"/>
                                      </p:to>
                                    </p:set>
                                    <p:animEffect filter="fade" transition="in">
                                      <p:cBhvr>
                                        <p:cTn dur="500"/>
                                        <p:tgtEl>
                                          <p:spTgt spid="19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4">
                                            <p:txEl>
                                              <p:pRg end="3" st="3"/>
                                            </p:txEl>
                                          </p:spTgt>
                                        </p:tgtEl>
                                        <p:attrNameLst>
                                          <p:attrName>style.visibility</p:attrName>
                                        </p:attrNameLst>
                                      </p:cBhvr>
                                      <p:to>
                                        <p:strVal val="visible"/>
                                      </p:to>
                                    </p:set>
                                    <p:animEffect filter="fade" transition="in">
                                      <p:cBhvr>
                                        <p:cTn dur="500"/>
                                        <p:tgtEl>
                                          <p:spTgt spid="19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4">
                                            <p:txEl>
                                              <p:pRg end="4" st="4"/>
                                            </p:txEl>
                                          </p:spTgt>
                                        </p:tgtEl>
                                        <p:attrNameLst>
                                          <p:attrName>style.visibility</p:attrName>
                                        </p:attrNameLst>
                                      </p:cBhvr>
                                      <p:to>
                                        <p:strVal val="visible"/>
                                      </p:to>
                                    </p:set>
                                    <p:animEffect filter="fade" transition="in">
                                      <p:cBhvr>
                                        <p:cTn dur="500"/>
                                        <p:tgtEl>
                                          <p:spTgt spid="194">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4">
                                            <p:txEl>
                                              <p:pRg end="5" st="5"/>
                                            </p:txEl>
                                          </p:spTgt>
                                        </p:tgtEl>
                                        <p:attrNameLst>
                                          <p:attrName>style.visibility</p:attrName>
                                        </p:attrNameLst>
                                      </p:cBhvr>
                                      <p:to>
                                        <p:strVal val="visible"/>
                                      </p:to>
                                    </p:set>
                                    <p:animEffect filter="fade" transition="in">
                                      <p:cBhvr>
                                        <p:cTn dur="500"/>
                                        <p:tgtEl>
                                          <p:spTgt spid="194">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4">
                                            <p:txEl>
                                              <p:pRg end="6" st="6"/>
                                            </p:txEl>
                                          </p:spTgt>
                                        </p:tgtEl>
                                        <p:attrNameLst>
                                          <p:attrName>style.visibility</p:attrName>
                                        </p:attrNameLst>
                                      </p:cBhvr>
                                      <p:to>
                                        <p:strVal val="visible"/>
                                      </p:to>
                                    </p:set>
                                    <p:animEffect filter="fade" transition="in">
                                      <p:cBhvr>
                                        <p:cTn dur="500"/>
                                        <p:tgtEl>
                                          <p:spTgt spid="194">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4">
                                            <p:txEl>
                                              <p:pRg end="7" st="7"/>
                                            </p:txEl>
                                          </p:spTgt>
                                        </p:tgtEl>
                                        <p:attrNameLst>
                                          <p:attrName>style.visibility</p:attrName>
                                        </p:attrNameLst>
                                      </p:cBhvr>
                                      <p:to>
                                        <p:strVal val="visible"/>
                                      </p:to>
                                    </p:set>
                                    <p:animEffect filter="fade" transition="in">
                                      <p:cBhvr>
                                        <p:cTn dur="500"/>
                                        <p:tgtEl>
                                          <p:spTgt spid="194">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4">
                                            <p:txEl>
                                              <p:pRg end="8" st="8"/>
                                            </p:txEl>
                                          </p:spTgt>
                                        </p:tgtEl>
                                        <p:attrNameLst>
                                          <p:attrName>style.visibility</p:attrName>
                                        </p:attrNameLst>
                                      </p:cBhvr>
                                      <p:to>
                                        <p:strVal val="visible"/>
                                      </p:to>
                                    </p:set>
                                    <p:animEffect filter="fade" transition="in">
                                      <p:cBhvr>
                                        <p:cTn dur="500"/>
                                        <p:tgtEl>
                                          <p:spTgt spid="194">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4">
                                            <p:txEl>
                                              <p:pRg end="9" st="9"/>
                                            </p:txEl>
                                          </p:spTgt>
                                        </p:tgtEl>
                                        <p:attrNameLst>
                                          <p:attrName>style.visibility</p:attrName>
                                        </p:attrNameLst>
                                      </p:cBhvr>
                                      <p:to>
                                        <p:strVal val="visible"/>
                                      </p:to>
                                    </p:set>
                                    <p:animEffect filter="fade" transition="in">
                                      <p:cBhvr>
                                        <p:cTn dur="500"/>
                                        <p:tgtEl>
                                          <p:spTgt spid="194">
                                            <p:txEl>
                                              <p:pRg end="9" st="9"/>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9"/>
          <p:cNvSpPr txBox="1"/>
          <p:nvPr>
            <p:ph type="title"/>
          </p:nvPr>
        </p:nvSpPr>
        <p:spPr>
          <a:xfrm>
            <a:off x="913795" y="609600"/>
            <a:ext cx="10353762" cy="125730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600"/>
              <a:buFont typeface="Source Sans Pro"/>
              <a:buNone/>
            </a:pPr>
            <a:r>
              <a:rPr b="1" i="0" lang="en-US">
                <a:solidFill>
                  <a:schemeClr val="lt1"/>
                </a:solidFill>
                <a:latin typeface="Source Sans Pro"/>
                <a:ea typeface="Source Sans Pro"/>
                <a:cs typeface="Source Sans Pro"/>
                <a:sym typeface="Source Sans Pro"/>
              </a:rPr>
              <a:t>Components of the ER Diagram</a:t>
            </a:r>
            <a:endParaRPr>
              <a:solidFill>
                <a:schemeClr val="lt1"/>
              </a:solidFill>
            </a:endParaRPr>
          </a:p>
        </p:txBody>
      </p:sp>
      <p:sp>
        <p:nvSpPr>
          <p:cNvPr id="200" name="Google Shape;200;p9"/>
          <p:cNvSpPr txBox="1"/>
          <p:nvPr>
            <p:ph idx="1" type="body"/>
          </p:nvPr>
        </p:nvSpPr>
        <p:spPr>
          <a:xfrm>
            <a:off x="913795" y="2076450"/>
            <a:ext cx="10353762" cy="3714749"/>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p>
            <a:pPr indent="0" lvl="0" marL="36900" rtl="0" algn="l">
              <a:lnSpc>
                <a:spcPct val="110000"/>
              </a:lnSpc>
              <a:spcBef>
                <a:spcPts val="0"/>
              </a:spcBef>
              <a:spcAft>
                <a:spcPts val="0"/>
              </a:spcAft>
              <a:buSzPts val="1610"/>
              <a:buNone/>
            </a:pPr>
            <a:r>
              <a:rPr b="0" i="0" lang="en-US">
                <a:solidFill>
                  <a:schemeClr val="lt1"/>
                </a:solidFill>
                <a:latin typeface="Source Sans Pro"/>
                <a:ea typeface="Source Sans Pro"/>
                <a:cs typeface="Source Sans Pro"/>
                <a:sym typeface="Source Sans Pro"/>
              </a:rPr>
              <a:t>This model is based on three basic concepts:</a:t>
            </a:r>
            <a:endParaRPr/>
          </a:p>
          <a:p>
            <a:pPr indent="-306000" lvl="0" marL="342900" rtl="0" algn="l">
              <a:lnSpc>
                <a:spcPct val="110000"/>
              </a:lnSpc>
              <a:spcBef>
                <a:spcPts val="1060"/>
              </a:spcBef>
              <a:spcAft>
                <a:spcPts val="0"/>
              </a:spcAft>
              <a:buSzPts val="1610"/>
              <a:buChar char="◈"/>
            </a:pPr>
            <a:r>
              <a:rPr b="0" i="0" lang="en-US">
                <a:solidFill>
                  <a:schemeClr val="lt1"/>
                </a:solidFill>
                <a:latin typeface="Source Sans Pro"/>
                <a:ea typeface="Source Sans Pro"/>
                <a:cs typeface="Source Sans Pro"/>
                <a:sym typeface="Source Sans Pro"/>
              </a:rPr>
              <a:t>Entities</a:t>
            </a:r>
            <a:endParaRPr/>
          </a:p>
          <a:p>
            <a:pPr indent="-203764" lvl="0" marL="342900" rtl="0" algn="l">
              <a:lnSpc>
                <a:spcPct val="110000"/>
              </a:lnSpc>
              <a:spcBef>
                <a:spcPts val="1060"/>
              </a:spcBef>
              <a:spcAft>
                <a:spcPts val="0"/>
              </a:spcAft>
              <a:buSzPts val="1610"/>
              <a:buNone/>
            </a:pPr>
            <a:r>
              <a:t/>
            </a:r>
            <a:endParaRPr b="0" i="0">
              <a:solidFill>
                <a:schemeClr val="lt1"/>
              </a:solidFill>
              <a:latin typeface="Source Sans Pro"/>
              <a:ea typeface="Source Sans Pro"/>
              <a:cs typeface="Source Sans Pro"/>
              <a:sym typeface="Source Sans Pro"/>
            </a:endParaRPr>
          </a:p>
          <a:p>
            <a:pPr indent="-306000" lvl="0" marL="342900" rtl="0" algn="l">
              <a:lnSpc>
                <a:spcPct val="110000"/>
              </a:lnSpc>
              <a:spcBef>
                <a:spcPts val="1060"/>
              </a:spcBef>
              <a:spcAft>
                <a:spcPts val="0"/>
              </a:spcAft>
              <a:buSzPts val="1610"/>
              <a:buChar char="◈"/>
            </a:pPr>
            <a:r>
              <a:rPr b="0" i="0" lang="en-US">
                <a:solidFill>
                  <a:schemeClr val="lt1"/>
                </a:solidFill>
                <a:latin typeface="Source Sans Pro"/>
                <a:ea typeface="Source Sans Pro"/>
                <a:cs typeface="Source Sans Pro"/>
                <a:sym typeface="Source Sans Pro"/>
              </a:rPr>
              <a:t>Attributes</a:t>
            </a:r>
            <a:endParaRPr/>
          </a:p>
          <a:p>
            <a:pPr indent="-203764" lvl="0" marL="342900" rtl="0" algn="l">
              <a:lnSpc>
                <a:spcPct val="110000"/>
              </a:lnSpc>
              <a:spcBef>
                <a:spcPts val="1060"/>
              </a:spcBef>
              <a:spcAft>
                <a:spcPts val="0"/>
              </a:spcAft>
              <a:buSzPts val="1610"/>
              <a:buNone/>
            </a:pPr>
            <a:r>
              <a:t/>
            </a:r>
            <a:endParaRPr b="0" i="0">
              <a:solidFill>
                <a:schemeClr val="lt1"/>
              </a:solidFill>
              <a:latin typeface="Source Sans Pro"/>
              <a:ea typeface="Source Sans Pro"/>
              <a:cs typeface="Source Sans Pro"/>
              <a:sym typeface="Source Sans Pro"/>
            </a:endParaRPr>
          </a:p>
          <a:p>
            <a:pPr indent="-306000" lvl="0" marL="342900" rtl="0" algn="l">
              <a:lnSpc>
                <a:spcPct val="110000"/>
              </a:lnSpc>
              <a:spcBef>
                <a:spcPts val="1060"/>
              </a:spcBef>
              <a:spcAft>
                <a:spcPts val="0"/>
              </a:spcAft>
              <a:buSzPts val="1610"/>
              <a:buChar char="◈"/>
            </a:pPr>
            <a:r>
              <a:rPr b="0" i="0" lang="en-US">
                <a:solidFill>
                  <a:schemeClr val="lt1"/>
                </a:solidFill>
                <a:latin typeface="Source Sans Pro"/>
                <a:ea typeface="Source Sans Pro"/>
                <a:cs typeface="Source Sans Pro"/>
                <a:sym typeface="Source Sans Pro"/>
              </a:rPr>
              <a:t>Relationships</a:t>
            </a:r>
            <a:endParaRPr/>
          </a:p>
          <a:p>
            <a:pPr indent="0" lvl="0" marL="36900" rtl="0" algn="l">
              <a:lnSpc>
                <a:spcPct val="110000"/>
              </a:lnSpc>
              <a:spcBef>
                <a:spcPts val="1060"/>
              </a:spcBef>
              <a:spcAft>
                <a:spcPts val="0"/>
              </a:spcAft>
              <a:buSzPts val="1610"/>
              <a:buNone/>
            </a:pPr>
            <a:r>
              <a:t/>
            </a:r>
            <a:endParaRPr>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9"/>
                                        </p:tgtEl>
                                        <p:attrNameLst>
                                          <p:attrName>style.visibility</p:attrName>
                                        </p:attrNameLst>
                                      </p:cBhvr>
                                      <p:to>
                                        <p:strVal val="visible"/>
                                      </p:to>
                                    </p:set>
                                    <p:animEffect filter="fade" transition="in">
                                      <p:cBhvr>
                                        <p:cTn dur="1000"/>
                                        <p:tgtEl>
                                          <p:spTgt spid="19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0">
                                            <p:txEl>
                                              <p:pRg end="0" st="0"/>
                                            </p:txEl>
                                          </p:spTgt>
                                        </p:tgtEl>
                                        <p:attrNameLst>
                                          <p:attrName>style.visibility</p:attrName>
                                        </p:attrNameLst>
                                      </p:cBhvr>
                                      <p:to>
                                        <p:strVal val="visible"/>
                                      </p:to>
                                    </p:set>
                                    <p:animEffect filter="fade" transition="in">
                                      <p:cBhvr>
                                        <p:cTn dur="2000"/>
                                        <p:tgtEl>
                                          <p:spTgt spid="20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0">
                                            <p:txEl>
                                              <p:pRg end="1" st="1"/>
                                            </p:txEl>
                                          </p:spTgt>
                                        </p:tgtEl>
                                        <p:attrNameLst>
                                          <p:attrName>style.visibility</p:attrName>
                                        </p:attrNameLst>
                                      </p:cBhvr>
                                      <p:to>
                                        <p:strVal val="visible"/>
                                      </p:to>
                                    </p:set>
                                    <p:animEffect filter="fade" transition="in">
                                      <p:cBhvr>
                                        <p:cTn dur="2000"/>
                                        <p:tgtEl>
                                          <p:spTgt spid="20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0">
                                            <p:txEl>
                                              <p:pRg end="2" st="2"/>
                                            </p:txEl>
                                          </p:spTgt>
                                        </p:tgtEl>
                                        <p:attrNameLst>
                                          <p:attrName>style.visibility</p:attrName>
                                        </p:attrNameLst>
                                      </p:cBhvr>
                                      <p:to>
                                        <p:strVal val="visible"/>
                                      </p:to>
                                    </p:set>
                                    <p:animEffect filter="fade" transition="in">
                                      <p:cBhvr>
                                        <p:cTn dur="2000"/>
                                        <p:tgtEl>
                                          <p:spTgt spid="20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0">
                                            <p:txEl>
                                              <p:pRg end="3" st="3"/>
                                            </p:txEl>
                                          </p:spTgt>
                                        </p:tgtEl>
                                        <p:attrNameLst>
                                          <p:attrName>style.visibility</p:attrName>
                                        </p:attrNameLst>
                                      </p:cBhvr>
                                      <p:to>
                                        <p:strVal val="visible"/>
                                      </p:to>
                                    </p:set>
                                    <p:animEffect filter="fade" transition="in">
                                      <p:cBhvr>
                                        <p:cTn dur="2000"/>
                                        <p:tgtEl>
                                          <p:spTgt spid="20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0">
                                            <p:txEl>
                                              <p:pRg end="4" st="4"/>
                                            </p:txEl>
                                          </p:spTgt>
                                        </p:tgtEl>
                                        <p:attrNameLst>
                                          <p:attrName>style.visibility</p:attrName>
                                        </p:attrNameLst>
                                      </p:cBhvr>
                                      <p:to>
                                        <p:strVal val="visible"/>
                                      </p:to>
                                    </p:set>
                                    <p:animEffect filter="fade" transition="in">
                                      <p:cBhvr>
                                        <p:cTn dur="2000"/>
                                        <p:tgtEl>
                                          <p:spTgt spid="20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0">
                                            <p:txEl>
                                              <p:pRg end="5" st="5"/>
                                            </p:txEl>
                                          </p:spTgt>
                                        </p:tgtEl>
                                        <p:attrNameLst>
                                          <p:attrName>style.visibility</p:attrName>
                                        </p:attrNameLst>
                                      </p:cBhvr>
                                      <p:to>
                                        <p:strVal val="visible"/>
                                      </p:to>
                                    </p:set>
                                    <p:animEffect filter="fade" transition="in">
                                      <p:cBhvr>
                                        <p:cTn dur="2000"/>
                                        <p:tgtEl>
                                          <p:spTgt spid="200">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0">
                                            <p:txEl>
                                              <p:pRg end="6" st="6"/>
                                            </p:txEl>
                                          </p:spTgt>
                                        </p:tgtEl>
                                        <p:attrNameLst>
                                          <p:attrName>style.visibility</p:attrName>
                                        </p:attrNameLst>
                                      </p:cBhvr>
                                      <p:to>
                                        <p:strVal val="visible"/>
                                      </p:to>
                                    </p:set>
                                    <p:animEffect filter="fade" transition="in">
                                      <p:cBhvr>
                                        <p:cTn dur="2000"/>
                                        <p:tgtEl>
                                          <p:spTgt spid="200">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lateVTI">
  <a:themeElements>
    <a:clrScheme name="Green">
      <a:dk1>
        <a:srgbClr val="000000"/>
      </a:dk1>
      <a:lt1>
        <a:srgbClr val="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VTI">
  <a:themeElements>
    <a:clrScheme name="Custom 35">
      <a:dk1>
        <a:srgbClr val="000000"/>
      </a:dk1>
      <a:lt1>
        <a:srgbClr val="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2023-02-05T07:51:54Z</dcterms:created>
  <dc:creator>Satyam Patel</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SIP_Label_defa4170-0d19-0005-0004-bc88714345d2_Enabled">
    <vt:lpwstr>true</vt:lpwstr>
  </property>
  <property fmtid="{D5CDD505-2E9C-101B-9397-08002B2CF9AE}" pid="4" name="MSIP_Label_defa4170-0d19-0005-0004-bc88714345d2_SetDate">
    <vt:lpwstr>2023-02-05T09:56:49Z</vt:lpwstr>
  </property>
  <property fmtid="{D5CDD505-2E9C-101B-9397-08002B2CF9AE}" pid="5" name="MSIP_Label_defa4170-0d19-0005-0004-bc88714345d2_Method">
    <vt:lpwstr>Standard</vt:lpwstr>
  </property>
  <property fmtid="{D5CDD505-2E9C-101B-9397-08002B2CF9AE}" pid="6" name="MSIP_Label_defa4170-0d19-0005-0004-bc88714345d2_Name">
    <vt:lpwstr>defa4170-0d19-0005-0004-bc88714345d2</vt:lpwstr>
  </property>
  <property fmtid="{D5CDD505-2E9C-101B-9397-08002B2CF9AE}" pid="7" name="MSIP_Label_defa4170-0d19-0005-0004-bc88714345d2_SiteId">
    <vt:lpwstr>bb7e44bd-78e7-43b6-aa1c-72ca4a5e8d01</vt:lpwstr>
  </property>
  <property fmtid="{D5CDD505-2E9C-101B-9397-08002B2CF9AE}" pid="8" name="MSIP_Label_defa4170-0d19-0005-0004-bc88714345d2_ActionId">
    <vt:lpwstr>e5bda2fa-cada-4457-bdd0-80f566fe6a10</vt:lpwstr>
  </property>
  <property fmtid="{D5CDD505-2E9C-101B-9397-08002B2CF9AE}" pid="9" name="MSIP_Label_defa4170-0d19-0005-0004-bc88714345d2_ContentBits">
    <vt:lpwstr>0</vt:lpwstr>
  </property>
</Properties>
</file>