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BM Plex Sans" charset="1" panose="020B0503050203000203"/>
      <p:regular r:id="rId15"/>
    </p:embeddedFont>
    <p:embeddedFont>
      <p:font typeface="IBM Plex Sans Bold" charset="1" panose="020B08030502030002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866376"/>
            <a:ext cx="18288000" cy="417633"/>
          </a:xfrm>
          <a:custGeom>
            <a:avLst/>
            <a:gdLst/>
            <a:ahLst/>
            <a:cxnLst/>
            <a:rect r="r" b="b" t="t" l="l"/>
            <a:pathLst>
              <a:path h="417633" w="18288000">
                <a:moveTo>
                  <a:pt x="0" y="0"/>
                </a:moveTo>
                <a:lnTo>
                  <a:pt x="18288000" y="0"/>
                </a:lnTo>
                <a:lnTo>
                  <a:pt x="18288000" y="417633"/>
                </a:lnTo>
                <a:lnTo>
                  <a:pt x="0" y="41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4658" y="235079"/>
            <a:ext cx="7432215" cy="106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5"/>
              </a:lnSpc>
            </a:pPr>
            <a:r>
              <a:rPr lang="en-US" sz="6296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04139"/>
            <a:ext cx="16627126" cy="153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5"/>
              </a:lnSpc>
            </a:pPr>
            <a:r>
              <a:rPr lang="en-US" sz="4489" spc="-62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PS 10 : Creating 2D Occupancy Grid Map using overhead</a:t>
            </a:r>
          </a:p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4489" spc="-62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infrastructure cameras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866376"/>
            <a:ext cx="18288000" cy="417633"/>
          </a:xfrm>
          <a:custGeom>
            <a:avLst/>
            <a:gdLst/>
            <a:ahLst/>
            <a:cxnLst/>
            <a:rect r="r" b="b" t="t" l="l"/>
            <a:pathLst>
              <a:path h="417633" w="18288000">
                <a:moveTo>
                  <a:pt x="0" y="0"/>
                </a:moveTo>
                <a:lnTo>
                  <a:pt x="18288000" y="0"/>
                </a:lnTo>
                <a:lnTo>
                  <a:pt x="18288000" y="417633"/>
                </a:lnTo>
                <a:lnTo>
                  <a:pt x="0" y="41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1290" y="427673"/>
            <a:ext cx="10390055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300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Unique Idea Brief (Solution)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41618"/>
            <a:ext cx="16230600" cy="288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1"/>
              </a:lnSpc>
              <a:spcBef>
                <a:spcPct val="0"/>
              </a:spcBef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project proposes using overhead cameras to perform SLAM, a task traditionally handled by mobile robots equipped with sensors. By using stationary cameras, we can create a real-time occupancy grid map of the room, providing a cost-effective and robust solution for indoor mapping and monitoring. The system integrates image processing, object detection, and semantic labeling to enhance the functionality of the map.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866376"/>
            <a:ext cx="18288000" cy="417633"/>
          </a:xfrm>
          <a:custGeom>
            <a:avLst/>
            <a:gdLst/>
            <a:ahLst/>
            <a:cxnLst/>
            <a:rect r="r" b="b" t="t" l="l"/>
            <a:pathLst>
              <a:path h="417633" w="18288000">
                <a:moveTo>
                  <a:pt x="0" y="0"/>
                </a:moveTo>
                <a:lnTo>
                  <a:pt x="18288000" y="0"/>
                </a:lnTo>
                <a:lnTo>
                  <a:pt x="18288000" y="417633"/>
                </a:lnTo>
                <a:lnTo>
                  <a:pt x="0" y="41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5008" y="427936"/>
            <a:ext cx="7171250" cy="107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5"/>
              </a:lnSpc>
            </a:pPr>
            <a:r>
              <a:rPr lang="en-US" sz="6296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Features Offered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15415"/>
            <a:ext cx="16230600" cy="5792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Real-time Mapping: Generates and updates the occupancy grid map in real-time.</a:t>
            </a:r>
          </a:p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Accurate Image Stitching: Combines images from multiple cameras to create a unified view.</a:t>
            </a:r>
          </a:p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Obstacle Detection and Tracking: Detects static and dynamic obstacles and updates the grid accordingly.</a:t>
            </a:r>
          </a:p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Semantic Labeling: Labels detected objects with semantic information for better context understanding.</a:t>
            </a:r>
          </a:p>
          <a:p>
            <a:pPr algn="l" marL="714207" indent="-357104" lvl="1">
              <a:lnSpc>
                <a:spcPts val="4631"/>
              </a:lnSpc>
              <a:spcBef>
                <a:spcPct val="0"/>
              </a:spcBef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Comparison with AMR Maps: Validates and compares the generated map with maps created by AMRs to ensure accuracy.</a:t>
            </a:r>
          </a:p>
          <a:p>
            <a:pPr algn="ctr">
              <a:lnSpc>
                <a:spcPts val="46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09" y="420970"/>
            <a:ext cx="4920460" cy="106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3"/>
              </a:lnSpc>
            </a:pPr>
            <a:r>
              <a:rPr lang="en-US" sz="6302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</a:t>
            </a:r>
            <a:r>
              <a:rPr lang="en-US" sz="6302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6302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22324"/>
            <a:ext cx="16230600" cy="753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1"/>
              </a:lnSpc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 Capture Images from Cameras (Image Stitching Node):</a:t>
            </a:r>
          </a:p>
          <a:p>
            <a:pPr algn="just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Install multiple overhead cameras to cover the room.</a:t>
            </a:r>
          </a:p>
          <a:p>
            <a:pPr algn="just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Capture live video feeds from these cameras.</a:t>
            </a:r>
          </a:p>
          <a:p>
            <a:pPr algn="just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OpenCV to stitch these images together to form a single panoramic view of the room.</a:t>
            </a:r>
          </a:p>
          <a:p>
            <a:pPr algn="just">
              <a:lnSpc>
                <a:spcPts val="4631"/>
              </a:lnSpc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2.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Convert Image to Grayscale and Threshold:</a:t>
            </a:r>
          </a:p>
          <a:p>
            <a:pPr algn="just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Convert the stitched image to grayscale.</a:t>
            </a:r>
          </a:p>
          <a:p>
            <a:pPr algn="just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 thresholding to convert the grayscale image into a binary image, creating an initial binary occupancy grid.</a:t>
            </a:r>
          </a:p>
          <a:p>
            <a:pPr algn="just">
              <a:lnSpc>
                <a:spcPts val="4631"/>
              </a:lnSpc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3.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Generate Occupancy Grid:</a:t>
            </a:r>
          </a:p>
          <a:p>
            <a:pPr algn="just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 the binary image to identify free and occupied spaces.</a:t>
            </a:r>
          </a:p>
          <a:p>
            <a:pPr algn="just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the initial occupancy grid map based on the processed image.</a:t>
            </a:r>
          </a:p>
          <a:p>
            <a:pPr algn="ctr">
              <a:lnSpc>
                <a:spcPts val="46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866376"/>
            <a:ext cx="18288000" cy="417633"/>
          </a:xfrm>
          <a:custGeom>
            <a:avLst/>
            <a:gdLst/>
            <a:ahLst/>
            <a:cxnLst/>
            <a:rect r="r" b="b" t="t" l="l"/>
            <a:pathLst>
              <a:path h="417633" w="18288000">
                <a:moveTo>
                  <a:pt x="0" y="0"/>
                </a:moveTo>
                <a:lnTo>
                  <a:pt x="18288000" y="0"/>
                </a:lnTo>
                <a:lnTo>
                  <a:pt x="18288000" y="417633"/>
                </a:lnTo>
                <a:lnTo>
                  <a:pt x="0" y="41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509" y="420970"/>
            <a:ext cx="8654491" cy="106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3"/>
              </a:lnSpc>
            </a:pPr>
            <a:r>
              <a:rPr lang="en-US" sz="6302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</a:t>
            </a:r>
            <a:r>
              <a:rPr lang="en-US" sz="6302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6302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flow (Contd.)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49375"/>
            <a:ext cx="16230600" cy="753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1"/>
              </a:lnSpc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4. Detect and Update Moving Objects:</a:t>
            </a:r>
          </a:p>
          <a:p>
            <a:pPr algn="l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 object detection using a pre-trained model like YOLO or SSD.</a:t>
            </a:r>
          </a:p>
          <a:p>
            <a:pPr algn="l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Detect dynamic objects and update their positions on the occupancy grid.</a:t>
            </a:r>
          </a:p>
          <a:p>
            <a:pPr algn="l">
              <a:lnSpc>
                <a:spcPts val="4631"/>
              </a:lnSpc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5.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Add Semantic Information:</a:t>
            </a:r>
          </a:p>
          <a:p>
            <a:pPr algn="l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Label detected objects with semantic information (e.g., "chair," "table").</a:t>
            </a:r>
          </a:p>
          <a:p>
            <a:pPr algn="l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Update the occupancy grid to include these semantic labels for better contextual understanding.</a:t>
            </a:r>
          </a:p>
          <a:p>
            <a:pPr algn="l">
              <a:lnSpc>
                <a:spcPts val="4631"/>
              </a:lnSpc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6.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Validate and Compare with AMR-generated Map:</a:t>
            </a:r>
          </a:p>
          <a:p>
            <a:pPr algn="l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Compare the generated occupancy grid map with maps created by AMRs to validate accuracy.</a:t>
            </a:r>
          </a:p>
          <a:p>
            <a:pPr algn="l" marL="1428415" indent="-476138" lvl="2">
              <a:lnSpc>
                <a:spcPts val="4631"/>
              </a:lnSpc>
              <a:buFont typeface="Arial"/>
              <a:buChar char="⚬"/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Adjust and refine the system based on the comparison results to enhance performance.</a:t>
            </a:r>
          </a:p>
          <a:p>
            <a:pPr algn="l">
              <a:lnSpc>
                <a:spcPts val="46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866376"/>
            <a:ext cx="18288000" cy="417633"/>
          </a:xfrm>
          <a:custGeom>
            <a:avLst/>
            <a:gdLst/>
            <a:ahLst/>
            <a:cxnLst/>
            <a:rect r="r" b="b" t="t" l="l"/>
            <a:pathLst>
              <a:path h="417633" w="18288000">
                <a:moveTo>
                  <a:pt x="0" y="0"/>
                </a:moveTo>
                <a:lnTo>
                  <a:pt x="18288000" y="0"/>
                </a:lnTo>
                <a:lnTo>
                  <a:pt x="18288000" y="417633"/>
                </a:lnTo>
                <a:lnTo>
                  <a:pt x="0" y="41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18641" y="1561784"/>
            <a:ext cx="11996278" cy="8227623"/>
          </a:xfrm>
          <a:custGeom>
            <a:avLst/>
            <a:gdLst/>
            <a:ahLst/>
            <a:cxnLst/>
            <a:rect r="r" b="b" t="t" l="l"/>
            <a:pathLst>
              <a:path h="8227623" w="11996278">
                <a:moveTo>
                  <a:pt x="0" y="0"/>
                </a:moveTo>
                <a:lnTo>
                  <a:pt x="11996278" y="0"/>
                </a:lnTo>
                <a:lnTo>
                  <a:pt x="11996278" y="8227623"/>
                </a:lnTo>
                <a:lnTo>
                  <a:pt x="0" y="8227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7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427" y="417960"/>
            <a:ext cx="8294353" cy="106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5"/>
              </a:lnSpc>
            </a:pPr>
            <a:r>
              <a:rPr lang="en-US" sz="6296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Architecture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866376"/>
            <a:ext cx="18288000" cy="417633"/>
          </a:xfrm>
          <a:custGeom>
            <a:avLst/>
            <a:gdLst/>
            <a:ahLst/>
            <a:cxnLst/>
            <a:rect r="r" b="b" t="t" l="l"/>
            <a:pathLst>
              <a:path h="417633" w="18288000">
                <a:moveTo>
                  <a:pt x="0" y="0"/>
                </a:moveTo>
                <a:lnTo>
                  <a:pt x="18288000" y="0"/>
                </a:lnTo>
                <a:lnTo>
                  <a:pt x="18288000" y="417633"/>
                </a:lnTo>
                <a:lnTo>
                  <a:pt x="0" y="41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872" y="436745"/>
            <a:ext cx="7276502" cy="106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5"/>
              </a:lnSpc>
            </a:pPr>
            <a:r>
              <a:rPr lang="en-US" sz="6296" spc="-8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Technologies</a:t>
            </a:r>
            <a:r>
              <a:rPr lang="en-US" sz="6296" spc="-8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6296" spc="-8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15415"/>
            <a:ext cx="16230600" cy="5211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OpenCV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For image stitching, processing, and computer vision tasks.</a:t>
            </a:r>
          </a:p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Python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The main programming language for implementing the solution.</a:t>
            </a:r>
          </a:p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ROS2 (Robot Operating System 2)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For data processing, SLAM algorithms, and system integration.</a:t>
            </a:r>
          </a:p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NumPy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For efficient array operations and numerical computations.</a:t>
            </a:r>
          </a:p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Matplotlib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For visualizing the occupancy grid map.</a:t>
            </a:r>
          </a:p>
          <a:p>
            <a:pPr algn="l" marL="714207" indent="-357104" lvl="1">
              <a:lnSpc>
                <a:spcPts val="4631"/>
              </a:lnSpc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YOLO/SSD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Pre-trained models for object detection.</a:t>
            </a:r>
          </a:p>
          <a:p>
            <a:pPr algn="l" marL="714207" indent="-357104" lvl="1">
              <a:lnSpc>
                <a:spcPts val="4631"/>
              </a:lnSpc>
              <a:spcBef>
                <a:spcPct val="0"/>
              </a:spcBef>
              <a:buFont typeface="Arial"/>
              <a:buChar char="•"/>
            </a:pPr>
            <a:r>
              <a:rPr lang="en-US" sz="3308" spc="-4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Camera Hardware</a:t>
            </a: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High-resolution overhead cameras.</a:t>
            </a:r>
          </a:p>
          <a:p>
            <a:pPr algn="ctr">
              <a:lnSpc>
                <a:spcPts val="46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866376"/>
            <a:ext cx="18288000" cy="417633"/>
          </a:xfrm>
          <a:custGeom>
            <a:avLst/>
            <a:gdLst/>
            <a:ahLst/>
            <a:cxnLst/>
            <a:rect r="r" b="b" t="t" l="l"/>
            <a:pathLst>
              <a:path h="417633" w="18288000">
                <a:moveTo>
                  <a:pt x="0" y="0"/>
                </a:moveTo>
                <a:lnTo>
                  <a:pt x="18288000" y="0"/>
                </a:lnTo>
                <a:lnTo>
                  <a:pt x="18288000" y="417633"/>
                </a:lnTo>
                <a:lnTo>
                  <a:pt x="0" y="41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872" y="414876"/>
            <a:ext cx="12923096" cy="106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6300" spc="-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members and contribution: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71972"/>
            <a:ext cx="15477443" cy="2401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5"/>
              </a:lnSpc>
            </a:pPr>
            <a:r>
              <a:rPr lang="en-US" sz="4617" spc="-6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Name : Anand Ji Parasar</a:t>
            </a:r>
          </a:p>
          <a:p>
            <a:pPr algn="ctr">
              <a:lnSpc>
                <a:spcPts val="6465"/>
              </a:lnSpc>
            </a:pPr>
            <a:r>
              <a:rPr lang="en-US" sz="4617" spc="-6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Individual project </a:t>
            </a:r>
          </a:p>
          <a:p>
            <a:pPr algn="ctr">
              <a:lnSpc>
                <a:spcPts val="6465"/>
              </a:lnSpc>
              <a:spcBef>
                <a:spcPct val="0"/>
              </a:spcBef>
            </a:pPr>
            <a:r>
              <a:rPr lang="en-US" sz="4617" spc="-6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Mentor : Dr. Shilpa Suresh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866376"/>
            <a:ext cx="18288000" cy="417633"/>
          </a:xfrm>
          <a:custGeom>
            <a:avLst/>
            <a:gdLst/>
            <a:ahLst/>
            <a:cxnLst/>
            <a:rect r="r" b="b" t="t" l="l"/>
            <a:pathLst>
              <a:path h="417633" w="18288000">
                <a:moveTo>
                  <a:pt x="0" y="0"/>
                </a:moveTo>
                <a:lnTo>
                  <a:pt x="18288000" y="0"/>
                </a:lnTo>
                <a:lnTo>
                  <a:pt x="18288000" y="417633"/>
                </a:lnTo>
                <a:lnTo>
                  <a:pt x="0" y="41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797" y="439508"/>
            <a:ext cx="4456744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300" spc="-8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62272"/>
            <a:ext cx="16230600" cy="6954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1"/>
              </a:lnSpc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project demonstrates a novel approach to indoor mapping by utilizing overhead cameras for SLAM, traditionally performed by mobile robots. By integrating image processing techniques, pre-trained object detection models, and ROS2-based SLAM algorithms, we can generate a reliable and accurate 2D occupancy grid map. The addition of semantic information further enhances the map's usability, providing valuable context for various applications.</a:t>
            </a:r>
          </a:p>
          <a:p>
            <a:pPr algn="l">
              <a:lnSpc>
                <a:spcPts val="4631"/>
              </a:lnSpc>
            </a:pPr>
          </a:p>
          <a:p>
            <a:pPr algn="l">
              <a:lnSpc>
                <a:spcPts val="4631"/>
              </a:lnSpc>
            </a:pPr>
            <a:r>
              <a:rPr lang="en-US" sz="3308" spc="-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Validating and comparing the generated map with AMR-created maps ensures its accuracy and reliability. This solution offers a scalable, cost-effective, and stationary alternative to traditional mobile robot-based SLAM systems, opening new possibilities in the field of indoor mapping and monitoring.</a:t>
            </a:r>
          </a:p>
          <a:p>
            <a:pPr algn="ctr">
              <a:lnSpc>
                <a:spcPts val="46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DAGK_YpFFOg</dc:identifier>
  <dcterms:modified xsi:type="dcterms:W3CDTF">2011-08-01T06:04:30Z</dcterms:modified>
  <cp:revision>1</cp:revision>
  <dc:title>Project Report PPT_Anand Ji Parasar</dc:title>
</cp:coreProperties>
</file>