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6" r:id="rId4"/>
    <p:sldId id="258" r:id="rId5"/>
    <p:sldId id="263" r:id="rId6"/>
    <p:sldId id="260" r:id="rId7"/>
    <p:sldId id="267" r:id="rId8"/>
    <p:sldId id="261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1DF2-7801-4AB3-902B-A8A3DB800F87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4FC7-C777-4074-800D-1D91524BF4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837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1DF2-7801-4AB3-902B-A8A3DB800F87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4FC7-C777-4074-800D-1D91524BF4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14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1DF2-7801-4AB3-902B-A8A3DB800F87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4FC7-C777-4074-800D-1D91524BF4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6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1DF2-7801-4AB3-902B-A8A3DB800F87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4FC7-C777-4074-800D-1D91524BF4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9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1DF2-7801-4AB3-902B-A8A3DB800F87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4FC7-C777-4074-800D-1D91524BF4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28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1DF2-7801-4AB3-902B-A8A3DB800F87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4FC7-C777-4074-800D-1D91524BF4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067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1DF2-7801-4AB3-902B-A8A3DB800F87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4FC7-C777-4074-800D-1D91524BF4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82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1DF2-7801-4AB3-902B-A8A3DB800F87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4FC7-C777-4074-800D-1D91524BF4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09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1DF2-7801-4AB3-902B-A8A3DB800F87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4FC7-C777-4074-800D-1D91524BF4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42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1DF2-7801-4AB3-902B-A8A3DB800F87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4FC7-C777-4074-800D-1D91524BF4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94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1DF2-7801-4AB3-902B-A8A3DB800F87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4FC7-C777-4074-800D-1D91524BF4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4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1DF2-7801-4AB3-902B-A8A3DB800F87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4FC7-C777-4074-800D-1D91524BF4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730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hyperlink" Target="http://en.wikipedia.org/wiki/JavaServer_Pag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200" y="1722090"/>
            <a:ext cx="9144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76400"/>
            <a:ext cx="9144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MRSK2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191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54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560" y="6858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unit testing framework for the java programming language. 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9960" y="1828800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CASES: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search test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Advance search test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Navigate test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 detail test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 location test case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94534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048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98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46310" y="1695372"/>
            <a:ext cx="82296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 FOR VIEW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2"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it responsive on every screen.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HTML/CSS</a:t>
            </a:r>
          </a:p>
          <a:p>
            <a:pPr marL="685800" lvl="2"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To get stylish effects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Script</a:t>
            </a:r>
          </a:p>
          <a:p>
            <a:pPr marL="685800" lvl="2"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To make the web page more interactive.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JSP and JSTL</a:t>
            </a:r>
          </a:p>
          <a:p>
            <a:pPr marL="685800" lvl="2"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the web pages dynamic.</a:t>
            </a:r>
          </a:p>
          <a:p>
            <a:pPr marL="685800" lvl="2"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JSTL provides an effective way to embed logic within a 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JavaServer Pages"/>
              </a:rPr>
              <a:t>JSP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page   </a:t>
            </a:r>
            <a:b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without using embedded 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Java (programming language)"/>
              </a:rPr>
              <a:t>Java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code directly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40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560" y="685800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TOOLS AND TECHNOLOGIES FOR SERVER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WebServer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Apache Tomcat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Platform, Enterprise Edition (J2EE)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Database: MySQL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 libraries: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-j-connector,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JSTL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IDE: Eclipse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Kepler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MVC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POJO (Plain Old Java Object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); represents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database record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Java 	     environment. e.g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SearchResultModel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Server Pages; compiled by Web Server into HTML and return to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    client.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Servlets; handle request/response and control the processing among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   server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side resources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e.g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BasicSearchServlet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977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048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607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MVC Solution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778688" y="3672101"/>
            <a:ext cx="1079311" cy="10031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br>
              <a:rPr lang="en-US" sz="135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 smtClean="0">
                <a:latin typeface="Arial" panose="020B0604020202020204" pitchFamily="34" charset="0"/>
                <a:cs typeface="Arial" panose="020B0604020202020204" pitchFamily="34" charset="0"/>
              </a:rPr>
              <a:t>DAO classes</a:t>
            </a:r>
            <a:endParaRPr lang="en-IN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0331" y="2546161"/>
            <a:ext cx="1139589" cy="11259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Java Servlet</a:t>
            </a:r>
            <a:endParaRPr lang="en-IN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Bent Arrow 10"/>
          <p:cNvSpPr/>
          <p:nvPr/>
        </p:nvSpPr>
        <p:spPr>
          <a:xfrm>
            <a:off x="1662184" y="2879358"/>
            <a:ext cx="1711089" cy="783533"/>
          </a:xfrm>
          <a:prstGeom prst="bentArrow">
            <a:avLst>
              <a:gd name="adj1" fmla="val 25000"/>
              <a:gd name="adj2" fmla="val 2565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5400000">
            <a:off x="5091257" y="2523911"/>
            <a:ext cx="651533" cy="1576317"/>
          </a:xfrm>
          <a:prstGeom prst="bentArrow">
            <a:avLst>
              <a:gd name="adj1" fmla="val 25000"/>
              <a:gd name="adj2" fmla="val 205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chemeClr val="tx1"/>
              </a:solidFill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1066800" y="3764223"/>
            <a:ext cx="808630" cy="102358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4" name="Snip Single Corner Rectangle 13"/>
          <p:cNvSpPr/>
          <p:nvPr/>
        </p:nvSpPr>
        <p:spPr>
          <a:xfrm>
            <a:off x="1181100" y="3878523"/>
            <a:ext cx="808630" cy="102358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5" name="Snip Single Corner Rectangle 14"/>
          <p:cNvSpPr/>
          <p:nvPr/>
        </p:nvSpPr>
        <p:spPr>
          <a:xfrm>
            <a:off x="1295400" y="4038600"/>
            <a:ext cx="960459" cy="102358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JSP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 Arrow 15"/>
          <p:cNvSpPr/>
          <p:nvPr/>
        </p:nvSpPr>
        <p:spPr>
          <a:xfrm rot="16200000">
            <a:off x="4449813" y="3235560"/>
            <a:ext cx="733422" cy="1712795"/>
          </a:xfrm>
          <a:prstGeom prst="bentArrow">
            <a:avLst>
              <a:gd name="adj1" fmla="val 25000"/>
              <a:gd name="adj2" fmla="val 205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10800000">
            <a:off x="2141559" y="3764223"/>
            <a:ext cx="1704266" cy="694445"/>
          </a:xfrm>
          <a:prstGeom prst="bentArrow">
            <a:avLst>
              <a:gd name="adj1" fmla="val 25000"/>
              <a:gd name="adj2" fmla="val 205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chemeClr val="tx1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7563989" y="3662891"/>
            <a:ext cx="647413" cy="9361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846196" y="3796824"/>
            <a:ext cx="522032" cy="295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0" name="Left Arrow 19"/>
          <p:cNvSpPr/>
          <p:nvPr/>
        </p:nvSpPr>
        <p:spPr>
          <a:xfrm>
            <a:off x="6846196" y="4173656"/>
            <a:ext cx="522459" cy="2828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1" name="TextBox 20"/>
          <p:cNvSpPr txBox="1"/>
          <p:nvPr/>
        </p:nvSpPr>
        <p:spPr>
          <a:xfrm>
            <a:off x="3513161" y="2125266"/>
            <a:ext cx="1016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IN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6110" y="4832160"/>
            <a:ext cx="1016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IN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7050" y="5290476"/>
            <a:ext cx="1016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IN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68228" y="4832160"/>
            <a:ext cx="1016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N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MVC DIAGRAM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0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2667000"/>
            <a:ext cx="36576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2819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90600" y="3733800"/>
            <a:ext cx="1219200" cy="1143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19400" y="3733800"/>
            <a:ext cx="1219200" cy="1143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 classes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2438400"/>
            <a:ext cx="4114800" cy="396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2819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Tomcat Web Server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3733800"/>
            <a:ext cx="36576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81200" y="3886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4400" y="4800600"/>
            <a:ext cx="1219200" cy="1143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43200" y="4800600"/>
            <a:ext cx="1219200" cy="1143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 classes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553200" y="2819400"/>
            <a:ext cx="2057400" cy="2590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0" y="228600"/>
            <a:ext cx="411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 , HTML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2"/>
            <a:endCxn id="9" idx="0"/>
          </p:cNvCxnSpPr>
          <p:nvPr/>
        </p:nvCxnSpPr>
        <p:spPr>
          <a:xfrm rot="5400000">
            <a:off x="3124200" y="457200"/>
            <a:ext cx="11430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rot="5400000">
            <a:off x="1022866" y="3689866"/>
            <a:ext cx="161186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4" idx="2"/>
          </p:cNvCxnSpPr>
          <p:nvPr/>
        </p:nvCxnSpPr>
        <p:spPr>
          <a:xfrm>
            <a:off x="2133600" y="53721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6"/>
            <a:endCxn id="15" idx="2"/>
          </p:cNvCxnSpPr>
          <p:nvPr/>
        </p:nvCxnSpPr>
        <p:spPr>
          <a:xfrm flipV="1">
            <a:off x="3962400" y="4114800"/>
            <a:ext cx="25908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4" idx="7"/>
          </p:cNvCxnSpPr>
          <p:nvPr/>
        </p:nvCxnSpPr>
        <p:spPr>
          <a:xfrm rot="10800000" flipV="1">
            <a:off x="3783852" y="3733800"/>
            <a:ext cx="2769348" cy="1234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MVC DIAGRAM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832" y="1447800"/>
            <a:ext cx="887811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22560" y="6858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MVC FLOW CHART</a:t>
            </a:r>
          </a:p>
        </p:txBody>
      </p:sp>
    </p:spTree>
    <p:extLst>
      <p:ext uri="{BB962C8B-B14F-4D97-AF65-F5344CB8AC3E}">
        <p14:creationId xmlns:p14="http://schemas.microsoft.com/office/powerpoint/2010/main" xmlns="" val="143911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REVIEW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REVIEW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394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143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Corgan Associates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Administrator</dc:creator>
  <cp:lastModifiedBy>Anand Kadia</cp:lastModifiedBy>
  <cp:revision>7</cp:revision>
  <dcterms:created xsi:type="dcterms:W3CDTF">2014-08-05T19:16:07Z</dcterms:created>
  <dcterms:modified xsi:type="dcterms:W3CDTF">2014-08-05T23:32:16Z</dcterms:modified>
</cp:coreProperties>
</file>