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59" r:id="rId5"/>
    <p:sldId id="305" r:id="rId6"/>
    <p:sldId id="308" r:id="rId7"/>
    <p:sldId id="302" r:id="rId8"/>
    <p:sldId id="306" r:id="rId9"/>
    <p:sldId id="307" r:id="rId10"/>
    <p:sldId id="281" r:id="rId11"/>
    <p:sldId id="291" r:id="rId12"/>
    <p:sldId id="292" r:id="rId13"/>
    <p:sldId id="301" r:id="rId14"/>
    <p:sldId id="304" r:id="rId15"/>
    <p:sldId id="303" r:id="rId16"/>
    <p:sldId id="289" r:id="rId17"/>
    <p:sldId id="271" r:id="rId18"/>
    <p:sldId id="288" r:id="rId19"/>
    <p:sldId id="309" r:id="rId20"/>
    <p:sldId id="310" r:id="rId21"/>
    <p:sldId id="260" r:id="rId22"/>
    <p:sldId id="287" r:id="rId23"/>
    <p:sldId id="261" r:id="rId24"/>
    <p:sldId id="282" r:id="rId25"/>
    <p:sldId id="297" r:id="rId26"/>
    <p:sldId id="278" r:id="rId27"/>
    <p:sldId id="298" r:id="rId28"/>
    <p:sldId id="300" r:id="rId29"/>
    <p:sldId id="299" r:id="rId30"/>
    <p:sldId id="265" r:id="rId31"/>
    <p:sldId id="286" r:id="rId32"/>
    <p:sldId id="293" r:id="rId33"/>
    <p:sldId id="296" r:id="rId34"/>
    <p:sldId id="295" r:id="rId35"/>
    <p:sldId id="294" r:id="rId36"/>
    <p:sldId id="283" r:id="rId37"/>
    <p:sldId id="285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F92"/>
    <a:srgbClr val="1431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0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63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5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7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4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2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7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17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93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8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2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6EBC-B0A0-4BE3-B6F2-F19F05AC1597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0862-C882-4557-A186-5CFC37759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68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hyperlink" Target="http://en.wikipedia.org/wiki/JavaServer_Pag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01" y="5"/>
            <a:ext cx="9141904" cy="6858000"/>
          </a:xfrm>
          <a:prstGeom prst="rect">
            <a:avLst/>
          </a:prstGeom>
          <a:gradFill>
            <a:gsLst>
              <a:gs pos="6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248" y="1656608"/>
            <a:ext cx="95596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2982" y="907883"/>
            <a:ext cx="9216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5324 - SUMMER 2014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8145" y="3176461"/>
            <a:ext cx="9216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Ratnaparkhi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Anand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Kadia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r">
              <a:buFontTx/>
              <a:buChar char="-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Jyoti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Salitra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r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Sneha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Kulkarni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Wesley Mao		</a:t>
            </a:r>
          </a:p>
        </p:txBody>
      </p:sp>
    </p:spTree>
    <p:extLst>
      <p:ext uri="{BB962C8B-B14F-4D97-AF65-F5344CB8AC3E}">
        <p14:creationId xmlns="" xmlns:p14="http://schemas.microsoft.com/office/powerpoint/2010/main" val="2732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06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4344" y="730755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310" y="1695372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 FOR VIEW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responsive on every screen.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To get stylish effects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To make the web page more interactive.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JSP and JSTL</a:t>
            </a:r>
          </a:p>
          <a:p>
            <a:pPr marL="685800" lvl="2"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the web pages dynamic.</a:t>
            </a:r>
          </a:p>
          <a:p>
            <a:pPr marL="685800" lvl="2" algn="l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JSTL provides an effective way to embed logic within a 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JavaServer Pages"/>
              </a:rPr>
              <a:t>JSP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page   </a:t>
            </a:r>
            <a:b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without using embedded 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Java (programming language)"/>
              </a:rPr>
              <a:t>Java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code directly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70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560" y="685800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TECHNOLOGIES FOR 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Apache Tomcat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Platform, Enterprise Edition (J2EE)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Database: MySQL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libraries: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-j-connector,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JSTL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IDE: Eclipse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Kepler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MVC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POJO (Plain Old Java Object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 represents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database record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Java 	     environment. 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SearchResultModel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Server Pages; compiled by Web Server into HTML and return to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Servlets; handle request/response and control the processing among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server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side resources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BasicSearchServlet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3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ARCHITECTURE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1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" y="1447800"/>
            <a:ext cx="88781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404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4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0" y="1410320"/>
            <a:ext cx="7200000" cy="3720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48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18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35" y="283028"/>
            <a:ext cx="4403094" cy="58601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6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1111"/>
          <a:stretch/>
        </p:blipFill>
        <p:spPr>
          <a:xfrm>
            <a:off x="1462165" y="441367"/>
            <a:ext cx="6352039" cy="5823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8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60" t="16518" r="2741" b="12333"/>
          <a:stretch/>
        </p:blipFill>
        <p:spPr>
          <a:xfrm>
            <a:off x="1681843" y="1763486"/>
            <a:ext cx="5780315" cy="33310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16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939" t="36311" r="-344" b="-5200"/>
          <a:stretch/>
        </p:blipFill>
        <p:spPr>
          <a:xfrm>
            <a:off x="1338942" y="441367"/>
            <a:ext cx="6497033" cy="5823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9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6" y="482454"/>
            <a:ext cx="8419047" cy="55365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1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FULL SPECIFICATION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2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1.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BASIC.SPEC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29000" t="8889" r="28500" b="16836"/>
          <a:stretch/>
        </p:blipFill>
        <p:spPr>
          <a:xfrm>
            <a:off x="1676400" y="304800"/>
            <a:ext cx="5763990" cy="56662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53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ADVANCE.SPEC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7876" t="7080" r="28318" b="51548"/>
          <a:stretch/>
        </p:blipFill>
        <p:spPr>
          <a:xfrm>
            <a:off x="374515" y="910881"/>
            <a:ext cx="8360820" cy="4441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55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27937" t="48619" r="28257" b="1137"/>
          <a:stretch/>
        </p:blipFill>
        <p:spPr>
          <a:xfrm>
            <a:off x="374515" y="573233"/>
            <a:ext cx="8360820" cy="5393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ADVANCE.SPEC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1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3.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ITEM.SPEC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8659" t="8129" r="28353" b="39838"/>
          <a:stretch/>
        </p:blipFill>
        <p:spPr>
          <a:xfrm>
            <a:off x="1219200" y="838200"/>
            <a:ext cx="6858000" cy="4669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91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29000" t="8889" r="29000" b="24543"/>
          <a:stretch/>
        </p:blipFill>
        <p:spPr>
          <a:xfrm>
            <a:off x="1676400" y="762000"/>
            <a:ext cx="5733761" cy="511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PRODUCT DETAIL.SPEC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4143" y="928048"/>
            <a:ext cx="68239" cy="10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97487" y="8381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1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5.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US.SPEC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27867" t="5505" r="28784" b="39450"/>
          <a:stretch/>
        </p:blipFill>
        <p:spPr>
          <a:xfrm>
            <a:off x="1254029" y="762000"/>
            <a:ext cx="6614162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47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5643" y="1337527"/>
            <a:ext cx="6149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ACTIVITIES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MVC ARCHITECTURE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DIAGRAM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FULL SPECIFICATION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SEQUECE DIAGRAM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344" y="730755"/>
            <a:ext cx="3788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7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78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01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875930" cy="5313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3629" y="52884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BASIC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57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02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35" y="736423"/>
            <a:ext cx="6806349" cy="50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915" y="236193"/>
            <a:ext cx="23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ADVANCE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3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03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5" y="914714"/>
            <a:ext cx="6806349" cy="502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825" y="40810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0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3642"/>
            <a:ext cx="6806349" cy="502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341300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PRODUCT DETAIL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 05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5" y="914714"/>
            <a:ext cx="7441270" cy="502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365" y="408109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6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62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359113"/>
            <a:ext cx="8707662" cy="3942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1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2096" y="0"/>
            <a:ext cx="9141904" cy="6858000"/>
          </a:xfrm>
          <a:prstGeom prst="rect">
            <a:avLst/>
          </a:prstGeom>
          <a:gradFill>
            <a:gsLst>
              <a:gs pos="6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847111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0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715216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</a:t>
            </a: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2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ACTIVITIES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5643" y="1337527"/>
            <a:ext cx="61498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AND TESTING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" y="73075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ACTIVITIES (AGILE)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90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6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4344" y="730755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25644" y="1337527"/>
            <a:ext cx="94774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SEARCH	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 SEARCH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	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DETAIL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 PAGE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STORE LOCATORS			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			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42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119253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66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30" y="507471"/>
            <a:ext cx="2075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25644" y="1059794"/>
            <a:ext cx="94774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– REQIREMENT GATHERING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636" y="1861350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32738" y="2413673"/>
            <a:ext cx="94774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MVC ARCHITECTURE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DETAIL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 LOCATION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175" y="4384816"/>
            <a:ext cx="3555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25644" y="4930398"/>
            <a:ext cx="94774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 SEARCH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IMPROVEMENT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1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261</Words>
  <Application>Microsoft Office PowerPoint</Application>
  <PresentationFormat>On-screen Show (4:3)</PresentationFormat>
  <Paragraphs>128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Mao</dc:creator>
  <cp:lastModifiedBy>Anand Kadia</cp:lastModifiedBy>
  <cp:revision>37</cp:revision>
  <dcterms:created xsi:type="dcterms:W3CDTF">2014-07-01T19:28:30Z</dcterms:created>
  <dcterms:modified xsi:type="dcterms:W3CDTF">2015-04-26T21:51:23Z</dcterms:modified>
</cp:coreProperties>
</file>