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317" r:id="rId6"/>
    <p:sldId id="310" r:id="rId7"/>
    <p:sldId id="337" r:id="rId8"/>
    <p:sldId id="343" r:id="rId9"/>
    <p:sldId id="344" r:id="rId10"/>
    <p:sldId id="345" r:id="rId11"/>
    <p:sldId id="338" r:id="rId12"/>
    <p:sldId id="350" r:id="rId13"/>
    <p:sldId id="339" r:id="rId14"/>
    <p:sldId id="347" r:id="rId15"/>
    <p:sldId id="340" r:id="rId16"/>
    <p:sldId id="351" r:id="rId17"/>
    <p:sldId id="348" r:id="rId18"/>
    <p:sldId id="352" r:id="rId19"/>
    <p:sldId id="349" r:id="rId20"/>
    <p:sldId id="353" r:id="rId21"/>
    <p:sldId id="358" r:id="rId22"/>
    <p:sldId id="354" r:id="rId23"/>
    <p:sldId id="356" r:id="rId24"/>
    <p:sldId id="355" r:id="rId25"/>
    <p:sldId id="357" r:id="rId26"/>
    <p:sldId id="336" r:id="rId27"/>
  </p:sldIdLst>
  <p:sldSz cx="24387175" cy="13716000"/>
  <p:notesSz cx="6858000" cy="9144000"/>
  <p:defaultTextStyle>
    <a:defPPr>
      <a:defRPr lang="en-US"/>
    </a:defPPr>
    <a:lvl1pPr marL="0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4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B0F0"/>
    <a:srgbClr val="3A7CDE"/>
    <a:srgbClr val="3C5374"/>
    <a:srgbClr val="E6EDF6"/>
    <a:srgbClr val="0A408A"/>
    <a:srgbClr val="F79646"/>
    <a:srgbClr val="F09C12"/>
    <a:srgbClr val="1A4F9B"/>
    <a:srgbClr val="E4A5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EA8BCB-3BC2-4ED4-9809-D22EC164303A}" v="1109" dt="2024-04-25T06:24:01.7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39" d="100"/>
          <a:sy n="39" d="100"/>
        </p:scale>
        <p:origin x="840" y="82"/>
      </p:cViewPr>
      <p:guideLst>
        <p:guide orient="horz" pos="4320"/>
        <p:guide pos="76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nd Kane" userId="59997734-39a4-40b3-a16d-6a379e0dc613" providerId="ADAL" clId="{9FEA8BCB-3BC2-4ED4-9809-D22EC164303A}"/>
    <pc:docChg chg="undo redo custSel addSld delSld modSld">
      <pc:chgData name="Anand Kane" userId="59997734-39a4-40b3-a16d-6a379e0dc613" providerId="ADAL" clId="{9FEA8BCB-3BC2-4ED4-9809-D22EC164303A}" dt="2024-04-25T06:24:01.774" v="2343" actId="20577"/>
      <pc:docMkLst>
        <pc:docMk/>
      </pc:docMkLst>
      <pc:sldChg chg="modSp mod modTransition">
        <pc:chgData name="Anand Kane" userId="59997734-39a4-40b3-a16d-6a379e0dc613" providerId="ADAL" clId="{9FEA8BCB-3BC2-4ED4-9809-D22EC164303A}" dt="2024-04-23T11:07:37.025" v="2167" actId="20577"/>
        <pc:sldMkLst>
          <pc:docMk/>
          <pc:sldMk cId="1853132297" sldId="256"/>
        </pc:sldMkLst>
        <pc:spChg chg="mod">
          <ac:chgData name="Anand Kane" userId="59997734-39a4-40b3-a16d-6a379e0dc613" providerId="ADAL" clId="{9FEA8BCB-3BC2-4ED4-9809-D22EC164303A}" dt="2024-04-23T11:07:37.025" v="2167" actId="20577"/>
          <ac:spMkLst>
            <pc:docMk/>
            <pc:sldMk cId="1853132297" sldId="256"/>
            <ac:spMk id="2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3:13.291" v="11" actId="20577"/>
          <ac:spMkLst>
            <pc:docMk/>
            <pc:sldMk cId="1853132297" sldId="256"/>
            <ac:spMk id="16" creationId="{00000000-0000-0000-0000-000000000000}"/>
          </ac:spMkLst>
        </pc:spChg>
      </pc:sldChg>
      <pc:sldChg chg="modSp mod modTransition modAnim">
        <pc:chgData name="Anand Kane" userId="59997734-39a4-40b3-a16d-6a379e0dc613" providerId="ADAL" clId="{9FEA8BCB-3BC2-4ED4-9809-D22EC164303A}" dt="2024-04-23T11:18:04.215" v="2247" actId="20577"/>
        <pc:sldMkLst>
          <pc:docMk/>
          <pc:sldMk cId="7917468" sldId="310"/>
        </pc:sldMkLst>
        <pc:spChg chg="mod">
          <ac:chgData name="Anand Kane" userId="59997734-39a4-40b3-a16d-6a379e0dc613" providerId="ADAL" clId="{9FEA8BCB-3BC2-4ED4-9809-D22EC164303A}" dt="2024-04-23T08:58:13.008" v="54"/>
          <ac:spMkLst>
            <pc:docMk/>
            <pc:sldMk cId="7917468" sldId="310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18:04.215" v="2247" actId="20577"/>
          <ac:spMkLst>
            <pc:docMk/>
            <pc:sldMk cId="7917468" sldId="310"/>
            <ac:spMk id="6" creationId="{00000000-0000-0000-0000-000000000000}"/>
          </ac:spMkLst>
        </pc:spChg>
      </pc:sldChg>
      <pc:sldChg chg="addSp delSp modSp mod modTransition modAnim">
        <pc:chgData name="Anand Kane" userId="59997734-39a4-40b3-a16d-6a379e0dc613" providerId="ADAL" clId="{9FEA8BCB-3BC2-4ED4-9809-D22EC164303A}" dt="2024-04-23T09:35:19.812" v="255"/>
        <pc:sldMkLst>
          <pc:docMk/>
          <pc:sldMk cId="2371198380" sldId="317"/>
        </pc:sldMkLst>
        <pc:spChg chg="add mod">
          <ac:chgData name="Anand Kane" userId="59997734-39a4-40b3-a16d-6a379e0dc613" providerId="ADAL" clId="{9FEA8BCB-3BC2-4ED4-9809-D22EC164303A}" dt="2024-04-23T09:28:31.573" v="228" actId="108"/>
          <ac:spMkLst>
            <pc:docMk/>
            <pc:sldMk cId="2371198380" sldId="317"/>
            <ac:spMk id="5" creationId="{438333C0-7589-7F16-195A-678A606224EA}"/>
          </ac:spMkLst>
        </pc:spChg>
        <pc:spChg chg="del mod">
          <ac:chgData name="Anand Kane" userId="59997734-39a4-40b3-a16d-6a379e0dc613" providerId="ADAL" clId="{9FEA8BCB-3BC2-4ED4-9809-D22EC164303A}" dt="2024-04-23T09:25:44.224" v="211" actId="478"/>
          <ac:spMkLst>
            <pc:docMk/>
            <pc:sldMk cId="2371198380" sldId="317"/>
            <ac:spMk id="26" creationId="{00000000-0000-0000-0000-000000000000}"/>
          </ac:spMkLst>
        </pc:spChg>
        <pc:spChg chg="add del mod">
          <ac:chgData name="Anand Kane" userId="59997734-39a4-40b3-a16d-6a379e0dc613" providerId="ADAL" clId="{9FEA8BCB-3BC2-4ED4-9809-D22EC164303A}" dt="2024-04-23T09:25:36.570" v="208" actId="478"/>
          <ac:spMkLst>
            <pc:docMk/>
            <pc:sldMk cId="2371198380" sldId="317"/>
            <ac:spMk id="58" creationId="{680267C2-A041-7F43-8367-12EF355F492F}"/>
          </ac:spMkLst>
        </pc:spChg>
        <pc:grpChg chg="add del mod">
          <ac:chgData name="Anand Kane" userId="59997734-39a4-40b3-a16d-6a379e0dc613" providerId="ADAL" clId="{9FEA8BCB-3BC2-4ED4-9809-D22EC164303A}" dt="2024-04-23T09:25:07.766" v="203" actId="478"/>
          <ac:grpSpMkLst>
            <pc:docMk/>
            <pc:sldMk cId="2371198380" sldId="317"/>
            <ac:grpSpMk id="2" creationId="{00000000-0000-0000-0000-000000000000}"/>
          </ac:grpSpMkLst>
        </pc:grpChg>
        <pc:picChg chg="mod">
          <ac:chgData name="Anand Kane" userId="59997734-39a4-40b3-a16d-6a379e0dc613" providerId="ADAL" clId="{9FEA8BCB-3BC2-4ED4-9809-D22EC164303A}" dt="2024-04-23T09:25:49.896" v="213" actId="1076"/>
          <ac:picMkLst>
            <pc:docMk/>
            <pc:sldMk cId="2371198380" sldId="317"/>
            <ac:picMk id="5122" creationId="{00000000-0000-0000-0000-000000000000}"/>
          </ac:picMkLst>
        </pc:picChg>
      </pc:sldChg>
      <pc:sldChg chg="modTransition">
        <pc:chgData name="Anand Kane" userId="59997734-39a4-40b3-a16d-6a379e0dc613" providerId="ADAL" clId="{9FEA8BCB-3BC2-4ED4-9809-D22EC164303A}" dt="2024-04-23T09:06:00.449" v="133"/>
        <pc:sldMkLst>
          <pc:docMk/>
          <pc:sldMk cId="3834265078" sldId="336"/>
        </pc:sldMkLst>
      </pc:sldChg>
      <pc:sldChg chg="modSp add mod modAnim">
        <pc:chgData name="Anand Kane" userId="59997734-39a4-40b3-a16d-6a379e0dc613" providerId="ADAL" clId="{9FEA8BCB-3BC2-4ED4-9809-D22EC164303A}" dt="2024-04-25T06:24:01.774" v="2343" actId="20577"/>
        <pc:sldMkLst>
          <pc:docMk/>
          <pc:sldMk cId="3002022576" sldId="337"/>
        </pc:sldMkLst>
        <pc:spChg chg="mod">
          <ac:chgData name="Anand Kane" userId="59997734-39a4-40b3-a16d-6a379e0dc613" providerId="ADAL" clId="{9FEA8BCB-3BC2-4ED4-9809-D22EC164303A}" dt="2024-04-23T09:48:25.705" v="272"/>
          <ac:spMkLst>
            <pc:docMk/>
            <pc:sldMk cId="3002022576" sldId="337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5T06:24:01.774" v="2343" actId="20577"/>
          <ac:spMkLst>
            <pc:docMk/>
            <pc:sldMk cId="3002022576" sldId="337"/>
            <ac:spMk id="6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207540209" sldId="337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207540209" sldId="337"/>
            <ac:spMk id="5" creationId="{00000000-0000-0000-0000-000000000000}"/>
          </ac:spMkLst>
        </pc:spChg>
      </pc:sldChg>
      <pc:sldChg chg="addSp delSp modSp add mod modAnim">
        <pc:chgData name="Anand Kane" userId="59997734-39a4-40b3-a16d-6a379e0dc613" providerId="ADAL" clId="{9FEA8BCB-3BC2-4ED4-9809-D22EC164303A}" dt="2024-04-23T11:12:36.332" v="2209" actId="1035"/>
        <pc:sldMkLst>
          <pc:docMk/>
          <pc:sldMk cId="509415900" sldId="338"/>
        </pc:sldMkLst>
        <pc:spChg chg="add mod">
          <ac:chgData name="Anand Kane" userId="59997734-39a4-40b3-a16d-6a379e0dc613" providerId="ADAL" clId="{9FEA8BCB-3BC2-4ED4-9809-D22EC164303A}" dt="2024-04-23T10:03:20.937" v="481" actId="1076"/>
          <ac:spMkLst>
            <pc:docMk/>
            <pc:sldMk cId="509415900" sldId="338"/>
            <ac:spMk id="4" creationId="{CBC41A72-6733-AC6E-FB7D-152E0C1295F2}"/>
          </ac:spMkLst>
        </pc:spChg>
        <pc:spChg chg="mod">
          <ac:chgData name="Anand Kane" userId="59997734-39a4-40b3-a16d-6a379e0dc613" providerId="ADAL" clId="{9FEA8BCB-3BC2-4ED4-9809-D22EC164303A}" dt="2024-04-23T10:01:13.280" v="398" actId="20577"/>
          <ac:spMkLst>
            <pc:docMk/>
            <pc:sldMk cId="509415900" sldId="338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12:36.332" v="2209" actId="1035"/>
          <ac:spMkLst>
            <pc:docMk/>
            <pc:sldMk cId="509415900" sldId="338"/>
            <ac:spMk id="6" creationId="{00000000-0000-0000-0000-000000000000}"/>
          </ac:spMkLst>
        </pc:spChg>
        <pc:spChg chg="add del mod">
          <ac:chgData name="Anand Kane" userId="59997734-39a4-40b3-a16d-6a379e0dc613" providerId="ADAL" clId="{9FEA8BCB-3BC2-4ED4-9809-D22EC164303A}" dt="2024-04-23T10:03:59.595" v="490" actId="478"/>
          <ac:spMkLst>
            <pc:docMk/>
            <pc:sldMk cId="509415900" sldId="338"/>
            <ac:spMk id="7" creationId="{0F922247-6D69-240E-DD85-692DE96EC5F5}"/>
          </ac:spMkLst>
        </pc:spChg>
        <pc:picChg chg="add mod">
          <ac:chgData name="Anand Kane" userId="59997734-39a4-40b3-a16d-6a379e0dc613" providerId="ADAL" clId="{9FEA8BCB-3BC2-4ED4-9809-D22EC164303A}" dt="2024-04-23T11:12:36.332" v="2209" actId="1035"/>
          <ac:picMkLst>
            <pc:docMk/>
            <pc:sldMk cId="509415900" sldId="338"/>
            <ac:picMk id="10" creationId="{C50686C2-FE1D-CAEC-90B7-473D28E588EE}"/>
          </ac:picMkLst>
        </pc:picChg>
        <pc:picChg chg="add del mod">
          <ac:chgData name="Anand Kane" userId="59997734-39a4-40b3-a16d-6a379e0dc613" providerId="ADAL" clId="{9FEA8BCB-3BC2-4ED4-9809-D22EC164303A}" dt="2024-04-23T10:10:30.268" v="659" actId="478"/>
          <ac:picMkLst>
            <pc:docMk/>
            <pc:sldMk cId="509415900" sldId="338"/>
            <ac:picMk id="12" creationId="{0D05504F-D50F-1D5E-CBD1-60A3057B1129}"/>
          </ac:picMkLst>
        </pc:picChg>
        <pc:picChg chg="add mod">
          <ac:chgData name="Anand Kane" userId="59997734-39a4-40b3-a16d-6a379e0dc613" providerId="ADAL" clId="{9FEA8BCB-3BC2-4ED4-9809-D22EC164303A}" dt="2024-04-23T11:12:36.332" v="2209" actId="1035"/>
          <ac:picMkLst>
            <pc:docMk/>
            <pc:sldMk cId="509415900" sldId="338"/>
            <ac:picMk id="15" creationId="{BAC07A26-1538-98A1-1DCD-D5AB2EB477D7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356776425" sldId="339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1356776425" sldId="339"/>
            <ac:spMk id="5" creationId="{00000000-0000-0000-0000-000000000000}"/>
          </ac:spMkLst>
        </pc:spChg>
      </pc:sldChg>
      <pc:sldChg chg="addSp delSp modSp add mod modAnim">
        <pc:chgData name="Anand Kane" userId="59997734-39a4-40b3-a16d-6a379e0dc613" providerId="ADAL" clId="{9FEA8BCB-3BC2-4ED4-9809-D22EC164303A}" dt="2024-04-23T10:33:19.304" v="872" actId="113"/>
        <pc:sldMkLst>
          <pc:docMk/>
          <pc:sldMk cId="4201530197" sldId="339"/>
        </pc:sldMkLst>
        <pc:spChg chg="mod">
          <ac:chgData name="Anand Kane" userId="59997734-39a4-40b3-a16d-6a379e0dc613" providerId="ADAL" clId="{9FEA8BCB-3BC2-4ED4-9809-D22EC164303A}" dt="2024-04-23T10:11:43.741" v="717" actId="20577"/>
          <ac:spMkLst>
            <pc:docMk/>
            <pc:sldMk cId="4201530197" sldId="339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33:19.304" v="872" actId="113"/>
          <ac:spMkLst>
            <pc:docMk/>
            <pc:sldMk cId="4201530197" sldId="339"/>
            <ac:spMk id="6" creationId="{00000000-0000-0000-0000-000000000000}"/>
          </ac:spMkLst>
        </pc:spChg>
        <pc:picChg chg="del mod">
          <ac:chgData name="Anand Kane" userId="59997734-39a4-40b3-a16d-6a379e0dc613" providerId="ADAL" clId="{9FEA8BCB-3BC2-4ED4-9809-D22EC164303A}" dt="2024-04-23T10:30:21.955" v="741" actId="478"/>
          <ac:picMkLst>
            <pc:docMk/>
            <pc:sldMk cId="4201530197" sldId="339"/>
            <ac:picMk id="2" creationId="{00000000-0000-0000-0000-000000000000}"/>
          </ac:picMkLst>
        </pc:picChg>
        <pc:picChg chg="add mod">
          <ac:chgData name="Anand Kane" userId="59997734-39a4-40b3-a16d-6a379e0dc613" providerId="ADAL" clId="{9FEA8BCB-3BC2-4ED4-9809-D22EC164303A}" dt="2024-04-23T10:31:29.620" v="750" actId="1076"/>
          <ac:picMkLst>
            <pc:docMk/>
            <pc:sldMk cId="4201530197" sldId="339"/>
            <ac:picMk id="7" creationId="{BA1E414A-BBA1-A34E-4339-501261108B8B}"/>
          </ac:picMkLst>
        </pc:picChg>
      </pc:sldChg>
      <pc:sldChg chg="addSp delSp modSp add mod modAnim">
        <pc:chgData name="Anand Kane" userId="59997734-39a4-40b3-a16d-6a379e0dc613" providerId="ADAL" clId="{9FEA8BCB-3BC2-4ED4-9809-D22EC164303A}" dt="2024-04-23T10:41:55.630" v="1088" actId="20577"/>
        <pc:sldMkLst>
          <pc:docMk/>
          <pc:sldMk cId="1555209225" sldId="340"/>
        </pc:sldMkLst>
        <pc:spChg chg="mod">
          <ac:chgData name="Anand Kane" userId="59997734-39a4-40b3-a16d-6a379e0dc613" providerId="ADAL" clId="{9FEA8BCB-3BC2-4ED4-9809-D22EC164303A}" dt="2024-04-23T10:39:34.458" v="965" actId="20577"/>
          <ac:spMkLst>
            <pc:docMk/>
            <pc:sldMk cId="1555209225" sldId="340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41:55.630" v="1088" actId="20577"/>
          <ac:spMkLst>
            <pc:docMk/>
            <pc:sldMk cId="1555209225" sldId="340"/>
            <ac:spMk id="6" creationId="{00000000-0000-0000-0000-000000000000}"/>
          </ac:spMkLst>
        </pc:spChg>
        <pc:picChg chg="del">
          <ac:chgData name="Anand Kane" userId="59997734-39a4-40b3-a16d-6a379e0dc613" providerId="ADAL" clId="{9FEA8BCB-3BC2-4ED4-9809-D22EC164303A}" dt="2024-04-23T10:39:38.530" v="966" actId="478"/>
          <ac:picMkLst>
            <pc:docMk/>
            <pc:sldMk cId="1555209225" sldId="340"/>
            <ac:picMk id="2" creationId="{00000000-0000-0000-0000-000000000000}"/>
          </ac:picMkLst>
        </pc:picChg>
        <pc:picChg chg="add mod">
          <ac:chgData name="Anand Kane" userId="59997734-39a4-40b3-a16d-6a379e0dc613" providerId="ADAL" clId="{9FEA8BCB-3BC2-4ED4-9809-D22EC164303A}" dt="2024-04-23T10:40:47.576" v="1029" actId="14100"/>
          <ac:picMkLst>
            <pc:docMk/>
            <pc:sldMk cId="1555209225" sldId="340"/>
            <ac:picMk id="7" creationId="{646154B7-BFB1-56AB-6337-2B20D752C9E9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907261399" sldId="340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907261399" sldId="340"/>
            <ac:spMk id="5" creationId="{00000000-0000-0000-0000-000000000000}"/>
          </ac:spMkLst>
        </pc:spChg>
      </pc:sldChg>
      <pc:sldChg chg="add del">
        <pc:chgData name="Anand Kane" userId="59997734-39a4-40b3-a16d-6a379e0dc613" providerId="ADAL" clId="{9FEA8BCB-3BC2-4ED4-9809-D22EC164303A}" dt="2024-04-23T10:50:20.094" v="1270" actId="47"/>
        <pc:sldMkLst>
          <pc:docMk/>
          <pc:sldMk cId="2643454421" sldId="341"/>
        </pc:sldMkLst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4158867696" sldId="341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4158867696" sldId="341"/>
            <ac:spMk id="5" creationId="{00000000-0000-0000-0000-000000000000}"/>
          </ac:spMkLst>
        </pc:spChg>
      </pc:sldChg>
      <pc:sldChg chg="add del">
        <pc:chgData name="Anand Kane" userId="59997734-39a4-40b3-a16d-6a379e0dc613" providerId="ADAL" clId="{9FEA8BCB-3BC2-4ED4-9809-D22EC164303A}" dt="2024-04-23T10:50:21.669" v="1271" actId="47"/>
        <pc:sldMkLst>
          <pc:docMk/>
          <pc:sldMk cId="145014353" sldId="342"/>
        </pc:sldMkLst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49191597" sldId="342"/>
        </pc:sldMkLst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616463514" sldId="343"/>
        </pc:sldMkLst>
      </pc:sldChg>
      <pc:sldChg chg="modSp add mod modAnim">
        <pc:chgData name="Anand Kane" userId="59997734-39a4-40b3-a16d-6a379e0dc613" providerId="ADAL" clId="{9FEA8BCB-3BC2-4ED4-9809-D22EC164303A}" dt="2024-04-23T11:10:44.479" v="2179" actId="15"/>
        <pc:sldMkLst>
          <pc:docMk/>
          <pc:sldMk cId="1105234676" sldId="343"/>
        </pc:sldMkLst>
        <pc:spChg chg="mod">
          <ac:chgData name="Anand Kane" userId="59997734-39a4-40b3-a16d-6a379e0dc613" providerId="ADAL" clId="{9FEA8BCB-3BC2-4ED4-9809-D22EC164303A}" dt="2024-04-23T09:54:39.807" v="332" actId="20577"/>
          <ac:spMkLst>
            <pc:docMk/>
            <pc:sldMk cId="1105234676" sldId="343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10:44.479" v="2179" actId="15"/>
          <ac:spMkLst>
            <pc:docMk/>
            <pc:sldMk cId="1105234676" sldId="343"/>
            <ac:spMk id="6" creationId="{00000000-0000-0000-0000-000000000000}"/>
          </ac:spMkLst>
        </pc:spChg>
      </pc:sldChg>
      <pc:sldChg chg="modSp add del mod">
        <pc:chgData name="Anand Kane" userId="59997734-39a4-40b3-a16d-6a379e0dc613" providerId="ADAL" clId="{9FEA8BCB-3BC2-4ED4-9809-D22EC164303A}" dt="2024-04-23T09:54:07.132" v="311" actId="47"/>
        <pc:sldMkLst>
          <pc:docMk/>
          <pc:sldMk cId="3459341017" sldId="343"/>
        </pc:sldMkLst>
        <pc:spChg chg="mod">
          <ac:chgData name="Anand Kane" userId="59997734-39a4-40b3-a16d-6a379e0dc613" providerId="ADAL" clId="{9FEA8BCB-3BC2-4ED4-9809-D22EC164303A}" dt="2024-04-23T09:51:55.941" v="296" actId="12"/>
          <ac:spMkLst>
            <pc:docMk/>
            <pc:sldMk cId="3459341017" sldId="343"/>
            <ac:spMk id="6" creationId="{00000000-0000-0000-0000-000000000000}"/>
          </ac:spMkLst>
        </pc:spChg>
      </pc:sldChg>
      <pc:sldChg chg="add del">
        <pc:chgData name="Anand Kane" userId="59997734-39a4-40b3-a16d-6a379e0dc613" providerId="ADAL" clId="{9FEA8BCB-3BC2-4ED4-9809-D22EC164303A}" dt="2024-04-23T09:54:26.109" v="316"/>
        <pc:sldMkLst>
          <pc:docMk/>
          <pc:sldMk cId="470833092" sldId="344"/>
        </pc:sldMkLst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599255679" sldId="344"/>
        </pc:sldMkLst>
      </pc:sldChg>
      <pc:sldChg chg="modSp add modAnim">
        <pc:chgData name="Anand Kane" userId="59997734-39a4-40b3-a16d-6a379e0dc613" providerId="ADAL" clId="{9FEA8BCB-3BC2-4ED4-9809-D22EC164303A}" dt="2024-04-23T11:11:57.635" v="2187"/>
        <pc:sldMkLst>
          <pc:docMk/>
          <pc:sldMk cId="1933439588" sldId="344"/>
        </pc:sldMkLst>
        <pc:spChg chg="mod">
          <ac:chgData name="Anand Kane" userId="59997734-39a4-40b3-a16d-6a379e0dc613" providerId="ADAL" clId="{9FEA8BCB-3BC2-4ED4-9809-D22EC164303A}" dt="2024-04-23T11:11:37.173" v="2186" actId="20577"/>
          <ac:spMkLst>
            <pc:docMk/>
            <pc:sldMk cId="1933439588" sldId="344"/>
            <ac:spMk id="6" creationId="{00000000-0000-0000-0000-000000000000}"/>
          </ac:spMkLst>
        </pc:spChg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278485178" sldId="345"/>
        </pc:sldMkLst>
      </pc:sldChg>
      <pc:sldChg chg="add del">
        <pc:chgData name="Anand Kane" userId="59997734-39a4-40b3-a16d-6a379e0dc613" providerId="ADAL" clId="{9FEA8BCB-3BC2-4ED4-9809-D22EC164303A}" dt="2024-04-23T09:54:25.432" v="315"/>
        <pc:sldMkLst>
          <pc:docMk/>
          <pc:sldMk cId="2583510195" sldId="345"/>
        </pc:sldMkLst>
      </pc:sldChg>
      <pc:sldChg chg="modSp add modAnim">
        <pc:chgData name="Anand Kane" userId="59997734-39a4-40b3-a16d-6a379e0dc613" providerId="ADAL" clId="{9FEA8BCB-3BC2-4ED4-9809-D22EC164303A}" dt="2024-04-23T11:34:10.479" v="2248" actId="15"/>
        <pc:sldMkLst>
          <pc:docMk/>
          <pc:sldMk cId="4040140374" sldId="345"/>
        </pc:sldMkLst>
        <pc:spChg chg="mod">
          <ac:chgData name="Anand Kane" userId="59997734-39a4-40b3-a16d-6a379e0dc613" providerId="ADAL" clId="{9FEA8BCB-3BC2-4ED4-9809-D22EC164303A}" dt="2024-04-23T11:34:10.479" v="2248" actId="15"/>
          <ac:spMkLst>
            <pc:docMk/>
            <pc:sldMk cId="4040140374" sldId="345"/>
            <ac:spMk id="6" creationId="{00000000-0000-0000-0000-000000000000}"/>
          </ac:spMkLst>
        </pc:spChg>
      </pc:sldChg>
      <pc:sldChg chg="addSp delSp modSp add del mod">
        <pc:chgData name="Anand Kane" userId="59997734-39a4-40b3-a16d-6a379e0dc613" providerId="ADAL" clId="{9FEA8BCB-3BC2-4ED4-9809-D22EC164303A}" dt="2024-04-23T10:37:33.746" v="897" actId="47"/>
        <pc:sldMkLst>
          <pc:docMk/>
          <pc:sldMk cId="291643910" sldId="346"/>
        </pc:sldMkLst>
        <pc:spChg chg="del">
          <ac:chgData name="Anand Kane" userId="59997734-39a4-40b3-a16d-6a379e0dc613" providerId="ADAL" clId="{9FEA8BCB-3BC2-4ED4-9809-D22EC164303A}" dt="2024-04-23T10:33:47.670" v="875" actId="478"/>
          <ac:spMkLst>
            <pc:docMk/>
            <pc:sldMk cId="291643910" sldId="346"/>
            <ac:spMk id="6" creationId="{00000000-0000-0000-0000-000000000000}"/>
          </ac:spMkLst>
        </pc:spChg>
        <pc:picChg chg="add del mod">
          <ac:chgData name="Anand Kane" userId="59997734-39a4-40b3-a16d-6a379e0dc613" providerId="ADAL" clId="{9FEA8BCB-3BC2-4ED4-9809-D22EC164303A}" dt="2024-04-23T10:34:36.645" v="881" actId="478"/>
          <ac:picMkLst>
            <pc:docMk/>
            <pc:sldMk cId="291643910" sldId="346"/>
            <ac:picMk id="4" creationId="{6C2ABE93-DA1A-737C-FDB2-804AE0ACE32F}"/>
          </ac:picMkLst>
        </pc:picChg>
        <pc:picChg chg="del">
          <ac:chgData name="Anand Kane" userId="59997734-39a4-40b3-a16d-6a379e0dc613" providerId="ADAL" clId="{9FEA8BCB-3BC2-4ED4-9809-D22EC164303A}" dt="2024-04-23T10:33:43.409" v="874" actId="478"/>
          <ac:picMkLst>
            <pc:docMk/>
            <pc:sldMk cId="291643910" sldId="346"/>
            <ac:picMk id="7" creationId="{BA1E414A-BBA1-A34E-4339-501261108B8B}"/>
          </ac:picMkLst>
        </pc:picChg>
        <pc:picChg chg="add mod">
          <ac:chgData name="Anand Kane" userId="59997734-39a4-40b3-a16d-6a379e0dc613" providerId="ADAL" clId="{9FEA8BCB-3BC2-4ED4-9809-D22EC164303A}" dt="2024-04-23T10:35:03.087" v="887" actId="1076"/>
          <ac:picMkLst>
            <pc:docMk/>
            <pc:sldMk cId="291643910" sldId="346"/>
            <ac:picMk id="10" creationId="{4681FE9E-2A56-2AC6-68DD-12A92C7021F7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628655284" sldId="346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1628655284" sldId="346"/>
            <ac:spMk id="5" creationId="{00000000-0000-0000-0000-000000000000}"/>
          </ac:spMkLst>
        </pc:spChg>
      </pc:sldChg>
      <pc:sldChg chg="addSp delSp modSp add mod">
        <pc:chgData name="Anand Kane" userId="59997734-39a4-40b3-a16d-6a379e0dc613" providerId="ADAL" clId="{9FEA8BCB-3BC2-4ED4-9809-D22EC164303A}" dt="2024-04-23T10:36:24.098" v="896" actId="962"/>
        <pc:sldMkLst>
          <pc:docMk/>
          <pc:sldMk cId="521117184" sldId="347"/>
        </pc:sldMkLst>
        <pc:picChg chg="add mod">
          <ac:chgData name="Anand Kane" userId="59997734-39a4-40b3-a16d-6a379e0dc613" providerId="ADAL" clId="{9FEA8BCB-3BC2-4ED4-9809-D22EC164303A}" dt="2024-04-23T10:36:24.098" v="896" actId="962"/>
          <ac:picMkLst>
            <pc:docMk/>
            <pc:sldMk cId="521117184" sldId="347"/>
            <ac:picMk id="4" creationId="{1F3D556B-C828-AFB7-CBFE-7D0F545551A2}"/>
          </ac:picMkLst>
        </pc:picChg>
        <pc:picChg chg="del">
          <ac:chgData name="Anand Kane" userId="59997734-39a4-40b3-a16d-6a379e0dc613" providerId="ADAL" clId="{9FEA8BCB-3BC2-4ED4-9809-D22EC164303A}" dt="2024-04-23T10:36:03.153" v="889" actId="478"/>
          <ac:picMkLst>
            <pc:docMk/>
            <pc:sldMk cId="521117184" sldId="347"/>
            <ac:picMk id="10" creationId="{4681FE9E-2A56-2AC6-68DD-12A92C7021F7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4077029174" sldId="347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4077029174" sldId="347"/>
            <ac:spMk id="5" creationId="{00000000-0000-0000-0000-000000000000}"/>
          </ac:spMkLst>
        </pc:spChg>
      </pc:sldChg>
      <pc:sldChg chg="addSp delSp modSp add mod">
        <pc:chgData name="Anand Kane" userId="59997734-39a4-40b3-a16d-6a379e0dc613" providerId="ADAL" clId="{9FEA8BCB-3BC2-4ED4-9809-D22EC164303A}" dt="2024-04-23T10:54:16.467" v="1306" actId="22"/>
        <pc:sldMkLst>
          <pc:docMk/>
          <pc:sldMk cId="1763851301" sldId="348"/>
        </pc:sldMkLst>
        <pc:spChg chg="mod">
          <ac:chgData name="Anand Kane" userId="59997734-39a4-40b3-a16d-6a379e0dc613" providerId="ADAL" clId="{9FEA8BCB-3BC2-4ED4-9809-D22EC164303A}" dt="2024-04-23T10:41:25.626" v="1059" actId="255"/>
          <ac:spMkLst>
            <pc:docMk/>
            <pc:sldMk cId="1763851301" sldId="348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47:57.192" v="1241" actId="1035"/>
          <ac:spMkLst>
            <pc:docMk/>
            <pc:sldMk cId="1763851301" sldId="348"/>
            <ac:spMk id="6" creationId="{00000000-0000-0000-0000-000000000000}"/>
          </ac:spMkLst>
        </pc:spChg>
        <pc:spChg chg="add del">
          <ac:chgData name="Anand Kane" userId="59997734-39a4-40b3-a16d-6a379e0dc613" providerId="ADAL" clId="{9FEA8BCB-3BC2-4ED4-9809-D22EC164303A}" dt="2024-04-23T10:54:10.171" v="1304" actId="22"/>
          <ac:spMkLst>
            <pc:docMk/>
            <pc:sldMk cId="1763851301" sldId="348"/>
            <ac:spMk id="10" creationId="{32C53F4B-B30F-674D-DE57-35405592D65E}"/>
          </ac:spMkLst>
        </pc:spChg>
        <pc:spChg chg="add del">
          <ac:chgData name="Anand Kane" userId="59997734-39a4-40b3-a16d-6a379e0dc613" providerId="ADAL" clId="{9FEA8BCB-3BC2-4ED4-9809-D22EC164303A}" dt="2024-04-23T10:54:16.467" v="1306" actId="22"/>
          <ac:spMkLst>
            <pc:docMk/>
            <pc:sldMk cId="1763851301" sldId="348"/>
            <ac:spMk id="12" creationId="{F20A2E87-110F-A37F-B8BE-BC993C4BB0D1}"/>
          </ac:spMkLst>
        </pc:spChg>
        <pc:picChg chg="add mod">
          <ac:chgData name="Anand Kane" userId="59997734-39a4-40b3-a16d-6a379e0dc613" providerId="ADAL" clId="{9FEA8BCB-3BC2-4ED4-9809-D22EC164303A}" dt="2024-04-23T10:48:08.652" v="1244" actId="14100"/>
          <ac:picMkLst>
            <pc:docMk/>
            <pc:sldMk cId="1763851301" sldId="348"/>
            <ac:picMk id="4" creationId="{2B1BC5A4-0418-8055-688D-EE3AA14F4A7C}"/>
          </ac:picMkLst>
        </pc:picChg>
        <pc:picChg chg="del">
          <ac:chgData name="Anand Kane" userId="59997734-39a4-40b3-a16d-6a379e0dc613" providerId="ADAL" clId="{9FEA8BCB-3BC2-4ED4-9809-D22EC164303A}" dt="2024-04-23T10:47:08.520" v="1089" actId="478"/>
          <ac:picMkLst>
            <pc:docMk/>
            <pc:sldMk cId="1763851301" sldId="348"/>
            <ac:picMk id="7" creationId="{646154B7-BFB1-56AB-6337-2B20D752C9E9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194312820" sldId="348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194312820" sldId="348"/>
            <ac:spMk id="5" creationId="{00000000-0000-0000-0000-000000000000}"/>
          </ac:spMkLst>
        </pc:spChg>
      </pc:sldChg>
      <pc:sldChg chg="addSp delSp modSp add mod">
        <pc:chgData name="Anand Kane" userId="59997734-39a4-40b3-a16d-6a379e0dc613" providerId="ADAL" clId="{9FEA8BCB-3BC2-4ED4-9809-D22EC164303A}" dt="2024-04-23T10:54:58.826" v="1315"/>
        <pc:sldMkLst>
          <pc:docMk/>
          <pc:sldMk cId="21371444" sldId="349"/>
        </pc:sldMkLst>
        <pc:spChg chg="mod">
          <ac:chgData name="Anand Kane" userId="59997734-39a4-40b3-a16d-6a379e0dc613" providerId="ADAL" clId="{9FEA8BCB-3BC2-4ED4-9809-D22EC164303A}" dt="2024-04-23T10:54:58.826" v="1315"/>
          <ac:spMkLst>
            <pc:docMk/>
            <pc:sldMk cId="21371444" sldId="349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49:23.030" v="1263" actId="20577"/>
          <ac:spMkLst>
            <pc:docMk/>
            <pc:sldMk cId="21371444" sldId="349"/>
            <ac:spMk id="6" creationId="{00000000-0000-0000-0000-000000000000}"/>
          </ac:spMkLst>
        </pc:spChg>
        <pc:picChg chg="del">
          <ac:chgData name="Anand Kane" userId="59997734-39a4-40b3-a16d-6a379e0dc613" providerId="ADAL" clId="{9FEA8BCB-3BC2-4ED4-9809-D22EC164303A}" dt="2024-04-23T10:49:27.204" v="1264" actId="478"/>
          <ac:picMkLst>
            <pc:docMk/>
            <pc:sldMk cId="21371444" sldId="349"/>
            <ac:picMk id="4" creationId="{2B1BC5A4-0418-8055-688D-EE3AA14F4A7C}"/>
          </ac:picMkLst>
        </pc:picChg>
        <pc:picChg chg="add mod">
          <ac:chgData name="Anand Kane" userId="59997734-39a4-40b3-a16d-6a379e0dc613" providerId="ADAL" clId="{9FEA8BCB-3BC2-4ED4-9809-D22EC164303A}" dt="2024-04-23T10:50:14.557" v="1269" actId="14100"/>
          <ac:picMkLst>
            <pc:docMk/>
            <pc:sldMk cId="21371444" sldId="349"/>
            <ac:picMk id="7" creationId="{971E7EB8-E663-B4E9-4FA8-1D400F03AEF1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754029103" sldId="349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754029103" sldId="349"/>
            <ac:spMk id="5" creationId="{00000000-0000-0000-0000-000000000000}"/>
          </ac:spMkLst>
        </pc:spChg>
      </pc:sldChg>
      <pc:sldChg chg="addSp delSp modSp add mod modAnim">
        <pc:chgData name="Anand Kane" userId="59997734-39a4-40b3-a16d-6a379e0dc613" providerId="ADAL" clId="{9FEA8BCB-3BC2-4ED4-9809-D22EC164303A}" dt="2024-04-23T10:52:59.817" v="1298"/>
        <pc:sldMkLst>
          <pc:docMk/>
          <pc:sldMk cId="3693340068" sldId="350"/>
        </pc:sldMkLst>
        <pc:spChg chg="add del mod">
          <ac:chgData name="Anand Kane" userId="59997734-39a4-40b3-a16d-6a379e0dc613" providerId="ADAL" clId="{9FEA8BCB-3BC2-4ED4-9809-D22EC164303A}" dt="2024-04-23T10:52:41.908" v="1292" actId="207"/>
          <ac:spMkLst>
            <pc:docMk/>
            <pc:sldMk cId="3693340068" sldId="350"/>
            <ac:spMk id="6" creationId="{00000000-0000-0000-0000-000000000000}"/>
          </ac:spMkLst>
        </pc:spChg>
        <pc:picChg chg="add del">
          <ac:chgData name="Anand Kane" userId="59997734-39a4-40b3-a16d-6a379e0dc613" providerId="ADAL" clId="{9FEA8BCB-3BC2-4ED4-9809-D22EC164303A}" dt="2024-04-23T10:51:34.540" v="1282" actId="478"/>
          <ac:picMkLst>
            <pc:docMk/>
            <pc:sldMk cId="3693340068" sldId="350"/>
            <ac:picMk id="10" creationId="{C50686C2-FE1D-CAEC-90B7-473D28E588EE}"/>
          </ac:picMkLst>
        </pc:picChg>
        <pc:picChg chg="add del">
          <ac:chgData name="Anand Kane" userId="59997734-39a4-40b3-a16d-6a379e0dc613" providerId="ADAL" clId="{9FEA8BCB-3BC2-4ED4-9809-D22EC164303A}" dt="2024-04-23T10:51:36.693" v="1283" actId="478"/>
          <ac:picMkLst>
            <pc:docMk/>
            <pc:sldMk cId="3693340068" sldId="350"/>
            <ac:picMk id="15" creationId="{BAC07A26-1538-98A1-1DCD-D5AB2EB477D7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910004142" sldId="350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910004142" sldId="350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447489986" sldId="351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1447489986" sldId="351"/>
            <ac:spMk id="5" creationId="{00000000-0000-0000-0000-000000000000}"/>
          </ac:spMkLst>
        </pc:spChg>
      </pc:sldChg>
      <pc:sldChg chg="modSp add mod">
        <pc:chgData name="Anand Kane" userId="59997734-39a4-40b3-a16d-6a379e0dc613" providerId="ADAL" clId="{9FEA8BCB-3BC2-4ED4-9809-D22EC164303A}" dt="2024-04-23T10:53:54.721" v="1302"/>
        <pc:sldMkLst>
          <pc:docMk/>
          <pc:sldMk cId="1916485690" sldId="351"/>
        </pc:sldMkLst>
        <pc:spChg chg="mod">
          <ac:chgData name="Anand Kane" userId="59997734-39a4-40b3-a16d-6a379e0dc613" providerId="ADAL" clId="{9FEA8BCB-3BC2-4ED4-9809-D22EC164303A}" dt="2024-04-23T10:53:54.721" v="1302"/>
          <ac:spMkLst>
            <pc:docMk/>
            <pc:sldMk cId="1916485690" sldId="351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557511320" sldId="352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557511320" sldId="352"/>
            <ac:spMk id="5" creationId="{00000000-0000-0000-0000-000000000000}"/>
          </ac:spMkLst>
        </pc:spChg>
      </pc:sldChg>
      <pc:sldChg chg="modSp add mod">
        <pc:chgData name="Anand Kane" userId="59997734-39a4-40b3-a16d-6a379e0dc613" providerId="ADAL" clId="{9FEA8BCB-3BC2-4ED4-9809-D22EC164303A}" dt="2024-04-23T10:54:46.507" v="1313"/>
        <pc:sldMkLst>
          <pc:docMk/>
          <pc:sldMk cId="585194808" sldId="352"/>
        </pc:sldMkLst>
        <pc:spChg chg="mod">
          <ac:chgData name="Anand Kane" userId="59997734-39a4-40b3-a16d-6a379e0dc613" providerId="ADAL" clId="{9FEA8BCB-3BC2-4ED4-9809-D22EC164303A}" dt="2024-04-23T10:54:46.507" v="1313"/>
          <ac:spMkLst>
            <pc:docMk/>
            <pc:sldMk cId="585194808" sldId="352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811259315" sldId="353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811259315" sldId="353"/>
            <ac:spMk id="5" creationId="{00000000-0000-0000-0000-000000000000}"/>
          </ac:spMkLst>
        </pc:spChg>
      </pc:sldChg>
      <pc:sldChg chg="modSp add mod">
        <pc:chgData name="Anand Kane" userId="59997734-39a4-40b3-a16d-6a379e0dc613" providerId="ADAL" clId="{9FEA8BCB-3BC2-4ED4-9809-D22EC164303A}" dt="2024-04-23T10:55:04.539" v="1316"/>
        <pc:sldMkLst>
          <pc:docMk/>
          <pc:sldMk cId="4088168267" sldId="353"/>
        </pc:sldMkLst>
        <pc:spChg chg="mod">
          <ac:chgData name="Anand Kane" userId="59997734-39a4-40b3-a16d-6a379e0dc613" providerId="ADAL" clId="{9FEA8BCB-3BC2-4ED4-9809-D22EC164303A}" dt="2024-04-23T10:55:04.539" v="1316"/>
          <ac:spMkLst>
            <pc:docMk/>
            <pc:sldMk cId="4088168267" sldId="353"/>
            <ac:spMk id="5" creationId="{00000000-0000-0000-0000-000000000000}"/>
          </ac:spMkLst>
        </pc:spChg>
      </pc:sldChg>
      <pc:sldChg chg="addSp delSp modSp add mod">
        <pc:chgData name="Anand Kane" userId="59997734-39a4-40b3-a16d-6a379e0dc613" providerId="ADAL" clId="{9FEA8BCB-3BC2-4ED4-9809-D22EC164303A}" dt="2024-04-23T11:15:05.489" v="2224" actId="1038"/>
        <pc:sldMkLst>
          <pc:docMk/>
          <pc:sldMk cId="1383276530" sldId="354"/>
        </pc:sldMkLst>
        <pc:spChg chg="mod">
          <ac:chgData name="Anand Kane" userId="59997734-39a4-40b3-a16d-6a379e0dc613" providerId="ADAL" clId="{9FEA8BCB-3BC2-4ED4-9809-D22EC164303A}" dt="2024-04-23T10:55:58.721" v="1346" actId="20577"/>
          <ac:spMkLst>
            <pc:docMk/>
            <pc:sldMk cId="1383276530" sldId="354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0:56:19.240" v="1379" actId="20577"/>
          <ac:spMkLst>
            <pc:docMk/>
            <pc:sldMk cId="1383276530" sldId="354"/>
            <ac:spMk id="6" creationId="{00000000-0000-0000-0000-000000000000}"/>
          </ac:spMkLst>
        </pc:spChg>
        <pc:picChg chg="add mod">
          <ac:chgData name="Anand Kane" userId="59997734-39a4-40b3-a16d-6a379e0dc613" providerId="ADAL" clId="{9FEA8BCB-3BC2-4ED4-9809-D22EC164303A}" dt="2024-04-23T11:15:05.489" v="2224" actId="1038"/>
          <ac:picMkLst>
            <pc:docMk/>
            <pc:sldMk cId="1383276530" sldId="354"/>
            <ac:picMk id="4" creationId="{2193D183-77C8-A818-C81F-8C438CC32CDD}"/>
          </ac:picMkLst>
        </pc:picChg>
        <pc:picChg chg="del">
          <ac:chgData name="Anand Kane" userId="59997734-39a4-40b3-a16d-6a379e0dc613" providerId="ADAL" clId="{9FEA8BCB-3BC2-4ED4-9809-D22EC164303A}" dt="2024-04-23T11:13:55.492" v="2210" actId="478"/>
          <ac:picMkLst>
            <pc:docMk/>
            <pc:sldMk cId="1383276530" sldId="354"/>
            <ac:picMk id="7" creationId="{971E7EB8-E663-B4E9-4FA8-1D400F03AEF1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865472923" sldId="354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865472923" sldId="354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865472923" sldId="354"/>
            <ac:spMk id="11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1537249997" sldId="355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1537249997" sldId="355"/>
            <ac:spMk id="5" creationId="{00000000-0000-0000-0000-000000000000}"/>
          </ac:spMkLst>
        </pc:spChg>
      </pc:sldChg>
      <pc:sldChg chg="add del">
        <pc:chgData name="Anand Kane" userId="59997734-39a4-40b3-a16d-6a379e0dc613" providerId="ADAL" clId="{9FEA8BCB-3BC2-4ED4-9809-D22EC164303A}" dt="2024-04-23T10:56:39.924" v="1380" actId="47"/>
        <pc:sldMkLst>
          <pc:docMk/>
          <pc:sldMk cId="1644784823" sldId="355"/>
        </pc:sldMkLst>
      </pc:sldChg>
      <pc:sldChg chg="delSp modSp add mod modAnim">
        <pc:chgData name="Anand Kane" userId="59997734-39a4-40b3-a16d-6a379e0dc613" providerId="ADAL" clId="{9FEA8BCB-3BC2-4ED4-9809-D22EC164303A}" dt="2024-04-23T11:15:39.388" v="2227"/>
        <pc:sldMkLst>
          <pc:docMk/>
          <pc:sldMk cId="2312737208" sldId="355"/>
        </pc:sldMkLst>
        <pc:spChg chg="mod">
          <ac:chgData name="Anand Kane" userId="59997734-39a4-40b3-a16d-6a379e0dc613" providerId="ADAL" clId="{9FEA8BCB-3BC2-4ED4-9809-D22EC164303A}" dt="2024-04-23T10:56:49.936" v="1387" actId="20577"/>
          <ac:spMkLst>
            <pc:docMk/>
            <pc:sldMk cId="2312737208" sldId="355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02:22.529" v="1853" actId="20577"/>
          <ac:spMkLst>
            <pc:docMk/>
            <pc:sldMk cId="2312737208" sldId="355"/>
            <ac:spMk id="6" creationId="{00000000-0000-0000-0000-000000000000}"/>
          </ac:spMkLst>
        </pc:spChg>
        <pc:picChg chg="del">
          <ac:chgData name="Anand Kane" userId="59997734-39a4-40b3-a16d-6a379e0dc613" providerId="ADAL" clId="{9FEA8BCB-3BC2-4ED4-9809-D22EC164303A}" dt="2024-04-23T10:57:20.842" v="1388" actId="478"/>
          <ac:picMkLst>
            <pc:docMk/>
            <pc:sldMk cId="2312737208" sldId="355"/>
            <ac:picMk id="7" creationId="{971E7EB8-E663-B4E9-4FA8-1D400F03AEF1}"/>
          </ac:picMkLst>
        </pc:picChg>
      </pc:sldChg>
      <pc:sldChg chg="modSp add mod">
        <pc:chgData name="Anand Kane" userId="59997734-39a4-40b3-a16d-6a379e0dc613" providerId="ADAL" clId="{9FEA8BCB-3BC2-4ED4-9809-D22EC164303A}" dt="2024-04-23T11:02:52.098" v="1855"/>
        <pc:sldMkLst>
          <pc:docMk/>
          <pc:sldMk cId="2559523940" sldId="356"/>
        </pc:sldMkLst>
        <pc:spChg chg="mod">
          <ac:chgData name="Anand Kane" userId="59997734-39a4-40b3-a16d-6a379e0dc613" providerId="ADAL" clId="{9FEA8BCB-3BC2-4ED4-9809-D22EC164303A}" dt="2024-04-23T11:02:52.098" v="1855"/>
          <ac:spMkLst>
            <pc:docMk/>
            <pc:sldMk cId="2559523940" sldId="356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870936716" sldId="356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870936716" sldId="356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2870936716" sldId="356"/>
            <ac:spMk id="11" creationId="{00000000-0000-0000-0000-000000000000}"/>
          </ac:spMkLst>
        </pc:spChg>
      </pc:sldChg>
      <pc:sldChg chg="modSp add mod">
        <pc:chgData name="Anand Kane" userId="59997734-39a4-40b3-a16d-6a379e0dc613" providerId="ADAL" clId="{9FEA8BCB-3BC2-4ED4-9809-D22EC164303A}" dt="2024-04-23T11:03:09.712" v="1864" actId="20577"/>
        <pc:sldMkLst>
          <pc:docMk/>
          <pc:sldMk cId="1518667862" sldId="357"/>
        </pc:sldMkLst>
        <pc:spChg chg="mod">
          <ac:chgData name="Anand Kane" userId="59997734-39a4-40b3-a16d-6a379e0dc613" providerId="ADAL" clId="{9FEA8BCB-3BC2-4ED4-9809-D22EC164303A}" dt="2024-04-23T11:03:09.712" v="1864" actId="20577"/>
          <ac:spMkLst>
            <pc:docMk/>
            <pc:sldMk cId="1518667862" sldId="357"/>
            <ac:spMk id="5" creationId="{00000000-0000-0000-0000-000000000000}"/>
          </ac:spMkLst>
        </pc:spChg>
      </pc:sldChg>
      <pc:sldChg chg="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2207502065" sldId="357"/>
        </pc:sldMkLst>
      </pc:sldChg>
      <pc:sldChg chg="delSp modSp add mod modAnim">
        <pc:chgData name="Anand Kane" userId="59997734-39a4-40b3-a16d-6a379e0dc613" providerId="ADAL" clId="{9FEA8BCB-3BC2-4ED4-9809-D22EC164303A}" dt="2024-04-23T11:07:15.543" v="2166"/>
        <pc:sldMkLst>
          <pc:docMk/>
          <pc:sldMk cId="2673114056" sldId="358"/>
        </pc:sldMkLst>
        <pc:spChg chg="mod">
          <ac:chgData name="Anand Kane" userId="59997734-39a4-40b3-a16d-6a379e0dc613" providerId="ADAL" clId="{9FEA8BCB-3BC2-4ED4-9809-D22EC164303A}" dt="2024-04-23T11:04:09.875" v="1900" actId="20577"/>
          <ac:spMkLst>
            <pc:docMk/>
            <pc:sldMk cId="2673114056" sldId="358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11:06:56.331" v="2163" actId="12"/>
          <ac:spMkLst>
            <pc:docMk/>
            <pc:sldMk cId="2673114056" sldId="358"/>
            <ac:spMk id="6" creationId="{00000000-0000-0000-0000-000000000000}"/>
          </ac:spMkLst>
        </pc:spChg>
        <pc:picChg chg="del">
          <ac:chgData name="Anand Kane" userId="59997734-39a4-40b3-a16d-6a379e0dc613" providerId="ADAL" clId="{9FEA8BCB-3BC2-4ED4-9809-D22EC164303A}" dt="2024-04-23T11:04:13.474" v="1901" actId="478"/>
          <ac:picMkLst>
            <pc:docMk/>
            <pc:sldMk cId="2673114056" sldId="358"/>
            <ac:picMk id="7" creationId="{971E7EB8-E663-B4E9-4FA8-1D400F03AEF1}"/>
          </ac:picMkLst>
        </pc:pic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4115526839" sldId="358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4115526839" sldId="358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4115526839" sldId="358"/>
            <ac:spMk id="12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703582804" sldId="359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703582804" sldId="359"/>
            <ac:spMk id="5" creationId="{00000000-0000-0000-0000-000000000000}"/>
          </ac:spMkLst>
        </pc:spChg>
      </pc:sldChg>
      <pc:sldChg chg="modSp del modTransition">
        <pc:chgData name="Anand Kane" userId="59997734-39a4-40b3-a16d-6a379e0dc613" providerId="ADAL" clId="{9FEA8BCB-3BC2-4ED4-9809-D22EC164303A}" dt="2024-04-23T09:47:44.840" v="265" actId="47"/>
        <pc:sldMkLst>
          <pc:docMk/>
          <pc:sldMk cId="3391001223" sldId="360"/>
        </pc:sldMkLst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391001223" sldId="360"/>
            <ac:spMk id="5" creationId="{00000000-0000-0000-0000-000000000000}"/>
          </ac:spMkLst>
        </pc:spChg>
        <pc:spChg chg="mod">
          <ac:chgData name="Anand Kane" userId="59997734-39a4-40b3-a16d-6a379e0dc613" providerId="ADAL" clId="{9FEA8BCB-3BC2-4ED4-9809-D22EC164303A}" dt="2024-04-23T08:58:55.283" v="58"/>
          <ac:spMkLst>
            <pc:docMk/>
            <pc:sldMk cId="3391001223" sldId="360"/>
            <ac:spMk id="6" creationId="{00000000-0000-0000-0000-000000000000}"/>
          </ac:spMkLst>
        </pc:spChg>
      </pc:sldChg>
      <pc:sldChg chg="del">
        <pc:chgData name="Anand Kane" userId="59997734-39a4-40b3-a16d-6a379e0dc613" providerId="ADAL" clId="{9FEA8BCB-3BC2-4ED4-9809-D22EC164303A}" dt="2024-04-23T08:57:57.009" v="53" actId="47"/>
        <pc:sldMkLst>
          <pc:docMk/>
          <pc:sldMk cId="3628148425" sldId="3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ADA98-9446-4E3E-9FD4-0215DD072ADA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6DB66-5708-41CB-8C6F-990D3B9B3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8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119054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2381085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357162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476217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5952711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714325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8333796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9524337" algn="l" defTabSz="2381085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81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416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61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56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165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18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991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239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69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00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9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9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7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23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6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7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79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25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2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5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use</a:t>
            </a:r>
            <a:r>
              <a:rPr lang="en-US" baseline="0" dirty="0"/>
              <a:t> these blocks and resize as per your need . Do not alter </a:t>
            </a:r>
            <a:r>
              <a:rPr lang="en-US" baseline="0" dirty="0" err="1"/>
              <a:t>colours</a:t>
            </a:r>
            <a:r>
              <a:rPr lang="en-US" baseline="0" dirty="0"/>
              <a:t> and thickness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6DB66-5708-41CB-8C6F-990D3B9B3C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71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9038" y="4260850"/>
            <a:ext cx="20729099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8076" y="7772400"/>
            <a:ext cx="17071023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190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3810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571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762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95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1432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333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5243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798FC-F166-4815-9EFB-1E9AA3605D5D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2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0A06F-1153-4D09-90B2-49BE14CA29F1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3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680702" y="549280"/>
            <a:ext cx="5487114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359" y="549280"/>
            <a:ext cx="1605489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6D62-7294-4E92-BA9D-95B16C6F4E18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4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BF0DD-4FF7-41F1-BB7C-6FB8B8608340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1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419" y="8813800"/>
            <a:ext cx="20729099" cy="2724150"/>
          </a:xfrm>
        </p:spPr>
        <p:txBody>
          <a:bodyPr anchor="t"/>
          <a:lstStyle>
            <a:lvl1pPr algn="l">
              <a:defRPr sz="10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6419" y="5813428"/>
            <a:ext cx="20729099" cy="3000375"/>
          </a:xfrm>
        </p:spPr>
        <p:txBody>
          <a:bodyPr anchor="b"/>
          <a:lstStyle>
            <a:lvl1pPr marL="0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1pPr>
            <a:lvl2pPr marL="1190545" indent="0">
              <a:buNone/>
              <a:defRPr sz="4700">
                <a:solidFill>
                  <a:schemeClr val="tx1">
                    <a:tint val="75000"/>
                  </a:schemeClr>
                </a:solidFill>
              </a:defRPr>
            </a:lvl2pPr>
            <a:lvl3pPr marL="2381085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3pPr>
            <a:lvl4pPr marL="357162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4pPr>
            <a:lvl5pPr marL="476217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5pPr>
            <a:lvl6pPr marL="5952711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6pPr>
            <a:lvl7pPr marL="714325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7pPr>
            <a:lvl8pPr marL="8333796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8pPr>
            <a:lvl9pPr marL="9524337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05B25-2D55-455D-A27E-84E163D3D7B3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3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359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6814" y="3200403"/>
            <a:ext cx="10771002" cy="9051925"/>
          </a:xfrm>
        </p:spPr>
        <p:txBody>
          <a:bodyPr/>
          <a:lstStyle>
            <a:lvl1pPr>
              <a:defRPr sz="7300"/>
            </a:lvl1pPr>
            <a:lvl2pPr>
              <a:defRPr sz="6300"/>
            </a:lvl2pPr>
            <a:lvl3pPr>
              <a:defRPr sz="5200"/>
            </a:lvl3pPr>
            <a:lvl4pPr>
              <a:defRPr sz="4700"/>
            </a:lvl4pPr>
            <a:lvl5pPr>
              <a:defRPr sz="4700"/>
            </a:lvl5pPr>
            <a:lvl6pPr>
              <a:defRPr sz="4700"/>
            </a:lvl6pPr>
            <a:lvl7pPr>
              <a:defRPr sz="4700"/>
            </a:lvl7pPr>
            <a:lvl8pPr>
              <a:defRPr sz="4700"/>
            </a:lvl8pPr>
            <a:lvl9pPr>
              <a:defRPr sz="4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37D03-FC33-4DF3-9050-54861833B3FE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9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070225"/>
            <a:ext cx="10775238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9359" y="4349750"/>
            <a:ext cx="10775238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88356" y="3070225"/>
            <a:ext cx="10779470" cy="1279525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190545" indent="0">
              <a:buNone/>
              <a:defRPr sz="5200" b="1"/>
            </a:lvl2pPr>
            <a:lvl3pPr marL="2381085" indent="0">
              <a:buNone/>
              <a:defRPr sz="4700" b="1"/>
            </a:lvl3pPr>
            <a:lvl4pPr marL="3571626" indent="0">
              <a:buNone/>
              <a:defRPr sz="4200" b="1"/>
            </a:lvl4pPr>
            <a:lvl5pPr marL="4762171" indent="0">
              <a:buNone/>
              <a:defRPr sz="4200" b="1"/>
            </a:lvl5pPr>
            <a:lvl6pPr marL="5952711" indent="0">
              <a:buNone/>
              <a:defRPr sz="4200" b="1"/>
            </a:lvl6pPr>
            <a:lvl7pPr marL="7143256" indent="0">
              <a:buNone/>
              <a:defRPr sz="4200" b="1"/>
            </a:lvl7pPr>
            <a:lvl8pPr marL="8333796" indent="0">
              <a:buNone/>
              <a:defRPr sz="4200" b="1"/>
            </a:lvl8pPr>
            <a:lvl9pPr marL="9524337" indent="0">
              <a:buNone/>
              <a:defRPr sz="4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88356" y="4349750"/>
            <a:ext cx="10779470" cy="7902575"/>
          </a:xfrm>
        </p:spPr>
        <p:txBody>
          <a:bodyPr/>
          <a:lstStyle>
            <a:lvl1pPr>
              <a:defRPr sz="6300"/>
            </a:lvl1pPr>
            <a:lvl2pPr>
              <a:defRPr sz="5200"/>
            </a:lvl2pPr>
            <a:lvl3pPr>
              <a:defRPr sz="47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C0B9-00F2-4F6E-BA98-2758666F2B1B}" type="datetime1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75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122AE-F27B-4FD8-A24B-AF599A255052}" type="datetime1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27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7D95-6B1C-400F-AE68-7A777FA969B4}" type="datetime1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08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368" y="546100"/>
            <a:ext cx="8023213" cy="2324100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711" y="546103"/>
            <a:ext cx="13633108" cy="11706225"/>
          </a:xfrm>
        </p:spPr>
        <p:txBody>
          <a:bodyPr/>
          <a:lstStyle>
            <a:lvl1pPr>
              <a:defRPr sz="8300"/>
            </a:lvl1pPr>
            <a:lvl2pPr>
              <a:defRPr sz="7300"/>
            </a:lvl2pPr>
            <a:lvl3pPr>
              <a:defRPr sz="6300"/>
            </a:lvl3pPr>
            <a:lvl4pPr>
              <a:defRPr sz="5200"/>
            </a:lvl4pPr>
            <a:lvl5pPr>
              <a:defRPr sz="52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368" y="2870203"/>
            <a:ext cx="8023213" cy="93821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FCE63-0B97-4D14-8DBF-D63873981B6C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8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0057" y="9601200"/>
            <a:ext cx="14632305" cy="1133475"/>
          </a:xfrm>
        </p:spPr>
        <p:txBody>
          <a:bodyPr anchor="b"/>
          <a:lstStyle>
            <a:lvl1pPr algn="l">
              <a:defRPr sz="5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80057" y="1225550"/>
            <a:ext cx="14632305" cy="8229600"/>
          </a:xfrm>
        </p:spPr>
        <p:txBody>
          <a:bodyPr/>
          <a:lstStyle>
            <a:lvl1pPr marL="0" indent="0">
              <a:buNone/>
              <a:defRPr sz="8300"/>
            </a:lvl1pPr>
            <a:lvl2pPr marL="1190545" indent="0">
              <a:buNone/>
              <a:defRPr sz="7300"/>
            </a:lvl2pPr>
            <a:lvl3pPr marL="2381085" indent="0">
              <a:buNone/>
              <a:defRPr sz="6300"/>
            </a:lvl3pPr>
            <a:lvl4pPr marL="3571626" indent="0">
              <a:buNone/>
              <a:defRPr sz="5200"/>
            </a:lvl4pPr>
            <a:lvl5pPr marL="4762171" indent="0">
              <a:buNone/>
              <a:defRPr sz="5200"/>
            </a:lvl5pPr>
            <a:lvl6pPr marL="5952711" indent="0">
              <a:buNone/>
              <a:defRPr sz="5200"/>
            </a:lvl6pPr>
            <a:lvl7pPr marL="7143256" indent="0">
              <a:buNone/>
              <a:defRPr sz="5200"/>
            </a:lvl7pPr>
            <a:lvl8pPr marL="8333796" indent="0">
              <a:buNone/>
              <a:defRPr sz="5200"/>
            </a:lvl8pPr>
            <a:lvl9pPr marL="9524337" indent="0">
              <a:buNone/>
              <a:defRPr sz="5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0057" y="10734675"/>
            <a:ext cx="14632305" cy="1609725"/>
          </a:xfrm>
        </p:spPr>
        <p:txBody>
          <a:bodyPr/>
          <a:lstStyle>
            <a:lvl1pPr marL="0" indent="0">
              <a:buNone/>
              <a:defRPr sz="3600"/>
            </a:lvl1pPr>
            <a:lvl2pPr marL="1190545" indent="0">
              <a:buNone/>
              <a:defRPr sz="3100"/>
            </a:lvl2pPr>
            <a:lvl3pPr marL="2381085" indent="0">
              <a:buNone/>
              <a:defRPr sz="2600"/>
            </a:lvl3pPr>
            <a:lvl4pPr marL="3571626" indent="0">
              <a:buNone/>
              <a:defRPr sz="2300"/>
            </a:lvl4pPr>
            <a:lvl5pPr marL="4762171" indent="0">
              <a:buNone/>
              <a:defRPr sz="2300"/>
            </a:lvl5pPr>
            <a:lvl6pPr marL="5952711" indent="0">
              <a:buNone/>
              <a:defRPr sz="2300"/>
            </a:lvl6pPr>
            <a:lvl7pPr marL="7143256" indent="0">
              <a:buNone/>
              <a:defRPr sz="2300"/>
            </a:lvl7pPr>
            <a:lvl8pPr marL="8333796" indent="0">
              <a:buNone/>
              <a:defRPr sz="2300"/>
            </a:lvl8pPr>
            <a:lvl9pPr marL="9524337" indent="0">
              <a:buNone/>
              <a:defRPr sz="2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D2E90-73DB-43E3-AB76-7194D846DA57}" type="datetime1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92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359" y="549275"/>
            <a:ext cx="21948458" cy="2286000"/>
          </a:xfrm>
          <a:prstGeom prst="rect">
            <a:avLst/>
          </a:prstGeom>
        </p:spPr>
        <p:txBody>
          <a:bodyPr vert="horz" lIns="238109" tIns="119056" rIns="238109" bIns="1190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359" y="3200403"/>
            <a:ext cx="21948458" cy="9051925"/>
          </a:xfrm>
          <a:prstGeom prst="rect">
            <a:avLst/>
          </a:prstGeom>
        </p:spPr>
        <p:txBody>
          <a:bodyPr vert="horz" lIns="238109" tIns="119056" rIns="238109" bIns="1190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9359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l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ABAA6-236D-4A64-A5B5-6FD3A721276A}" type="datetime1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32285" y="12712700"/>
            <a:ext cx="7722605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ct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477475" y="12712700"/>
            <a:ext cx="5690341" cy="730250"/>
          </a:xfrm>
          <a:prstGeom prst="rect">
            <a:avLst/>
          </a:prstGeom>
        </p:spPr>
        <p:txBody>
          <a:bodyPr vert="horz" lIns="238109" tIns="119056" rIns="238109" bIns="119056" rtlCol="0" anchor="ctr"/>
          <a:lstStyle>
            <a:lvl1pPr algn="r">
              <a:defRPr sz="3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1ED3A-4ED0-4EE5-93FB-ADB695332B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1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2381085" rtl="0" eaLnBrk="1" latinLnBrk="0" hangingPunct="1">
        <a:spcBef>
          <a:spcPct val="0"/>
        </a:spcBef>
        <a:buNone/>
        <a:defRPr sz="11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2908" indent="-892908" algn="l" defTabSz="2381085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1pPr>
      <a:lvl2pPr marL="1934633" indent="-744088" algn="l" defTabSz="2381085" rtl="0" eaLnBrk="1" latinLnBrk="0" hangingPunct="1">
        <a:spcBef>
          <a:spcPct val="20000"/>
        </a:spcBef>
        <a:buFont typeface="Arial" pitchFamily="34" charset="0"/>
        <a:buChar char="–"/>
        <a:defRPr sz="7300" kern="1200">
          <a:solidFill>
            <a:schemeClr val="tx1"/>
          </a:solidFill>
          <a:latin typeface="+mn-lt"/>
          <a:ea typeface="+mn-ea"/>
          <a:cs typeface="+mn-cs"/>
        </a:defRPr>
      </a:lvl2pPr>
      <a:lvl3pPr marL="297635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3pPr>
      <a:lvl4pPr marL="4166896" indent="-595270" algn="l" defTabSz="2381085" rtl="0" eaLnBrk="1" latinLnBrk="0" hangingPunct="1">
        <a:spcBef>
          <a:spcPct val="20000"/>
        </a:spcBef>
        <a:buFont typeface="Arial" pitchFamily="34" charset="0"/>
        <a:buChar char="–"/>
        <a:defRPr sz="5200" kern="1200">
          <a:solidFill>
            <a:schemeClr val="tx1"/>
          </a:solidFill>
          <a:latin typeface="+mn-lt"/>
          <a:ea typeface="+mn-ea"/>
          <a:cs typeface="+mn-cs"/>
        </a:defRPr>
      </a:lvl4pPr>
      <a:lvl5pPr marL="5357441" indent="-595270" algn="l" defTabSz="2381085" rtl="0" eaLnBrk="1" latinLnBrk="0" hangingPunct="1">
        <a:spcBef>
          <a:spcPct val="20000"/>
        </a:spcBef>
        <a:buFont typeface="Arial" pitchFamily="34" charset="0"/>
        <a:buChar char="»"/>
        <a:defRPr sz="5200" kern="1200">
          <a:solidFill>
            <a:schemeClr val="tx1"/>
          </a:solidFill>
          <a:latin typeface="+mn-lt"/>
          <a:ea typeface="+mn-ea"/>
          <a:cs typeface="+mn-cs"/>
        </a:defRPr>
      </a:lvl5pPr>
      <a:lvl6pPr marL="6547986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6pPr>
      <a:lvl7pPr marL="7738524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7pPr>
      <a:lvl8pPr marL="8929067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8pPr>
      <a:lvl9pPr marL="10119612" indent="-595270" algn="l" defTabSz="2381085" rtl="0" eaLnBrk="1" latinLnBrk="0" hangingPunct="1">
        <a:spcBef>
          <a:spcPct val="20000"/>
        </a:spcBef>
        <a:buFont typeface="Arial" pitchFamily="34" charset="0"/>
        <a:buChar char="•"/>
        <a:defRPr sz="5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1pPr>
      <a:lvl2pPr marL="119054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2pPr>
      <a:lvl3pPr marL="2381085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57162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4pPr>
      <a:lvl5pPr marL="476217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5pPr>
      <a:lvl6pPr marL="5952711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6pPr>
      <a:lvl7pPr marL="714325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7pPr>
      <a:lvl8pPr marL="8333796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8pPr>
      <a:lvl9pPr marL="9524337" algn="l" defTabSz="2381085" rtl="0" eaLnBrk="1" latinLnBrk="0" hangingPunct="1">
        <a:defRPr sz="4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company/opusconsultingsolution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twitter.com/consultopus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40315" y="0"/>
            <a:ext cx="24427490" cy="13868400"/>
          </a:xfrm>
          <a:prstGeom prst="rect">
            <a:avLst/>
          </a:prstGeom>
          <a:solidFill>
            <a:srgbClr val="1A4F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38109" tIns="119056" rIns="238109" bIns="119056" spcCol="0"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40315" y="7789702"/>
            <a:ext cx="24427490" cy="1212850"/>
          </a:xfrm>
        </p:spPr>
        <p:txBody>
          <a:bodyPr>
            <a:normAutofit fontScale="92500" lnSpcReduction="10000"/>
          </a:bodyPr>
          <a:lstStyle/>
          <a:p>
            <a:r>
              <a:rPr lang="en-US" sz="74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Presenting to: </a:t>
            </a:r>
            <a:r>
              <a:rPr lang="en-US" sz="7300" dirty="0">
                <a:solidFill>
                  <a:schemeClr val="bg1"/>
                </a:solidFill>
                <a:latin typeface="+mj-lt"/>
                <a:ea typeface="Open Sans" pitchFamily="34" charset="0"/>
                <a:cs typeface="Open Sans" pitchFamily="34" charset="0"/>
              </a:rPr>
              <a:t>Opus Consulting Solutions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0315" y="5616792"/>
            <a:ext cx="24427490" cy="1907420"/>
          </a:xfrm>
        </p:spPr>
        <p:txBody>
          <a:bodyPr anchor="ctr">
            <a:no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+mn-lt"/>
                <a:ea typeface="Open Sans" pitchFamily="34" charset="0"/>
                <a:cs typeface="Open Sans" pitchFamily="34" charset="0"/>
              </a:rPr>
              <a:t>Spring Security: Authentication and Authorization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-40315" y="9726452"/>
            <a:ext cx="24427490" cy="1551148"/>
          </a:xfrm>
          <a:prstGeom prst="rect">
            <a:avLst/>
          </a:prstGeom>
        </p:spPr>
        <p:txBody>
          <a:bodyPr vert="horz" lIns="238109" tIns="119056" rIns="238109" bIns="119056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25-Apr-2024</a:t>
            </a:r>
          </a:p>
          <a:p>
            <a:r>
              <a:rPr lang="en-US" sz="40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rPr>
              <a:t>Anand Kane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7687" y="2438400"/>
            <a:ext cx="18211800" cy="8839200"/>
          </a:xfrm>
          <a:prstGeom prst="rect">
            <a:avLst/>
          </a:prstGeom>
          <a:noFill/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5" name="Picture 3" descr="C:\Users\DELL\Desktop\Slider-image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9899" y="455452"/>
            <a:ext cx="4778849" cy="474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4219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72D165-DE60-4124-B602-69B88AFACF9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19883" y="240888"/>
            <a:ext cx="7488936" cy="277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132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Architecture Overview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3807812" cy="32110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4400" u="sng" dirty="0">
                <a:ea typeface="Open Sans Light" panose="020B0306030504020204" pitchFamily="34" charset="0"/>
                <a:cs typeface="Open Sans Light" panose="020B0306030504020204" pitchFamily="34" charset="0"/>
              </a:rPr>
              <a:t>Filter chain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Two in the filter chain are </a:t>
            </a:r>
            <a:r>
              <a:rPr lang="en-US" sz="2800" b="1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AuthenticationFilter</a:t>
            </a:r>
            <a:r>
              <a:rPr lang="en-US" sz="2800" dirty="0">
                <a:ea typeface="Open Sans Light" panose="020B0306030504020204" pitchFamily="34" charset="0"/>
                <a:cs typeface="Open Sans Light" panose="020B0306030504020204" pitchFamily="34" charset="0"/>
              </a:rPr>
              <a:t> and </a:t>
            </a:r>
            <a:r>
              <a:rPr lang="en-US" sz="2800" b="1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AauthorizationFilter</a:t>
            </a:r>
            <a:endParaRPr lang="en-US" sz="2800" b="1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7" name="Picture 6" descr="A diagram of a security filter">
            <a:extLst>
              <a:ext uri="{FF2B5EF4-FFF2-40B4-BE49-F238E27FC236}">
                <a16:creationId xmlns:a16="http://schemas.microsoft.com/office/drawing/2014/main" id="{BA1E414A-BBA1-A34E-4339-501261108B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070" y="3663390"/>
            <a:ext cx="11762534" cy="806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30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Architecture Overview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4" name="Picture 3" descr="A diagram of a software system">
            <a:extLst>
              <a:ext uri="{FF2B5EF4-FFF2-40B4-BE49-F238E27FC236}">
                <a16:creationId xmlns:a16="http://schemas.microsoft.com/office/drawing/2014/main" id="{1F3D556B-C828-AFB7-CBFE-7D0F54555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17" y="3307645"/>
            <a:ext cx="21573964" cy="750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17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Custom User Details Service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Configure custom user details service in a security configuration class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46154B7-BFB1-56AB-6337-2B20D752C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20" y="4959213"/>
            <a:ext cx="19940901" cy="649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20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Custom User Details Service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sz="9600" dirty="0">
                <a:solidFill>
                  <a:schemeClr val="accent6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8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Custom Authentication Provider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317184"/>
            <a:ext cx="21445249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Configure custom authentication provider in a security configuration class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1BC5A4-0418-8055-688D-EE3AA14F4A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240" y="3554781"/>
            <a:ext cx="20068230" cy="821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851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Custom Authentication Provider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sz="9600" dirty="0">
                <a:solidFill>
                  <a:schemeClr val="accent6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194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Multiple Authentication Providers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317184"/>
            <a:ext cx="21445249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Configure multiple authentication providers in a security configuration class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1E7EB8-E663-B4E9-4FA8-1D400F03A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545" y="4510258"/>
            <a:ext cx="20774054" cy="475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Multiple Authentication Providers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sz="9600" dirty="0">
                <a:solidFill>
                  <a:schemeClr val="accent6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6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Authorization: Customer CRUD operations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317184"/>
            <a:ext cx="21445249" cy="2961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Users with CUSTOMER_ADMIN role can perform all operations on customer resource.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Users with CUSTOMER_MANAGER can perform all operations accept creating and deleting users.</a:t>
            </a:r>
          </a:p>
          <a:p>
            <a:pPr marL="571500" indent="-571500">
              <a:lnSpc>
                <a:spcPct val="150000"/>
              </a:lnSpc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Users with CUSTOMER roles can only view and edit their own information.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14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Authorization: Request Based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317184"/>
            <a:ext cx="21445249" cy="837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3600" dirty="0">
                <a:ea typeface="Open Sans Light" panose="020B0306030504020204" pitchFamily="34" charset="0"/>
                <a:cs typeface="Open Sans Light" panose="020B0306030504020204" pitchFamily="34" charset="0"/>
              </a:rPr>
              <a:t>Configure request-based authorization as in a security configuration class as below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93D183-77C8-A818-C81F-8C438CC32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498" y="3704092"/>
            <a:ext cx="17023110" cy="764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276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G:\Opus\QBR Template\New ref\edit\Slide 11.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87" y="0"/>
            <a:ext cx="24502092" cy="1372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1732547" y="244530"/>
            <a:ext cx="20197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ea typeface="Open Sans" pitchFamily="34" charset="0"/>
                <a:cs typeface="Open Sans" pitchFamily="34" charset="0"/>
              </a:rPr>
              <a:t>Agenda</a:t>
            </a:r>
            <a:endParaRPr lang="en-US" sz="7500" b="1" dirty="0">
              <a:solidFill>
                <a:srgbClr val="1A4F9B"/>
              </a:solidFill>
              <a:latin typeface="+mj-lt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46" name="Picture 8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77600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9733761" y="8578320"/>
            <a:ext cx="13801288" cy="1022878"/>
            <a:chOff x="10001410" y="4820464"/>
            <a:chExt cx="13489257" cy="602251"/>
          </a:xfrm>
        </p:grpSpPr>
        <p:sp>
          <p:nvSpPr>
            <p:cNvPr id="60" name="Subtitle 2">
              <a:extLst>
                <a:ext uri="{FF2B5EF4-FFF2-40B4-BE49-F238E27FC236}">
                  <a16:creationId xmlns:a16="http://schemas.microsoft.com/office/drawing/2014/main" id="{179C4B39-95A5-0B4A-92D4-64E9A86EDD2E}"/>
                </a:ext>
              </a:extLst>
            </p:cNvPr>
            <p:cNvSpPr txBox="1">
              <a:spLocks/>
            </p:cNvSpPr>
            <p:nvPr/>
          </p:nvSpPr>
          <p:spPr>
            <a:xfrm>
              <a:off x="17652036" y="4844800"/>
              <a:ext cx="5838631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62" name="Subtitle 2">
              <a:extLst>
                <a:ext uri="{FF2B5EF4-FFF2-40B4-BE49-F238E27FC236}">
                  <a16:creationId xmlns:a16="http://schemas.microsoft.com/office/drawing/2014/main" id="{54C9C887-12FE-2C45-BAEF-49F700FC83B7}"/>
                </a:ext>
              </a:extLst>
            </p:cNvPr>
            <p:cNvSpPr txBox="1">
              <a:spLocks/>
            </p:cNvSpPr>
            <p:nvPr/>
          </p:nvSpPr>
          <p:spPr>
            <a:xfrm>
              <a:off x="10001410" y="4820464"/>
              <a:ext cx="6156522" cy="577915"/>
            </a:xfrm>
            <a:prstGeom prst="rect">
              <a:avLst/>
            </a:prstGeom>
          </p:spPr>
          <p:txBody>
            <a:bodyPr vert="horz" wrap="square" lIns="91440" tIns="45720" rIns="91440" bIns="45720" rtlCol="0">
              <a:spAutoFit/>
            </a:bodyPr>
            <a:lstStyle>
              <a:defPPr>
                <a:defRPr lang="en-US"/>
              </a:defPPr>
              <a:lvl1pPr marL="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91421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28434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742651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656868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571086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5485303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6399520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7313737" algn="l" defTabSz="1828434" rtl="0" eaLnBrk="1" latinLnBrk="0" hangingPunct="1">
                <a:defRPr sz="3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>
                <a:lnSpc>
                  <a:spcPts val="3500"/>
                </a:lnSpc>
                <a:spcAft>
                  <a:spcPts val="1800"/>
                </a:spcAft>
                <a:buFont typeface="Arial" panose="020B0604020202020204" pitchFamily="34" charset="0"/>
                <a:buChar char="•"/>
              </a:pPr>
              <a:endParaRPr lang="en-US" sz="4400" dirty="0">
                <a:solidFill>
                  <a:schemeClr val="tx1"/>
                </a:solidFill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263CFE-8018-4C9E-8C37-52F0B35972D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8333C0-7589-7F16-195A-678A606224EA}"/>
              </a:ext>
            </a:extLst>
          </p:cNvPr>
          <p:cNvSpPr txBox="1"/>
          <p:nvPr/>
        </p:nvSpPr>
        <p:spPr>
          <a:xfrm>
            <a:off x="548640" y="2298055"/>
            <a:ext cx="23532491" cy="9325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Spring Security overview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Features of Spring Security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Authentication:</a:t>
            </a:r>
          </a:p>
          <a:p>
            <a:pPr marL="2399934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Minimal implementation: Demo the most basic Spring Security implementation.</a:t>
            </a:r>
          </a:p>
          <a:p>
            <a:pPr marL="2399934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Architecture overview</a:t>
            </a:r>
          </a:p>
          <a:p>
            <a:pPr marL="3314151" lvl="3" indent="-571500">
              <a:buFont typeface="Arial" panose="020B0604020202020204" pitchFamily="34" charset="0"/>
              <a:buChar char="•"/>
            </a:pPr>
            <a:r>
              <a:rPr lang="en-US" sz="4000" dirty="0"/>
              <a:t>Explore various components of Spring Security</a:t>
            </a:r>
          </a:p>
          <a:p>
            <a:pPr marL="3314151" lvl="3" indent="-571500">
              <a:buFont typeface="Arial" panose="020B0604020202020204" pitchFamily="34" charset="0"/>
              <a:buChar char="•"/>
            </a:pPr>
            <a:r>
              <a:rPr lang="en-US" sz="4000" dirty="0"/>
              <a:t>Understand the authentication request flow</a:t>
            </a:r>
          </a:p>
          <a:p>
            <a:pPr marL="3314151" lvl="3" indent="-571500">
              <a:buFont typeface="Arial" panose="020B0604020202020204" pitchFamily="34" charset="0"/>
              <a:buChar char="•"/>
            </a:pPr>
            <a:r>
              <a:rPr lang="en-US" sz="4000" dirty="0"/>
              <a:t>Identify various extensibility options</a:t>
            </a:r>
          </a:p>
          <a:p>
            <a:pPr marL="2399934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Examples of customized authentication</a:t>
            </a:r>
          </a:p>
          <a:p>
            <a:pPr marL="1485717" lvl="1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US" sz="4000" dirty="0"/>
              <a:t>Authorization:</a:t>
            </a:r>
          </a:p>
          <a:p>
            <a:pPr marL="2399934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Request based authorization</a:t>
            </a:r>
          </a:p>
          <a:p>
            <a:pPr marL="2399934" lvl="2" indent="-571500">
              <a:buFont typeface="Arial" panose="020B0604020202020204" pitchFamily="34" charset="0"/>
              <a:buChar char="•"/>
            </a:pPr>
            <a:r>
              <a:rPr lang="en-US" sz="4000" dirty="0"/>
              <a:t>Method based authorization (Method level security)</a:t>
            </a:r>
          </a:p>
          <a:p>
            <a:pPr marL="1485717" lvl="1" indent="-571500">
              <a:buFontTx/>
              <a:buChar char="-"/>
            </a:pPr>
            <a:endParaRPr lang="en-US" sz="4000" dirty="0"/>
          </a:p>
          <a:p>
            <a:pPr marL="1485717" lvl="1" indent="-571500">
              <a:buFont typeface="Arial" panose="020B0604020202020204" pitchFamily="34" charset="0"/>
              <a:buChar char="•"/>
            </a:pPr>
            <a:r>
              <a:rPr lang="en-IN" sz="4000" dirty="0"/>
              <a:t>Q&amp;A</a:t>
            </a:r>
            <a:endParaRPr lang="en-IN" sz="4000" dirty="0">
              <a:ea typeface="Open Sans" pitchFamily="34" charset="0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198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Authorization: Request Based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sz="9600" dirty="0">
                <a:solidFill>
                  <a:schemeClr val="accent6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5239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87675" y="809064"/>
            <a:ext cx="187093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Authorization: Method Based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317184"/>
            <a:ext cx="214452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Method-based authorization (method level security) can be configured with the below method annotations.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preAuthorize</a:t>
            </a: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: Apply authorization rules before invoking method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postAuthorize</a:t>
            </a: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: Apply authorization rules after method execution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preFilter</a:t>
            </a: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: Filter records from collection passed as parameter to the method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00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postFilter</a:t>
            </a: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: Filter records from the collection returned from the method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37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Authorization: Method Based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sz="9600" dirty="0">
                <a:solidFill>
                  <a:schemeClr val="accent6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67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8386848" y="12743392"/>
            <a:ext cx="5690341" cy="730250"/>
          </a:xfrm>
        </p:spPr>
        <p:txBody>
          <a:bodyPr/>
          <a:lstStyle/>
          <a:p>
            <a:fld id="{F7D1ED3A-4ED0-4EE5-93FB-ADB695332B47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8F34A-B200-424E-9FD1-AA8731C8E456}"/>
              </a:ext>
            </a:extLst>
          </p:cNvPr>
          <p:cNvSpPr/>
          <p:nvPr/>
        </p:nvSpPr>
        <p:spPr>
          <a:xfrm>
            <a:off x="-1585" y="0"/>
            <a:ext cx="24387176" cy="10945825"/>
          </a:xfrm>
          <a:prstGeom prst="rect">
            <a:avLst/>
          </a:prstGeom>
          <a:solidFill>
            <a:srgbClr val="1A4F9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63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6CC960-88E0-4904-BA3D-45D7370620DF}"/>
              </a:ext>
            </a:extLst>
          </p:cNvPr>
          <p:cNvSpPr txBox="1"/>
          <p:nvPr/>
        </p:nvSpPr>
        <p:spPr>
          <a:xfrm>
            <a:off x="13122128" y="12493644"/>
            <a:ext cx="773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2"/>
              </a:rPr>
              <a:t>consultopus</a:t>
            </a:r>
            <a:endParaRPr lang="en-US" sz="2800"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1FB504-A7C3-4876-A4B9-E2982C1E60B9}"/>
              </a:ext>
            </a:extLst>
          </p:cNvPr>
          <p:cNvSpPr txBox="1"/>
          <p:nvPr/>
        </p:nvSpPr>
        <p:spPr>
          <a:xfrm>
            <a:off x="13122128" y="11371911"/>
            <a:ext cx="52647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@</a:t>
            </a:r>
            <a:r>
              <a:rPr lang="en-US" sz="2800">
                <a:noFill/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  <a:hlinkClick r:id="rId3"/>
              </a:rPr>
              <a:t>opusconsultingsolutions</a:t>
            </a:r>
            <a:endParaRPr lang="en-US" sz="2800">
              <a:noFill/>
              <a:latin typeface="Microsoft New Tai Lue" panose="020B0502040204020203" pitchFamily="34" charset="0"/>
              <a:ea typeface="Open Sans" pitchFamily="34" charset="0"/>
              <a:cs typeface="Microsoft New Tai Lue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C514B3-A3D6-426B-AD9D-84ADAA6ECB20}"/>
              </a:ext>
            </a:extLst>
          </p:cNvPr>
          <p:cNvSpPr txBox="1"/>
          <p:nvPr/>
        </p:nvSpPr>
        <p:spPr>
          <a:xfrm>
            <a:off x="930645" y="12481782"/>
            <a:ext cx="6470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https://www.opusconsulting.com/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022B98-E495-40D9-A1AA-EF6874EAD645}"/>
              </a:ext>
            </a:extLst>
          </p:cNvPr>
          <p:cNvSpPr txBox="1"/>
          <p:nvPr/>
        </p:nvSpPr>
        <p:spPr>
          <a:xfrm>
            <a:off x="831247" y="11523597"/>
            <a:ext cx="98069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2500 </a:t>
            </a:r>
            <a:r>
              <a:rPr lang="en-US" sz="2800" dirty="0" err="1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Northwinds</a:t>
            </a:r>
            <a:r>
              <a:rPr lang="en-US" sz="2800" dirty="0">
                <a:latin typeface="Microsoft New Tai Lue" panose="020B0502040204020203" pitchFamily="34" charset="0"/>
                <a:ea typeface="Open Sans" pitchFamily="34" charset="0"/>
                <a:cs typeface="Microsoft New Tai Lue" panose="020B0502040204020203" pitchFamily="34" charset="0"/>
              </a:rPr>
              <a:t> Pkwy, Suite 630, Alpharetta 30009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774E44-96AC-4C95-ABD4-8FA0CA382D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48" y="11523597"/>
            <a:ext cx="586978" cy="5869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998261E-F5E1-4E0B-B015-5DC5B191EFE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901" y="11523597"/>
            <a:ext cx="435292" cy="4352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58372C-6E8F-46CA-9BC6-33B0B251AD7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58" y="12493644"/>
            <a:ext cx="511358" cy="5113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6DC4B59-D4EA-4EA3-B4D7-2602E5E05AA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51" t="20395" r="16357" b="26535"/>
          <a:stretch/>
        </p:blipFill>
        <p:spPr>
          <a:xfrm>
            <a:off x="532116" y="3362799"/>
            <a:ext cx="7488936" cy="27711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E24F81-B538-4393-89A0-F12F16AED450}"/>
              </a:ext>
            </a:extLst>
          </p:cNvPr>
          <p:cNvSpPr txBox="1"/>
          <p:nvPr/>
        </p:nvSpPr>
        <p:spPr>
          <a:xfrm>
            <a:off x="930645" y="6417284"/>
            <a:ext cx="8942290" cy="11079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Thank You.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E83FC-669A-4E08-A7A0-8DDE5A4ED3FA}"/>
              </a:ext>
            </a:extLst>
          </p:cNvPr>
          <p:cNvSpPr txBox="1"/>
          <p:nvPr/>
        </p:nvSpPr>
        <p:spPr>
          <a:xfrm>
            <a:off x="6131862" y="5142047"/>
            <a:ext cx="1126294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             </a:t>
            </a:r>
            <a:r>
              <a:rPr lang="en-US" sz="96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Q &amp; A  </a:t>
            </a:r>
            <a:r>
              <a:rPr lang="en-US" sz="7200" b="1" dirty="0">
                <a:solidFill>
                  <a:schemeClr val="bg1"/>
                </a:solidFill>
                <a:latin typeface="Microsoft New Tai Lue" panose="020B0502040204020203" pitchFamily="34" charset="0"/>
                <a:cs typeface="Microsoft New Tai Lue" panose="020B0502040204020203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834265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Overview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4800" dirty="0"/>
              <a:t>Spring Security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dirty="0"/>
              <a:t>is a framework that provides authentication, authorization, and protection against common attacks.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is the de-facto standard for securing Spring-based applications.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provides support for securing both Servlet and WebFlux applications.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integrates with servlet application by injecting its own chain of servlet filters into the application's filter chain.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/>
              <a:t>is highly customizable by providing multiple extensibility options.</a:t>
            </a:r>
            <a:endParaRPr lang="en-US" sz="4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Features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u="sng" dirty="0">
                <a:ea typeface="Open Sans Light" panose="020B0306030504020204" pitchFamily="34" charset="0"/>
                <a:cs typeface="Open Sans Light" panose="020B0306030504020204" pitchFamily="34" charset="0"/>
              </a:rPr>
              <a:t>Authentication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Way of establishing identity of a user who is trying to access resources of an application.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Spring Security provides out the box support for basic (username and password) based user authentication.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Supports integration with external systems like LDAP and OAuth2 servers like Okta, </a:t>
            </a:r>
            <a:r>
              <a:rPr lang="en-US" sz="440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KeyCloak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US" sz="4400" dirty="0" err="1">
                <a:ea typeface="Open Sans Light" panose="020B0306030504020204" pitchFamily="34" charset="0"/>
                <a:cs typeface="Open Sans Light" panose="020B0306030504020204" pitchFamily="34" charset="0"/>
              </a:rPr>
              <a:t>etc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 for </a:t>
            </a:r>
            <a:r>
              <a:rPr lang="en-US" sz="4400">
                <a:ea typeface="Open Sans Light" panose="020B0306030504020204" pitchFamily="34" charset="0"/>
                <a:cs typeface="Open Sans Light" panose="020B0306030504020204" pitchFamily="34" charset="0"/>
              </a:rPr>
              <a:t>user authentication.</a:t>
            </a:r>
            <a:endParaRPr lang="en-US" sz="4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Supports authentication for both, Servlet and WebFlux applications.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22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Features (continued…)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8479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u="sng" dirty="0">
                <a:ea typeface="Open Sans Light" panose="020B0306030504020204" pitchFamily="34" charset="0"/>
                <a:cs typeface="Open Sans Light" panose="020B0306030504020204" pitchFamily="34" charset="0"/>
              </a:rPr>
              <a:t>Authorization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Way of establishing who can perform which actions on resources of an application.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Spring Security provides comprehensive support for 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Role-based access control (RBAC)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Attribute-based access control (ABAC)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Expression-based access control (EL)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Provides 'defense in depth' by allowing for request-based authorization and method-based authorization.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Supports token based (typically JWT) authorization when integrated with external systems like LDAP and OAuth2 servers.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234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Features (continued…)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u="sng" dirty="0">
                <a:ea typeface="Open Sans Light" panose="020B0306030504020204" pitchFamily="34" charset="0"/>
                <a:cs typeface="Open Sans Light" panose="020B0306030504020204" pitchFamily="34" charset="0"/>
              </a:rPr>
              <a:t>Protection Against Exploits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Spring Security provides protection against common exploits including,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Cross-site scripting (XSS)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Cross-site request forgery (CSRF)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Session fixation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SQL injection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Whenever possible, the protection is enabled by default.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439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Features (continued…)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5309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4400" u="sng" dirty="0">
                <a:ea typeface="Open Sans Light" panose="020B0306030504020204" pitchFamily="34" charset="0"/>
                <a:cs typeface="Open Sans Light" panose="020B0306030504020204" pitchFamily="34" charset="0"/>
              </a:rPr>
              <a:t>Integration</a:t>
            </a: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marL="571500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Spring Security integrates seamlessly with a number of other Spring components including,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Spring Boot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Spring Data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Spring MVC</a:t>
            </a:r>
          </a:p>
          <a:p>
            <a:pPr marL="1762045" lvl="1" indent="-5715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4400" dirty="0">
                <a:ea typeface="Open Sans Light" panose="020B0306030504020204" pitchFamily="34" charset="0"/>
                <a:cs typeface="Open Sans Light" panose="020B0306030504020204" pitchFamily="34" charset="0"/>
              </a:rPr>
              <a:t>Spring Web 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140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Minimal Implementation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2953293"/>
            <a:ext cx="21445249" cy="7697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Spring Security is enabled just by having the below dependency. A user with username ‘user’ and a dynamically generated password can be used for authentication.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endParaRPr lang="en-US" sz="4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endParaRPr lang="en-US" sz="4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en-US" sz="4000" dirty="0">
                <a:ea typeface="Open Sans Light" panose="020B0306030504020204" pitchFamily="34" charset="0"/>
                <a:cs typeface="Open Sans Light" panose="020B0306030504020204" pitchFamily="34" charset="0"/>
              </a:rPr>
              <a:t>The defaults can be overridden as below.</a:t>
            </a:r>
          </a:p>
          <a:p>
            <a:pPr>
              <a:lnSpc>
                <a:spcPct val="150000"/>
              </a:lnSpc>
              <a:spcAft>
                <a:spcPts val="1800"/>
              </a:spcAft>
            </a:pPr>
            <a:endParaRPr lang="en-US" sz="40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>
              <a:lnSpc>
                <a:spcPct val="150000"/>
              </a:lnSpc>
              <a:spcAft>
                <a:spcPts val="1800"/>
              </a:spcAft>
            </a:pPr>
            <a:endParaRPr lang="en-US" sz="4400" dirty="0"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0686C2-FE1D-CAEC-90B7-473D28E58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3326" y="5076832"/>
            <a:ext cx="12427274" cy="2183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C07A26-1538-98A1-1DCD-D5AB2EB477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7134" y="8429901"/>
            <a:ext cx="7995746" cy="2885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15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" y="8964"/>
            <a:ext cx="7396090" cy="716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7675" y="809064"/>
            <a:ext cx="1870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1A4F9B"/>
                </a:solidFill>
                <a:ea typeface="Open Sans" pitchFamily="34" charset="0"/>
                <a:cs typeface="Open Sans" pitchFamily="34" charset="0"/>
              </a:rPr>
              <a:t>Authentication: Minimal Implementation</a:t>
            </a:r>
          </a:p>
        </p:txBody>
      </p:sp>
      <p:pic>
        <p:nvPicPr>
          <p:cNvPr id="13" name="Picture 12" descr="C:\Users\DELL\Downloads\pattern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304" y="11269502"/>
            <a:ext cx="7661891" cy="2446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1ED3A-4ED0-4EE5-93FB-ADB695332B47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2240" y="3390609"/>
            <a:ext cx="21445249" cy="2079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lang="en-US" sz="9600" dirty="0">
                <a:solidFill>
                  <a:schemeClr val="accent6">
                    <a:lumMod val="75000"/>
                  </a:schemeClr>
                </a:solidFill>
                <a:ea typeface="Open Sans Light" panose="020B0306030504020204" pitchFamily="34" charset="0"/>
                <a:cs typeface="Open Sans Light" panose="020B0306030504020204" pitchFamily="34" charset="0"/>
              </a:rPr>
              <a:t>Demo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1AF7F8-29CF-4F5B-B413-4A9A1EA7F45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56" t="27399" r="29336" b="28018"/>
          <a:stretch/>
        </p:blipFill>
        <p:spPr>
          <a:xfrm>
            <a:off x="23437515" y="12931212"/>
            <a:ext cx="778669" cy="72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40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1B41DB227C6049B458E24AB60A3C9A" ma:contentTypeVersion="0" ma:contentTypeDescription="Create a new document." ma:contentTypeScope="" ma:versionID="73d2a9b9fb9830b2cf51582a1bcd8c8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38742-CA56-4728-8734-3820A754E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335A59-7C5E-45BB-B0D1-5DE227421822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6cc9336e-915b-48a6-99cb-95df84d056a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89C6A4-D651-44C1-BCCB-C301E5F0168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3070</TotalTime>
  <Words>1026</Words>
  <Application>Microsoft Office PowerPoint</Application>
  <PresentationFormat>Custom</PresentationFormat>
  <Paragraphs>167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Microsoft New Tai Lue</vt:lpstr>
      <vt:lpstr>Open Sans</vt:lpstr>
      <vt:lpstr>Open Sans Light</vt:lpstr>
      <vt:lpstr>Office Theme</vt:lpstr>
      <vt:lpstr>Spring Security: Authentication and Authorization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Quarterly Business Review</dc:title>
  <dc:creator>Deepak Tiwari</dc:creator>
  <cp:lastModifiedBy>Anand Kane</cp:lastModifiedBy>
  <cp:revision>295</cp:revision>
  <dcterms:created xsi:type="dcterms:W3CDTF">2019-09-19T05:03:36Z</dcterms:created>
  <dcterms:modified xsi:type="dcterms:W3CDTF">2024-04-25T06:24:03Z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0x0101006E1B41DB227C6049B458E24AB60A3C9A</vt:lpwstr>
  </property>
</Properties>
</file>