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317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10" r:id="rId15"/>
    <p:sldId id="359" r:id="rId16"/>
    <p:sldId id="368" r:id="rId17"/>
    <p:sldId id="369" r:id="rId18"/>
    <p:sldId id="370" r:id="rId19"/>
    <p:sldId id="371" r:id="rId20"/>
    <p:sldId id="372" r:id="rId21"/>
    <p:sldId id="373" r:id="rId22"/>
    <p:sldId id="375" r:id="rId23"/>
    <p:sldId id="377" r:id="rId24"/>
    <p:sldId id="376" r:id="rId25"/>
    <p:sldId id="378" r:id="rId26"/>
    <p:sldId id="336" r:id="rId27"/>
  </p:sldIdLst>
  <p:sldSz cx="24387175" cy="13716000"/>
  <p:notesSz cx="6858000" cy="9144000"/>
  <p:defaultTextStyle>
    <a:defPPr>
      <a:defRPr lang="en-US"/>
    </a:defPPr>
    <a:lvl1pPr marL="0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3A7CDE"/>
    <a:srgbClr val="3C5374"/>
    <a:srgbClr val="E6EDF6"/>
    <a:srgbClr val="0A408A"/>
    <a:srgbClr val="F79646"/>
    <a:srgbClr val="F09C12"/>
    <a:srgbClr val="1A4F9B"/>
    <a:srgbClr val="E4A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21F76-4070-4283-BA00-A4DF8F8555C5}" v="2640" dt="2024-05-07T07:48:27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39" d="100"/>
          <a:sy n="39" d="100"/>
        </p:scale>
        <p:origin x="288" y="82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ane" userId="59997734-39a4-40b3-a16d-6a379e0dc613" providerId="ADAL" clId="{7BFDF99B-4C6E-4A69-9A28-368CE55D976F}"/>
    <pc:docChg chg="modSld">
      <pc:chgData name="Anand Kane" userId="59997734-39a4-40b3-a16d-6a379e0dc613" providerId="ADAL" clId="{7BFDF99B-4C6E-4A69-9A28-368CE55D976F}" dt="2024-05-02T12:49:43.901" v="539" actId="6549"/>
      <pc:docMkLst>
        <pc:docMk/>
      </pc:docMkLst>
      <pc:sldChg chg="modSp mod">
        <pc:chgData name="Anand Kane" userId="59997734-39a4-40b3-a16d-6a379e0dc613" providerId="ADAL" clId="{7BFDF99B-4C6E-4A69-9A28-368CE55D976F}" dt="2024-05-02T12:35:17.042" v="30" actId="20577"/>
        <pc:sldMkLst>
          <pc:docMk/>
          <pc:sldMk cId="1853132297" sldId="256"/>
        </pc:sldMkLst>
        <pc:spChg chg="mod">
          <ac:chgData name="Anand Kane" userId="59997734-39a4-40b3-a16d-6a379e0dc613" providerId="ADAL" clId="{7BFDF99B-4C6E-4A69-9A28-368CE55D976F}" dt="2024-05-02T12:34:40.186" v="20" actId="20577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7BFDF99B-4C6E-4A69-9A28-368CE55D976F}" dt="2024-05-02T12:35:17.042" v="30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delSp modSp mod modAnim">
        <pc:chgData name="Anand Kane" userId="59997734-39a4-40b3-a16d-6a379e0dc613" providerId="ADAL" clId="{7BFDF99B-4C6E-4A69-9A28-368CE55D976F}" dt="2024-05-02T12:49:43.901" v="539" actId="6549"/>
        <pc:sldMkLst>
          <pc:docMk/>
          <pc:sldMk cId="7917468" sldId="310"/>
        </pc:sldMkLst>
        <pc:spChg chg="mod">
          <ac:chgData name="Anand Kane" userId="59997734-39a4-40b3-a16d-6a379e0dc613" providerId="ADAL" clId="{7BFDF99B-4C6E-4A69-9A28-368CE55D976F}" dt="2024-05-02T12:44:44.604" v="379"/>
          <ac:spMkLst>
            <pc:docMk/>
            <pc:sldMk cId="7917468" sldId="310"/>
            <ac:spMk id="5" creationId="{00000000-0000-0000-0000-000000000000}"/>
          </ac:spMkLst>
        </pc:spChg>
        <pc:spChg chg="mod">
          <ac:chgData name="Anand Kane" userId="59997734-39a4-40b3-a16d-6a379e0dc613" providerId="ADAL" clId="{7BFDF99B-4C6E-4A69-9A28-368CE55D976F}" dt="2024-05-02T12:49:43.901" v="539" actId="6549"/>
          <ac:spMkLst>
            <pc:docMk/>
            <pc:sldMk cId="7917468" sldId="310"/>
            <ac:spMk id="6" creationId="{00000000-0000-0000-0000-000000000000}"/>
          </ac:spMkLst>
        </pc:spChg>
        <pc:picChg chg="del">
          <ac:chgData name="Anand Kane" userId="59997734-39a4-40b3-a16d-6a379e0dc613" providerId="ADAL" clId="{7BFDF99B-4C6E-4A69-9A28-368CE55D976F}" dt="2024-05-02T12:44:56.897" v="380" actId="478"/>
          <ac:picMkLst>
            <pc:docMk/>
            <pc:sldMk cId="7917468" sldId="310"/>
            <ac:picMk id="2" creationId="{00000000-0000-0000-0000-000000000000}"/>
          </ac:picMkLst>
        </pc:picChg>
      </pc:sldChg>
      <pc:sldChg chg="modSp modAnim">
        <pc:chgData name="Anand Kane" userId="59997734-39a4-40b3-a16d-6a379e0dc613" providerId="ADAL" clId="{7BFDF99B-4C6E-4A69-9A28-368CE55D976F}" dt="2024-05-02T12:43:13.671" v="378" actId="20577"/>
        <pc:sldMkLst>
          <pc:docMk/>
          <pc:sldMk cId="2371198380" sldId="317"/>
        </pc:sldMkLst>
        <pc:spChg chg="mod">
          <ac:chgData name="Anand Kane" userId="59997734-39a4-40b3-a16d-6a379e0dc613" providerId="ADAL" clId="{7BFDF99B-4C6E-4A69-9A28-368CE55D976F}" dt="2024-05-02T12:43:13.671" v="378" actId="20577"/>
          <ac:spMkLst>
            <pc:docMk/>
            <pc:sldMk cId="2371198380" sldId="317"/>
            <ac:spMk id="5" creationId="{438333C0-7589-7F16-195A-678A606224EA}"/>
          </ac:spMkLst>
        </pc:spChg>
      </pc:sldChg>
    </pc:docChg>
  </pc:docChgLst>
  <pc:docChgLst>
    <pc:chgData name="Anand Kane" userId="59997734-39a4-40b3-a16d-6a379e0dc613" providerId="ADAL" clId="{ED921F76-4070-4283-BA00-A4DF8F8555C5}"/>
    <pc:docChg chg="undo redo custSel addSld delSld modSld sldOrd">
      <pc:chgData name="Anand Kane" userId="59997734-39a4-40b3-a16d-6a379e0dc613" providerId="ADAL" clId="{ED921F76-4070-4283-BA00-A4DF8F8555C5}" dt="2024-05-07T07:48:27.125" v="10512" actId="20577"/>
      <pc:docMkLst>
        <pc:docMk/>
      </pc:docMkLst>
      <pc:sldChg chg="modSp mod">
        <pc:chgData name="Anand Kane" userId="59997734-39a4-40b3-a16d-6a379e0dc613" providerId="ADAL" clId="{ED921F76-4070-4283-BA00-A4DF8F8555C5}" dt="2024-05-07T07:19:25.064" v="10178" actId="20577"/>
        <pc:sldMkLst>
          <pc:docMk/>
          <pc:sldMk cId="1853132297" sldId="256"/>
        </pc:sldMkLst>
        <pc:spChg chg="mod">
          <ac:chgData name="Anand Kane" userId="59997734-39a4-40b3-a16d-6a379e0dc613" providerId="ADAL" clId="{ED921F76-4070-4283-BA00-A4DF8F8555C5}" dt="2024-05-03T06:43:10.376" v="0" actId="6549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7T07:19:25.064" v="10178" actId="20577"/>
          <ac:spMkLst>
            <pc:docMk/>
            <pc:sldMk cId="1853132297" sldId="256"/>
            <ac:spMk id="3" creationId="{00000000-0000-0000-0000-000000000000}"/>
          </ac:spMkLst>
        </pc:spChg>
      </pc:sldChg>
      <pc:sldChg chg="modSp del mod ord modAnim">
        <pc:chgData name="Anand Kane" userId="59997734-39a4-40b3-a16d-6a379e0dc613" providerId="ADAL" clId="{ED921F76-4070-4283-BA00-A4DF8F8555C5}" dt="2024-05-07T06:40:41.829" v="9696" actId="2696"/>
        <pc:sldMkLst>
          <pc:docMk/>
          <pc:sldMk cId="7917468" sldId="310"/>
        </pc:sldMkLst>
        <pc:spChg chg="mod">
          <ac:chgData name="Anand Kane" userId="59997734-39a4-40b3-a16d-6a379e0dc613" providerId="ADAL" clId="{ED921F76-4070-4283-BA00-A4DF8F8555C5}" dt="2024-05-07T06:30:00.101" v="9315" actId="207"/>
          <ac:spMkLst>
            <pc:docMk/>
            <pc:sldMk cId="7917468" sldId="310"/>
            <ac:spMk id="6" creationId="{00000000-0000-0000-0000-000000000000}"/>
          </ac:spMkLst>
        </pc:spChg>
      </pc:sldChg>
      <pc:sldChg chg="modSp add">
        <pc:chgData name="Anand Kane" userId="59997734-39a4-40b3-a16d-6a379e0dc613" providerId="ADAL" clId="{ED921F76-4070-4283-BA00-A4DF8F8555C5}" dt="2024-05-07T07:33:13.684" v="10321" actId="20577"/>
        <pc:sldMkLst>
          <pc:docMk/>
          <pc:sldMk cId="4071217611" sldId="310"/>
        </pc:sldMkLst>
        <pc:spChg chg="mod">
          <ac:chgData name="Anand Kane" userId="59997734-39a4-40b3-a16d-6a379e0dc613" providerId="ADAL" clId="{ED921F76-4070-4283-BA00-A4DF8F8555C5}" dt="2024-05-07T07:33:13.684" v="10321" actId="20577"/>
          <ac:spMkLst>
            <pc:docMk/>
            <pc:sldMk cId="4071217611" sldId="310"/>
            <ac:spMk id="6" creationId="{00000000-0000-0000-0000-000000000000}"/>
          </ac:spMkLst>
        </pc:spChg>
      </pc:sldChg>
      <pc:sldChg chg="modSp mod modAnim">
        <pc:chgData name="Anand Kane" userId="59997734-39a4-40b3-a16d-6a379e0dc613" providerId="ADAL" clId="{ED921F76-4070-4283-BA00-A4DF8F8555C5}" dt="2024-05-07T07:21:58.849" v="10206"/>
        <pc:sldMkLst>
          <pc:docMk/>
          <pc:sldMk cId="2371198380" sldId="317"/>
        </pc:sldMkLst>
        <pc:spChg chg="mod">
          <ac:chgData name="Anand Kane" userId="59997734-39a4-40b3-a16d-6a379e0dc613" providerId="ADAL" clId="{ED921F76-4070-4283-BA00-A4DF8F8555C5}" dt="2024-05-07T07:20:54.780" v="10204" actId="20577"/>
          <ac:spMkLst>
            <pc:docMk/>
            <pc:sldMk cId="2371198380" sldId="317"/>
            <ac:spMk id="5" creationId="{438333C0-7589-7F16-195A-678A606224EA}"/>
          </ac:spMkLst>
        </pc:spChg>
      </pc:sldChg>
      <pc:sldChg chg="modSp mod">
        <pc:chgData name="Anand Kane" userId="59997734-39a4-40b3-a16d-6a379e0dc613" providerId="ADAL" clId="{ED921F76-4070-4283-BA00-A4DF8F8555C5}" dt="2024-05-06T11:23:55.783" v="7868" actId="1076"/>
        <pc:sldMkLst>
          <pc:docMk/>
          <pc:sldMk cId="3834265078" sldId="336"/>
        </pc:sldMkLst>
        <pc:spChg chg="mod">
          <ac:chgData name="Anand Kane" userId="59997734-39a4-40b3-a16d-6a379e0dc613" providerId="ADAL" clId="{ED921F76-4070-4283-BA00-A4DF8F8555C5}" dt="2024-05-06T11:23:55.783" v="7868" actId="1076"/>
          <ac:spMkLst>
            <pc:docMk/>
            <pc:sldMk cId="3834265078" sldId="336"/>
            <ac:spMk id="7" creationId="{E7C8F34A-B200-424E-9FD1-AA8731C8E456}"/>
          </ac:spMkLst>
        </pc:spChg>
      </pc:sldChg>
      <pc:sldChg chg="del">
        <pc:chgData name="Anand Kane" userId="59997734-39a4-40b3-a16d-6a379e0dc613" providerId="ADAL" clId="{ED921F76-4070-4283-BA00-A4DF8F8555C5}" dt="2024-05-03T06:47:07.414" v="8" actId="47"/>
        <pc:sldMkLst>
          <pc:docMk/>
          <pc:sldMk cId="3002022576" sldId="337"/>
        </pc:sldMkLst>
      </pc:sldChg>
      <pc:sldChg chg="del">
        <pc:chgData name="Anand Kane" userId="59997734-39a4-40b3-a16d-6a379e0dc613" providerId="ADAL" clId="{ED921F76-4070-4283-BA00-A4DF8F8555C5}" dt="2024-05-03T06:47:07.414" v="8" actId="47"/>
        <pc:sldMkLst>
          <pc:docMk/>
          <pc:sldMk cId="509415900" sldId="338"/>
        </pc:sldMkLst>
      </pc:sldChg>
      <pc:sldChg chg="del">
        <pc:chgData name="Anand Kane" userId="59997734-39a4-40b3-a16d-6a379e0dc613" providerId="ADAL" clId="{ED921F76-4070-4283-BA00-A4DF8F8555C5}" dt="2024-05-03T06:47:15.546" v="9" actId="47"/>
        <pc:sldMkLst>
          <pc:docMk/>
          <pc:sldMk cId="4201530197" sldId="339"/>
        </pc:sldMkLst>
      </pc:sldChg>
      <pc:sldChg chg="del">
        <pc:chgData name="Anand Kane" userId="59997734-39a4-40b3-a16d-6a379e0dc613" providerId="ADAL" clId="{ED921F76-4070-4283-BA00-A4DF8F8555C5}" dt="2024-05-03T06:47:15.546" v="9" actId="47"/>
        <pc:sldMkLst>
          <pc:docMk/>
          <pc:sldMk cId="1555209225" sldId="340"/>
        </pc:sldMkLst>
      </pc:sldChg>
      <pc:sldChg chg="del">
        <pc:chgData name="Anand Kane" userId="59997734-39a4-40b3-a16d-6a379e0dc613" providerId="ADAL" clId="{ED921F76-4070-4283-BA00-A4DF8F8555C5}" dt="2024-05-03T06:47:07.414" v="8" actId="47"/>
        <pc:sldMkLst>
          <pc:docMk/>
          <pc:sldMk cId="1105234676" sldId="343"/>
        </pc:sldMkLst>
      </pc:sldChg>
      <pc:sldChg chg="del">
        <pc:chgData name="Anand Kane" userId="59997734-39a4-40b3-a16d-6a379e0dc613" providerId="ADAL" clId="{ED921F76-4070-4283-BA00-A4DF8F8555C5}" dt="2024-05-03T06:47:07.414" v="8" actId="47"/>
        <pc:sldMkLst>
          <pc:docMk/>
          <pc:sldMk cId="1933439588" sldId="344"/>
        </pc:sldMkLst>
      </pc:sldChg>
      <pc:sldChg chg="del">
        <pc:chgData name="Anand Kane" userId="59997734-39a4-40b3-a16d-6a379e0dc613" providerId="ADAL" clId="{ED921F76-4070-4283-BA00-A4DF8F8555C5}" dt="2024-05-03T06:47:07.414" v="8" actId="47"/>
        <pc:sldMkLst>
          <pc:docMk/>
          <pc:sldMk cId="4040140374" sldId="345"/>
        </pc:sldMkLst>
      </pc:sldChg>
      <pc:sldChg chg="del">
        <pc:chgData name="Anand Kane" userId="59997734-39a4-40b3-a16d-6a379e0dc613" providerId="ADAL" clId="{ED921F76-4070-4283-BA00-A4DF8F8555C5}" dt="2024-05-03T06:47:15.546" v="9" actId="47"/>
        <pc:sldMkLst>
          <pc:docMk/>
          <pc:sldMk cId="521117184" sldId="347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1763851301" sldId="348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21371444" sldId="349"/>
        </pc:sldMkLst>
      </pc:sldChg>
      <pc:sldChg chg="del">
        <pc:chgData name="Anand Kane" userId="59997734-39a4-40b3-a16d-6a379e0dc613" providerId="ADAL" clId="{ED921F76-4070-4283-BA00-A4DF8F8555C5}" dt="2024-05-03T06:47:15.546" v="9" actId="47"/>
        <pc:sldMkLst>
          <pc:docMk/>
          <pc:sldMk cId="3693340068" sldId="350"/>
        </pc:sldMkLst>
      </pc:sldChg>
      <pc:sldChg chg="del">
        <pc:chgData name="Anand Kane" userId="59997734-39a4-40b3-a16d-6a379e0dc613" providerId="ADAL" clId="{ED921F76-4070-4283-BA00-A4DF8F8555C5}" dt="2024-05-03T06:47:15.546" v="9" actId="47"/>
        <pc:sldMkLst>
          <pc:docMk/>
          <pc:sldMk cId="1916485690" sldId="351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585194808" sldId="352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4088168267" sldId="353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1383276530" sldId="354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2312737208" sldId="355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2559523940" sldId="356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1518667862" sldId="357"/>
        </pc:sldMkLst>
      </pc:sldChg>
      <pc:sldChg chg="del">
        <pc:chgData name="Anand Kane" userId="59997734-39a4-40b3-a16d-6a379e0dc613" providerId="ADAL" clId="{ED921F76-4070-4283-BA00-A4DF8F8555C5}" dt="2024-05-03T06:47:29.186" v="10" actId="47"/>
        <pc:sldMkLst>
          <pc:docMk/>
          <pc:sldMk cId="2673114056" sldId="358"/>
        </pc:sldMkLst>
      </pc:sldChg>
      <pc:sldChg chg="modSp add mod modAnim">
        <pc:chgData name="Anand Kane" userId="59997734-39a4-40b3-a16d-6a379e0dc613" providerId="ADAL" clId="{ED921F76-4070-4283-BA00-A4DF8F8555C5}" dt="2024-05-07T07:34:03.597" v="10344" actId="20577"/>
        <pc:sldMkLst>
          <pc:docMk/>
          <pc:sldMk cId="790986148" sldId="359"/>
        </pc:sldMkLst>
        <pc:spChg chg="mod">
          <ac:chgData name="Anand Kane" userId="59997734-39a4-40b3-a16d-6a379e0dc613" providerId="ADAL" clId="{ED921F76-4070-4283-BA00-A4DF8F8555C5}" dt="2024-05-07T06:42:13.815" v="9700" actId="255"/>
          <ac:spMkLst>
            <pc:docMk/>
            <pc:sldMk cId="790986148" sldId="359"/>
            <ac:spMk id="5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7T07:34:03.597" v="10344" actId="20577"/>
          <ac:spMkLst>
            <pc:docMk/>
            <pc:sldMk cId="790986148" sldId="359"/>
            <ac:spMk id="6" creationId="{00000000-0000-0000-0000-000000000000}"/>
          </ac:spMkLst>
        </pc:spChg>
      </pc:sldChg>
      <pc:sldChg chg="modSp add del mod ord">
        <pc:chgData name="Anand Kane" userId="59997734-39a4-40b3-a16d-6a379e0dc613" providerId="ADAL" clId="{ED921F76-4070-4283-BA00-A4DF8F8555C5}" dt="2024-05-07T06:40:41.829" v="9696" actId="2696"/>
        <pc:sldMkLst>
          <pc:docMk/>
          <pc:sldMk cId="3955035220" sldId="359"/>
        </pc:sldMkLst>
        <pc:spChg chg="mod">
          <ac:chgData name="Anand Kane" userId="59997734-39a4-40b3-a16d-6a379e0dc613" providerId="ADAL" clId="{ED921F76-4070-4283-BA00-A4DF8F8555C5}" dt="2024-05-07T06:30:24.938" v="9318" actId="20577"/>
          <ac:spMkLst>
            <pc:docMk/>
            <pc:sldMk cId="3955035220" sldId="359"/>
            <ac:spMk id="5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7T06:39:48" v="9693" actId="20577"/>
          <ac:spMkLst>
            <pc:docMk/>
            <pc:sldMk cId="3955035220" sldId="359"/>
            <ac:spMk id="6" creationId="{00000000-0000-0000-0000-000000000000}"/>
          </ac:spMkLst>
        </pc:spChg>
      </pc:sldChg>
      <pc:sldChg chg="modSp add mod modAnim">
        <pc:chgData name="Anand Kane" userId="59997734-39a4-40b3-a16d-6a379e0dc613" providerId="ADAL" clId="{ED921F76-4070-4283-BA00-A4DF8F8555C5}" dt="2024-05-07T07:24:59.704" v="10236" actId="20577"/>
        <pc:sldMkLst>
          <pc:docMk/>
          <pc:sldMk cId="4220644480" sldId="360"/>
        </pc:sldMkLst>
        <pc:spChg chg="mod">
          <ac:chgData name="Anand Kane" userId="59997734-39a4-40b3-a16d-6a379e0dc613" providerId="ADAL" clId="{ED921F76-4070-4283-BA00-A4DF8F8555C5}" dt="2024-05-03T06:49:31.339" v="146" actId="20577"/>
          <ac:spMkLst>
            <pc:docMk/>
            <pc:sldMk cId="4220644480" sldId="360"/>
            <ac:spMk id="5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7T07:24:59.704" v="10236" actId="20577"/>
          <ac:spMkLst>
            <pc:docMk/>
            <pc:sldMk cId="4220644480" sldId="360"/>
            <ac:spMk id="6" creationId="{00000000-0000-0000-0000-000000000000}"/>
          </ac:spMkLst>
        </pc:spChg>
      </pc:sldChg>
      <pc:sldChg chg="add del">
        <pc:chgData name="Anand Kane" userId="59997734-39a4-40b3-a16d-6a379e0dc613" providerId="ADAL" clId="{ED921F76-4070-4283-BA00-A4DF8F8555C5}" dt="2024-05-03T06:54:17.836" v="625" actId="47"/>
        <pc:sldMkLst>
          <pc:docMk/>
          <pc:sldMk cId="2268295765" sldId="361"/>
        </pc:sldMkLst>
      </pc:sldChg>
      <pc:sldChg chg="addSp delSp modSp add mod modTransition setBg">
        <pc:chgData name="Anand Kane" userId="59997734-39a4-40b3-a16d-6a379e0dc613" providerId="ADAL" clId="{ED921F76-4070-4283-BA00-A4DF8F8555C5}" dt="2024-05-07T06:46:07.412" v="9809" actId="255"/>
        <pc:sldMkLst>
          <pc:docMk/>
          <pc:sldMk cId="3970528810" sldId="361"/>
        </pc:sldMkLst>
        <pc:spChg chg="mod">
          <ac:chgData name="Anand Kane" userId="59997734-39a4-40b3-a16d-6a379e0dc613" providerId="ADAL" clId="{ED921F76-4070-4283-BA00-A4DF8F8555C5}" dt="2024-05-03T07:19:26.906" v="637" actId="26606"/>
          <ac:spMkLst>
            <pc:docMk/>
            <pc:sldMk cId="3970528810" sldId="361"/>
            <ac:spMk id="3" creationId="{00000000-0000-0000-0000-000000000000}"/>
          </ac:spMkLst>
        </pc:spChg>
        <pc:spChg chg="mod ord">
          <ac:chgData name="Anand Kane" userId="59997734-39a4-40b3-a16d-6a379e0dc613" providerId="ADAL" clId="{ED921F76-4070-4283-BA00-A4DF8F8555C5}" dt="2024-05-07T06:46:07.412" v="9809" actId="255"/>
          <ac:spMkLst>
            <pc:docMk/>
            <pc:sldMk cId="3970528810" sldId="361"/>
            <ac:spMk id="5" creationId="{00000000-0000-0000-0000-000000000000}"/>
          </ac:spMkLst>
        </pc:spChg>
        <pc:spChg chg="del mod">
          <ac:chgData name="Anand Kane" userId="59997734-39a4-40b3-a16d-6a379e0dc613" providerId="ADAL" clId="{ED921F76-4070-4283-BA00-A4DF8F8555C5}" dt="2024-05-03T06:54:38.193" v="630"/>
          <ac:spMkLst>
            <pc:docMk/>
            <pc:sldMk cId="3970528810" sldId="361"/>
            <ac:spMk id="6" creationId="{00000000-0000-0000-0000-000000000000}"/>
          </ac:spMkLst>
        </pc:spChg>
        <pc:spChg chg="add del">
          <ac:chgData name="Anand Kane" userId="59997734-39a4-40b3-a16d-6a379e0dc613" providerId="ADAL" clId="{ED921F76-4070-4283-BA00-A4DF8F8555C5}" dt="2024-05-03T07:19:23.407" v="635" actId="26606"/>
          <ac:spMkLst>
            <pc:docMk/>
            <pc:sldMk cId="3970528810" sldId="361"/>
            <ac:spMk id="18" creationId="{E18F6E8B-15ED-43C7-94BA-91549A651C73}"/>
          </ac:spMkLst>
        </pc:spChg>
        <pc:spChg chg="add del">
          <ac:chgData name="Anand Kane" userId="59997734-39a4-40b3-a16d-6a379e0dc613" providerId="ADAL" clId="{ED921F76-4070-4283-BA00-A4DF8F8555C5}" dt="2024-05-03T07:19:23.407" v="635" actId="26606"/>
          <ac:spMkLst>
            <pc:docMk/>
            <pc:sldMk cId="3970528810" sldId="361"/>
            <ac:spMk id="25" creationId="{B81933D1-5615-42C7-9C0B-4EB7105CCE2D}"/>
          </ac:spMkLst>
        </pc:spChg>
        <pc:spChg chg="add del">
          <ac:chgData name="Anand Kane" userId="59997734-39a4-40b3-a16d-6a379e0dc613" providerId="ADAL" clId="{ED921F76-4070-4283-BA00-A4DF8F8555C5}" dt="2024-05-03T07:19:23.407" v="635" actId="26606"/>
          <ac:spMkLst>
            <pc:docMk/>
            <pc:sldMk cId="3970528810" sldId="361"/>
            <ac:spMk id="27" creationId="{B089A89A-1E9C-4761-9DFF-53C275FBF870}"/>
          </ac:spMkLst>
        </pc:spChg>
        <pc:spChg chg="add del">
          <ac:chgData name="Anand Kane" userId="59997734-39a4-40b3-a16d-6a379e0dc613" providerId="ADAL" clId="{ED921F76-4070-4283-BA00-A4DF8F8555C5}" dt="2024-05-03T07:19:23.407" v="635" actId="26606"/>
          <ac:spMkLst>
            <pc:docMk/>
            <pc:sldMk cId="3970528810" sldId="361"/>
            <ac:spMk id="29" creationId="{19C9EAEA-39D0-4B0E-A0EB-51E7B26740B1}"/>
          </ac:spMkLst>
        </pc:spChg>
        <pc:spChg chg="add del">
          <ac:chgData name="Anand Kane" userId="59997734-39a4-40b3-a16d-6a379e0dc613" providerId="ADAL" clId="{ED921F76-4070-4283-BA00-A4DF8F8555C5}" dt="2024-05-03T07:19:26.906" v="637" actId="26606"/>
          <ac:spMkLst>
            <pc:docMk/>
            <pc:sldMk cId="3970528810" sldId="361"/>
            <ac:spMk id="31" creationId="{27BDFED6-6E33-4606-AFE2-886ADB1C018E}"/>
          </ac:spMkLst>
        </pc:spChg>
        <pc:spChg chg="add del">
          <ac:chgData name="Anand Kane" userId="59997734-39a4-40b3-a16d-6a379e0dc613" providerId="ADAL" clId="{ED921F76-4070-4283-BA00-A4DF8F8555C5}" dt="2024-05-03T07:19:26.906" v="637" actId="26606"/>
          <ac:spMkLst>
            <pc:docMk/>
            <pc:sldMk cId="3970528810" sldId="361"/>
            <ac:spMk id="32" creationId="{890DEF05-784E-4B61-89E4-04C4ECF4E5A0}"/>
          </ac:spMkLst>
        </pc:spChg>
        <pc:grpChg chg="add del">
          <ac:chgData name="Anand Kane" userId="59997734-39a4-40b3-a16d-6a379e0dc613" providerId="ADAL" clId="{ED921F76-4070-4283-BA00-A4DF8F8555C5}" dt="2024-05-03T07:19:23.407" v="635" actId="26606"/>
          <ac:grpSpMkLst>
            <pc:docMk/>
            <pc:sldMk cId="3970528810" sldId="361"/>
            <ac:grpSpMk id="20" creationId="{032D8612-31EB-44CF-A1D0-14FD4C705424}"/>
          </ac:grpSpMkLst>
        </pc:grpChg>
        <pc:picChg chg="add mod ord">
          <ac:chgData name="Anand Kane" userId="59997734-39a4-40b3-a16d-6a379e0dc613" providerId="ADAL" clId="{ED921F76-4070-4283-BA00-A4DF8F8555C5}" dt="2024-05-03T07:19:27.491" v="639" actId="931"/>
          <ac:picMkLst>
            <pc:docMk/>
            <pc:sldMk cId="3970528810" sldId="361"/>
            <ac:picMk id="4" creationId="{82737777-B281-D63F-707E-126F59892FA4}"/>
          </ac:picMkLst>
        </pc:picChg>
        <pc:picChg chg="ord">
          <ac:chgData name="Anand Kane" userId="59997734-39a4-40b3-a16d-6a379e0dc613" providerId="ADAL" clId="{ED921F76-4070-4283-BA00-A4DF8F8555C5}" dt="2024-05-03T07:19:23.407" v="635" actId="26606"/>
          <ac:picMkLst>
            <pc:docMk/>
            <pc:sldMk cId="3970528810" sldId="361"/>
            <ac:picMk id="8" creationId="{DD1AF7F8-29CF-4F5B-B413-4A9A1EA7F450}"/>
          </ac:picMkLst>
        </pc:picChg>
        <pc:picChg chg="add mod">
          <ac:chgData name="Anand Kane" userId="59997734-39a4-40b3-a16d-6a379e0dc613" providerId="ADAL" clId="{ED921F76-4070-4283-BA00-A4DF8F8555C5}" dt="2024-05-03T07:20:02.492" v="652" actId="931"/>
          <ac:picMkLst>
            <pc:docMk/>
            <pc:sldMk cId="3970528810" sldId="361"/>
            <ac:picMk id="9" creationId="{28F78E1D-24B6-CA20-13C4-0DF658D531E8}"/>
          </ac:picMkLst>
        </pc:picChg>
        <pc:picChg chg="add mod">
          <ac:chgData name="Anand Kane" userId="59997734-39a4-40b3-a16d-6a379e0dc613" providerId="ADAL" clId="{ED921F76-4070-4283-BA00-A4DF8F8555C5}" dt="2024-05-03T07:34:27.603" v="735" actId="554"/>
          <ac:picMkLst>
            <pc:docMk/>
            <pc:sldMk cId="3970528810" sldId="361"/>
            <ac:picMk id="11" creationId="{3D02E12C-AC92-90CC-C0D1-1DFFD8E9E91F}"/>
          </ac:picMkLst>
        </pc:picChg>
        <pc:picChg chg="add mod modCrop">
          <ac:chgData name="Anand Kane" userId="59997734-39a4-40b3-a16d-6a379e0dc613" providerId="ADAL" clId="{ED921F76-4070-4283-BA00-A4DF8F8555C5}" dt="2024-05-03T08:16:24.259" v="1450" actId="14100"/>
          <ac:picMkLst>
            <pc:docMk/>
            <pc:sldMk cId="3970528810" sldId="361"/>
            <ac:picMk id="12" creationId="{7731A877-AE7B-2710-657E-C356873277C3}"/>
          </ac:picMkLst>
        </pc:picChg>
        <pc:picChg chg="del mod ord">
          <ac:chgData name="Anand Kane" userId="59997734-39a4-40b3-a16d-6a379e0dc613" providerId="ADAL" clId="{ED921F76-4070-4283-BA00-A4DF8F8555C5}" dt="2024-05-03T07:20:28.374" v="658" actId="478"/>
          <ac:picMkLst>
            <pc:docMk/>
            <pc:sldMk cId="3970528810" sldId="361"/>
            <ac:picMk id="13" creationId="{00000000-0000-0000-0000-000000000000}"/>
          </ac:picMkLst>
        </pc:picChg>
        <pc:picChg chg="add del mod">
          <ac:chgData name="Anand Kane" userId="59997734-39a4-40b3-a16d-6a379e0dc613" providerId="ADAL" clId="{ED921F76-4070-4283-BA00-A4DF8F8555C5}" dt="2024-05-03T08:16:42.630" v="1453" actId="21"/>
          <ac:picMkLst>
            <pc:docMk/>
            <pc:sldMk cId="3970528810" sldId="361"/>
            <ac:picMk id="15" creationId="{131B3962-FD2C-94FE-6624-CCD746F29907}"/>
          </ac:picMkLst>
        </pc:picChg>
        <pc:cxnChg chg="add del">
          <ac:chgData name="Anand Kane" userId="59997734-39a4-40b3-a16d-6a379e0dc613" providerId="ADAL" clId="{ED921F76-4070-4283-BA00-A4DF8F8555C5}" dt="2024-05-03T07:19:26.906" v="637" actId="26606"/>
          <ac:cxnSpMkLst>
            <pc:docMk/>
            <pc:sldMk cId="3970528810" sldId="361"/>
            <ac:cxnSpMk id="33" creationId="{C41BAEC7-F7B0-4224-8B18-8F74B7D87F0B}"/>
          </ac:cxnSpMkLst>
        </pc:cxnChg>
      </pc:sldChg>
      <pc:sldChg chg="modSp add del mod">
        <pc:chgData name="Anand Kane" userId="59997734-39a4-40b3-a16d-6a379e0dc613" providerId="ADAL" clId="{ED921F76-4070-4283-BA00-A4DF8F8555C5}" dt="2024-05-03T07:34:04.509" v="731" actId="47"/>
        <pc:sldMkLst>
          <pc:docMk/>
          <pc:sldMk cId="1457997582" sldId="362"/>
        </pc:sldMkLst>
        <pc:picChg chg="mod modCrop">
          <ac:chgData name="Anand Kane" userId="59997734-39a4-40b3-a16d-6a379e0dc613" providerId="ADAL" clId="{ED921F76-4070-4283-BA00-A4DF8F8555C5}" dt="2024-05-03T07:30:49.599" v="714" actId="732"/>
          <ac:picMkLst>
            <pc:docMk/>
            <pc:sldMk cId="1457997582" sldId="362"/>
            <ac:picMk id="12" creationId="{7731A877-AE7B-2710-657E-C356873277C3}"/>
          </ac:picMkLst>
        </pc:picChg>
      </pc:sldChg>
      <pc:sldChg chg="addSp modSp add mod modTransition modAnim">
        <pc:chgData name="Anand Kane" userId="59997734-39a4-40b3-a16d-6a379e0dc613" providerId="ADAL" clId="{ED921F76-4070-4283-BA00-A4DF8F8555C5}" dt="2024-05-07T06:46:25.518" v="9810" actId="255"/>
        <pc:sldMkLst>
          <pc:docMk/>
          <pc:sldMk cId="3148246071" sldId="362"/>
        </pc:sldMkLst>
        <pc:spChg chg="add mod">
          <ac:chgData name="Anand Kane" userId="59997734-39a4-40b3-a16d-6a379e0dc613" providerId="ADAL" clId="{ED921F76-4070-4283-BA00-A4DF8F8555C5}" dt="2024-05-03T08:45:22.893" v="1973" actId="13822"/>
          <ac:spMkLst>
            <pc:docMk/>
            <pc:sldMk cId="3148246071" sldId="362"/>
            <ac:spMk id="2" creationId="{68E738DD-7139-E0D6-2F33-9CE6863D003B}"/>
          </ac:spMkLst>
        </pc:spChg>
        <pc:spChg chg="mod">
          <ac:chgData name="Anand Kane" userId="59997734-39a4-40b3-a16d-6a379e0dc613" providerId="ADAL" clId="{ED921F76-4070-4283-BA00-A4DF8F8555C5}" dt="2024-05-07T06:46:25.518" v="9810" actId="255"/>
          <ac:spMkLst>
            <pc:docMk/>
            <pc:sldMk cId="3148246071" sldId="362"/>
            <ac:spMk id="5" creationId="{00000000-0000-0000-0000-000000000000}"/>
          </ac:spMkLst>
        </pc:spChg>
        <pc:picChg chg="mod ord modCrop">
          <ac:chgData name="Anand Kane" userId="59997734-39a4-40b3-a16d-6a379e0dc613" providerId="ADAL" clId="{ED921F76-4070-4283-BA00-A4DF8F8555C5}" dt="2024-05-03T08:02:46.355" v="1016" actId="14861"/>
          <ac:picMkLst>
            <pc:docMk/>
            <pc:sldMk cId="3148246071" sldId="362"/>
            <ac:picMk id="12" creationId="{7731A877-AE7B-2710-657E-C356873277C3}"/>
          </ac:picMkLst>
        </pc:picChg>
      </pc:sldChg>
      <pc:sldChg chg="modSp add del mod ord">
        <pc:chgData name="Anand Kane" userId="59997734-39a4-40b3-a16d-6a379e0dc613" providerId="ADAL" clId="{ED921F76-4070-4283-BA00-A4DF8F8555C5}" dt="2024-05-03T07:34:04.509" v="731" actId="47"/>
        <pc:sldMkLst>
          <pc:docMk/>
          <pc:sldMk cId="13584297" sldId="363"/>
        </pc:sldMkLst>
        <pc:picChg chg="mod modCrop">
          <ac:chgData name="Anand Kane" userId="59997734-39a4-40b3-a16d-6a379e0dc613" providerId="ADAL" clId="{ED921F76-4070-4283-BA00-A4DF8F8555C5}" dt="2024-05-03T07:32:33.283" v="730" actId="732"/>
          <ac:picMkLst>
            <pc:docMk/>
            <pc:sldMk cId="13584297" sldId="363"/>
            <ac:picMk id="12" creationId="{7731A877-AE7B-2710-657E-C356873277C3}"/>
          </ac:picMkLst>
        </pc:picChg>
      </pc:sldChg>
      <pc:sldChg chg="addSp modSp add del mod ord setBg modAnim">
        <pc:chgData name="Anand Kane" userId="59997734-39a4-40b3-a16d-6a379e0dc613" providerId="ADAL" clId="{ED921F76-4070-4283-BA00-A4DF8F8555C5}" dt="2024-05-07T07:27:30.910" v="10279" actId="20577"/>
        <pc:sldMkLst>
          <pc:docMk/>
          <pc:sldMk cId="2063802279" sldId="363"/>
        </pc:sldMkLst>
        <pc:spChg chg="add mod">
          <ac:chgData name="Anand Kane" userId="59997734-39a4-40b3-a16d-6a379e0dc613" providerId="ADAL" clId="{ED921F76-4070-4283-BA00-A4DF8F8555C5}" dt="2024-05-07T07:27:30.910" v="10279" actId="20577"/>
          <ac:spMkLst>
            <pc:docMk/>
            <pc:sldMk cId="2063802279" sldId="363"/>
            <ac:spMk id="2" creationId="{45B31E1E-1875-CD1D-9623-1CA9D65491E0}"/>
          </ac:spMkLst>
        </pc:spChg>
        <pc:spChg chg="mod">
          <ac:chgData name="Anand Kane" userId="59997734-39a4-40b3-a16d-6a379e0dc613" providerId="ADAL" clId="{ED921F76-4070-4283-BA00-A4DF8F8555C5}" dt="2024-05-03T08:46:12.187" v="1976"/>
          <ac:spMkLst>
            <pc:docMk/>
            <pc:sldMk cId="2063802279" sldId="363"/>
            <ac:spMk id="3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7T06:46:35.821" v="9811" actId="255"/>
          <ac:spMkLst>
            <pc:docMk/>
            <pc:sldMk cId="2063802279" sldId="363"/>
            <ac:spMk id="5" creationId="{00000000-0000-0000-0000-000000000000}"/>
          </ac:spMkLst>
        </pc:spChg>
        <pc:picChg chg="mod">
          <ac:chgData name="Anand Kane" userId="59997734-39a4-40b3-a16d-6a379e0dc613" providerId="ADAL" clId="{ED921F76-4070-4283-BA00-A4DF8F8555C5}" dt="2024-05-03T08:07:06.543" v="1039" actId="1076"/>
          <ac:picMkLst>
            <pc:docMk/>
            <pc:sldMk cId="2063802279" sldId="363"/>
            <ac:picMk id="11" creationId="{3D02E12C-AC92-90CC-C0D1-1DFFD8E9E91F}"/>
          </ac:picMkLst>
        </pc:picChg>
        <pc:picChg chg="mod modCrop">
          <ac:chgData name="Anand Kane" userId="59997734-39a4-40b3-a16d-6a379e0dc613" providerId="ADAL" clId="{ED921F76-4070-4283-BA00-A4DF8F8555C5}" dt="2024-05-03T08:06:37.707" v="1036" actId="14861"/>
          <ac:picMkLst>
            <pc:docMk/>
            <pc:sldMk cId="2063802279" sldId="363"/>
            <ac:picMk id="12" creationId="{7731A877-AE7B-2710-657E-C356873277C3}"/>
          </ac:picMkLst>
        </pc:picChg>
      </pc:sldChg>
      <pc:sldChg chg="modSp add del mod">
        <pc:chgData name="Anand Kane" userId="59997734-39a4-40b3-a16d-6a379e0dc613" providerId="ADAL" clId="{ED921F76-4070-4283-BA00-A4DF8F8555C5}" dt="2024-05-03T07:31:28.486" v="718" actId="2890"/>
        <pc:sldMkLst>
          <pc:docMk/>
          <pc:sldMk cId="3377692481" sldId="363"/>
        </pc:sldMkLst>
        <pc:picChg chg="mod">
          <ac:chgData name="Anand Kane" userId="59997734-39a4-40b3-a16d-6a379e0dc613" providerId="ADAL" clId="{ED921F76-4070-4283-BA00-A4DF8F8555C5}" dt="2024-05-03T07:31:26.820" v="717" actId="1076"/>
          <ac:picMkLst>
            <pc:docMk/>
            <pc:sldMk cId="3377692481" sldId="363"/>
            <ac:picMk id="12" creationId="{7731A877-AE7B-2710-657E-C356873277C3}"/>
          </ac:picMkLst>
        </pc:picChg>
      </pc:sldChg>
      <pc:sldChg chg="delSp modSp add del mod ord">
        <pc:chgData name="Anand Kane" userId="59997734-39a4-40b3-a16d-6a379e0dc613" providerId="ADAL" clId="{ED921F76-4070-4283-BA00-A4DF8F8555C5}" dt="2024-05-03T08:05:38.569" v="1026" actId="47"/>
        <pc:sldMkLst>
          <pc:docMk/>
          <pc:sldMk cId="3938472938" sldId="363"/>
        </pc:sldMkLst>
        <pc:picChg chg="del mod">
          <ac:chgData name="Anand Kane" userId="59997734-39a4-40b3-a16d-6a379e0dc613" providerId="ADAL" clId="{ED921F76-4070-4283-BA00-A4DF8F8555C5}" dt="2024-05-03T08:05:34.898" v="1025" actId="478"/>
          <ac:picMkLst>
            <pc:docMk/>
            <pc:sldMk cId="3938472938" sldId="363"/>
            <ac:picMk id="11" creationId="{3D02E12C-AC92-90CC-C0D1-1DFFD8E9E91F}"/>
          </ac:picMkLst>
        </pc:picChg>
        <pc:picChg chg="mod modCrop">
          <ac:chgData name="Anand Kane" userId="59997734-39a4-40b3-a16d-6a379e0dc613" providerId="ADAL" clId="{ED921F76-4070-4283-BA00-A4DF8F8555C5}" dt="2024-05-03T07:48:23.365" v="1003" actId="732"/>
          <ac:picMkLst>
            <pc:docMk/>
            <pc:sldMk cId="3938472938" sldId="363"/>
            <ac:picMk id="12" creationId="{7731A877-AE7B-2710-657E-C356873277C3}"/>
          </ac:picMkLst>
        </pc:picChg>
      </pc:sldChg>
      <pc:sldChg chg="addSp delSp modSp add mod addAnim delAnim modAnim">
        <pc:chgData name="Anand Kane" userId="59997734-39a4-40b3-a16d-6a379e0dc613" providerId="ADAL" clId="{ED921F76-4070-4283-BA00-A4DF8F8555C5}" dt="2024-05-07T06:46:47.221" v="9812" actId="255"/>
        <pc:sldMkLst>
          <pc:docMk/>
          <pc:sldMk cId="461537954" sldId="364"/>
        </pc:sldMkLst>
        <pc:spChg chg="del">
          <ac:chgData name="Anand Kane" userId="59997734-39a4-40b3-a16d-6a379e0dc613" providerId="ADAL" clId="{ED921F76-4070-4283-BA00-A4DF8F8555C5}" dt="2024-05-03T08:13:59.791" v="1434" actId="478"/>
          <ac:spMkLst>
            <pc:docMk/>
            <pc:sldMk cId="461537954" sldId="364"/>
            <ac:spMk id="2" creationId="{45B31E1E-1875-CD1D-9623-1CA9D65491E0}"/>
          </ac:spMkLst>
        </pc:spChg>
        <pc:spChg chg="mod">
          <ac:chgData name="Anand Kane" userId="59997734-39a4-40b3-a16d-6a379e0dc613" providerId="ADAL" clId="{ED921F76-4070-4283-BA00-A4DF8F8555C5}" dt="2024-05-07T06:46:47.221" v="9812" actId="255"/>
          <ac:spMkLst>
            <pc:docMk/>
            <pc:sldMk cId="461537954" sldId="364"/>
            <ac:spMk id="5" creationId="{00000000-0000-0000-0000-000000000000}"/>
          </ac:spMkLst>
        </pc:spChg>
        <pc:spChg chg="add mod">
          <ac:chgData name="Anand Kane" userId="59997734-39a4-40b3-a16d-6a379e0dc613" providerId="ADAL" clId="{ED921F76-4070-4283-BA00-A4DF8F8555C5}" dt="2024-05-03T08:24:34.398" v="1627" actId="1036"/>
          <ac:spMkLst>
            <pc:docMk/>
            <pc:sldMk cId="461537954" sldId="364"/>
            <ac:spMk id="6" creationId="{40E39076-1BBC-0336-624C-420169694D7A}"/>
          </ac:spMkLst>
        </pc:spChg>
        <pc:picChg chg="add mod modCrop">
          <ac:chgData name="Anand Kane" userId="59997734-39a4-40b3-a16d-6a379e0dc613" providerId="ADAL" clId="{ED921F76-4070-4283-BA00-A4DF8F8555C5}" dt="2024-05-03T08:24:51.523" v="1635" actId="1076"/>
          <ac:picMkLst>
            <pc:docMk/>
            <pc:sldMk cId="461537954" sldId="364"/>
            <ac:picMk id="4" creationId="{A47E60C9-25E1-89F6-7397-903E608DCD07}"/>
          </ac:picMkLst>
        </pc:picChg>
        <pc:picChg chg="del">
          <ac:chgData name="Anand Kane" userId="59997734-39a4-40b3-a16d-6a379e0dc613" providerId="ADAL" clId="{ED921F76-4070-4283-BA00-A4DF8F8555C5}" dt="2024-05-03T08:14:02.729" v="1435" actId="478"/>
          <ac:picMkLst>
            <pc:docMk/>
            <pc:sldMk cId="461537954" sldId="364"/>
            <ac:picMk id="11" creationId="{3D02E12C-AC92-90CC-C0D1-1DFFD8E9E91F}"/>
          </ac:picMkLst>
        </pc:picChg>
        <pc:picChg chg="del">
          <ac:chgData name="Anand Kane" userId="59997734-39a4-40b3-a16d-6a379e0dc613" providerId="ADAL" clId="{ED921F76-4070-4283-BA00-A4DF8F8555C5}" dt="2024-05-03T08:14:06.545" v="1436" actId="478"/>
          <ac:picMkLst>
            <pc:docMk/>
            <pc:sldMk cId="461537954" sldId="364"/>
            <ac:picMk id="12" creationId="{7731A877-AE7B-2710-657E-C356873277C3}"/>
          </ac:picMkLst>
        </pc:picChg>
        <pc:picChg chg="add mod">
          <ac:chgData name="Anand Kane" userId="59997734-39a4-40b3-a16d-6a379e0dc613" providerId="ADAL" clId="{ED921F76-4070-4283-BA00-A4DF8F8555C5}" dt="2024-05-03T08:17:35.030" v="1459" actId="554"/>
          <ac:picMkLst>
            <pc:docMk/>
            <pc:sldMk cId="461537954" sldId="364"/>
            <ac:picMk id="15" creationId="{131B3962-FD2C-94FE-6624-CCD746F29907}"/>
          </ac:picMkLst>
        </pc:picChg>
      </pc:sldChg>
      <pc:sldChg chg="addSp delSp modSp add del mod">
        <pc:chgData name="Anand Kane" userId="59997734-39a4-40b3-a16d-6a379e0dc613" providerId="ADAL" clId="{ED921F76-4070-4283-BA00-A4DF8F8555C5}" dt="2024-05-03T08:13:04.723" v="1430" actId="2890"/>
        <pc:sldMkLst>
          <pc:docMk/>
          <pc:sldMk cId="4159172902" sldId="364"/>
        </pc:sldMkLst>
        <pc:picChg chg="add del">
          <ac:chgData name="Anand Kane" userId="59997734-39a4-40b3-a16d-6a379e0dc613" providerId="ADAL" clId="{ED921F76-4070-4283-BA00-A4DF8F8555C5}" dt="2024-05-03T08:11:33.289" v="1427" actId="478"/>
          <ac:picMkLst>
            <pc:docMk/>
            <pc:sldMk cId="4159172902" sldId="364"/>
            <ac:picMk id="11" creationId="{3D02E12C-AC92-90CC-C0D1-1DFFD8E9E91F}"/>
          </ac:picMkLst>
        </pc:picChg>
        <pc:picChg chg="add del mod">
          <ac:chgData name="Anand Kane" userId="59997734-39a4-40b3-a16d-6a379e0dc613" providerId="ADAL" clId="{ED921F76-4070-4283-BA00-A4DF8F8555C5}" dt="2024-05-03T08:12:36.254" v="1429" actId="1076"/>
          <ac:picMkLst>
            <pc:docMk/>
            <pc:sldMk cId="4159172902" sldId="364"/>
            <ac:picMk id="12" creationId="{7731A877-AE7B-2710-657E-C356873277C3}"/>
          </ac:picMkLst>
        </pc:picChg>
      </pc:sldChg>
      <pc:sldChg chg="addSp modSp add mod setBg addAnim delAnim modAnim">
        <pc:chgData name="Anand Kane" userId="59997734-39a4-40b3-a16d-6a379e0dc613" providerId="ADAL" clId="{ED921F76-4070-4283-BA00-A4DF8F8555C5}" dt="2024-05-07T07:28:32.663" v="10297" actId="20577"/>
        <pc:sldMkLst>
          <pc:docMk/>
          <pc:sldMk cId="412005873" sldId="365"/>
        </pc:sldMkLst>
        <pc:spChg chg="add mod">
          <ac:chgData name="Anand Kane" userId="59997734-39a4-40b3-a16d-6a379e0dc613" providerId="ADAL" clId="{ED921F76-4070-4283-BA00-A4DF8F8555C5}" dt="2024-05-07T07:28:32.663" v="10297" actId="20577"/>
          <ac:spMkLst>
            <pc:docMk/>
            <pc:sldMk cId="412005873" sldId="365"/>
            <ac:spMk id="2" creationId="{F8B68537-E285-AA09-2B44-09EE57186F2B}"/>
          </ac:spMkLst>
        </pc:spChg>
        <pc:spChg chg="mod">
          <ac:chgData name="Anand Kane" userId="59997734-39a4-40b3-a16d-6a379e0dc613" providerId="ADAL" clId="{ED921F76-4070-4283-BA00-A4DF8F8555C5}" dt="2024-05-03T08:45:55.824" v="1975"/>
          <ac:spMkLst>
            <pc:docMk/>
            <pc:sldMk cId="412005873" sldId="365"/>
            <ac:spMk id="3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7T06:46:59.665" v="9813" actId="255"/>
          <ac:spMkLst>
            <pc:docMk/>
            <pc:sldMk cId="412005873" sldId="365"/>
            <ac:spMk id="5" creationId="{00000000-0000-0000-0000-000000000000}"/>
          </ac:spMkLst>
        </pc:spChg>
        <pc:spChg chg="add mod">
          <ac:chgData name="Anand Kane" userId="59997734-39a4-40b3-a16d-6a379e0dc613" providerId="ADAL" clId="{ED921F76-4070-4283-BA00-A4DF8F8555C5}" dt="2024-05-03T08:26:22.684" v="1667"/>
          <ac:spMkLst>
            <pc:docMk/>
            <pc:sldMk cId="412005873" sldId="365"/>
            <ac:spMk id="6" creationId="{6285C09B-6739-195E-C279-1A3C35FB50E0}"/>
          </ac:spMkLst>
        </pc:spChg>
        <pc:picChg chg="mod modCrop">
          <ac:chgData name="Anand Kane" userId="59997734-39a4-40b3-a16d-6a379e0dc613" providerId="ADAL" clId="{ED921F76-4070-4283-BA00-A4DF8F8555C5}" dt="2024-05-03T08:25:46.266" v="1642" actId="14861"/>
          <ac:picMkLst>
            <pc:docMk/>
            <pc:sldMk cId="412005873" sldId="365"/>
            <ac:picMk id="4" creationId="{A47E60C9-25E1-89F6-7397-903E608DCD07}"/>
          </ac:picMkLst>
        </pc:picChg>
      </pc:sldChg>
      <pc:sldChg chg="addSp delSp modSp add mod ord modAnim">
        <pc:chgData name="Anand Kane" userId="59997734-39a4-40b3-a16d-6a379e0dc613" providerId="ADAL" clId="{ED921F76-4070-4283-BA00-A4DF8F8555C5}" dt="2024-05-07T06:47:56.246" v="9816" actId="255"/>
        <pc:sldMkLst>
          <pc:docMk/>
          <pc:sldMk cId="1376593615" sldId="366"/>
        </pc:sldMkLst>
        <pc:spChg chg="add del">
          <ac:chgData name="Anand Kane" userId="59997734-39a4-40b3-a16d-6a379e0dc613" providerId="ADAL" clId="{ED921F76-4070-4283-BA00-A4DF8F8555C5}" dt="2024-05-03T08:31:37.150" v="1792" actId="11529"/>
          <ac:spMkLst>
            <pc:docMk/>
            <pc:sldMk cId="1376593615" sldId="366"/>
            <ac:spMk id="2" creationId="{098D74EE-F701-EEE0-4E64-8633AF8177E0}"/>
          </ac:spMkLst>
        </pc:spChg>
        <pc:spChg chg="mod">
          <ac:chgData name="Anand Kane" userId="59997734-39a4-40b3-a16d-6a379e0dc613" providerId="ADAL" clId="{ED921F76-4070-4283-BA00-A4DF8F8555C5}" dt="2024-05-07T06:47:56.246" v="9816" actId="255"/>
          <ac:spMkLst>
            <pc:docMk/>
            <pc:sldMk cId="1376593615" sldId="366"/>
            <ac:spMk id="5" creationId="{00000000-0000-0000-0000-000000000000}"/>
          </ac:spMkLst>
        </pc:spChg>
        <pc:spChg chg="add del mod">
          <ac:chgData name="Anand Kane" userId="59997734-39a4-40b3-a16d-6a379e0dc613" providerId="ADAL" clId="{ED921F76-4070-4283-BA00-A4DF8F8555C5}" dt="2024-05-03T08:33:10.984" v="1798" actId="11529"/>
          <ac:spMkLst>
            <pc:docMk/>
            <pc:sldMk cId="1376593615" sldId="366"/>
            <ac:spMk id="6" creationId="{1C7657F7-5DAF-DB40-A647-50A47ADF7FDB}"/>
          </ac:spMkLst>
        </pc:spChg>
        <pc:spChg chg="add del">
          <ac:chgData name="Anand Kane" userId="59997734-39a4-40b3-a16d-6a379e0dc613" providerId="ADAL" clId="{ED921F76-4070-4283-BA00-A4DF8F8555C5}" dt="2024-05-03T08:33:50.055" v="1804" actId="11529"/>
          <ac:spMkLst>
            <pc:docMk/>
            <pc:sldMk cId="1376593615" sldId="366"/>
            <ac:spMk id="7" creationId="{4F579E14-1ED0-08B2-C5D9-3CE09CE76C2D}"/>
          </ac:spMkLst>
        </pc:spChg>
        <pc:spChg chg="add mod">
          <ac:chgData name="Anand Kane" userId="59997734-39a4-40b3-a16d-6a379e0dc613" providerId="ADAL" clId="{ED921F76-4070-4283-BA00-A4DF8F8555C5}" dt="2024-05-03T08:35:30.555" v="1879" actId="207"/>
          <ac:spMkLst>
            <pc:docMk/>
            <pc:sldMk cId="1376593615" sldId="366"/>
            <ac:spMk id="9" creationId="{C2FBD654-A083-01D1-8F5D-793DF54603D2}"/>
          </ac:spMkLst>
        </pc:spChg>
        <pc:spChg chg="add mod">
          <ac:chgData name="Anand Kane" userId="59997734-39a4-40b3-a16d-6a379e0dc613" providerId="ADAL" clId="{ED921F76-4070-4283-BA00-A4DF8F8555C5}" dt="2024-05-03T08:36:31.528" v="1887" actId="692"/>
          <ac:spMkLst>
            <pc:docMk/>
            <pc:sldMk cId="1376593615" sldId="366"/>
            <ac:spMk id="10" creationId="{F1F255B2-1F45-C98D-4AC1-A282AAF137F5}"/>
          </ac:spMkLst>
        </pc:spChg>
        <pc:spChg chg="add mod">
          <ac:chgData name="Anand Kane" userId="59997734-39a4-40b3-a16d-6a379e0dc613" providerId="ADAL" clId="{ED921F76-4070-4283-BA00-A4DF8F8555C5}" dt="2024-05-03T08:46:53.977" v="1980" actId="108"/>
          <ac:spMkLst>
            <pc:docMk/>
            <pc:sldMk cId="1376593615" sldId="366"/>
            <ac:spMk id="11" creationId="{E0D0253B-E8D1-72E8-5CBC-366820C98B19}"/>
          </ac:spMkLst>
        </pc:spChg>
        <pc:picChg chg="mod modCrop">
          <ac:chgData name="Anand Kane" userId="59997734-39a4-40b3-a16d-6a379e0dc613" providerId="ADAL" clId="{ED921F76-4070-4283-BA00-A4DF8F8555C5}" dt="2024-05-03T08:37:07.023" v="1890" actId="14861"/>
          <ac:picMkLst>
            <pc:docMk/>
            <pc:sldMk cId="1376593615" sldId="366"/>
            <ac:picMk id="4" creationId="{A47E60C9-25E1-89F6-7397-903E608DCD07}"/>
          </ac:picMkLst>
        </pc:picChg>
      </pc:sldChg>
      <pc:sldChg chg="addSp delSp modSp add mod ord modAnim">
        <pc:chgData name="Anand Kane" userId="59997734-39a4-40b3-a16d-6a379e0dc613" providerId="ADAL" clId="{ED921F76-4070-4283-BA00-A4DF8F8555C5}" dt="2024-05-07T06:50:48.618" v="9943"/>
        <pc:sldMkLst>
          <pc:docMk/>
          <pc:sldMk cId="3726916267" sldId="367"/>
        </pc:sldMkLst>
        <pc:spChg chg="mod">
          <ac:chgData name="Anand Kane" userId="59997734-39a4-40b3-a16d-6a379e0dc613" providerId="ADAL" clId="{ED921F76-4070-4283-BA00-A4DF8F8555C5}" dt="2024-05-03T09:36:13.027" v="3247" actId="255"/>
          <ac:spMkLst>
            <pc:docMk/>
            <pc:sldMk cId="3726916267" sldId="367"/>
            <ac:spMk id="5" creationId="{00000000-0000-0000-0000-000000000000}"/>
          </ac:spMkLst>
        </pc:spChg>
        <pc:spChg chg="del">
          <ac:chgData name="Anand Kane" userId="59997734-39a4-40b3-a16d-6a379e0dc613" providerId="ADAL" clId="{ED921F76-4070-4283-BA00-A4DF8F8555C5}" dt="2024-05-03T09:10:21.734" v="2012" actId="478"/>
          <ac:spMkLst>
            <pc:docMk/>
            <pc:sldMk cId="3726916267" sldId="367"/>
            <ac:spMk id="6" creationId="{00000000-0000-0000-0000-000000000000}"/>
          </ac:spMkLst>
        </pc:spChg>
        <pc:spChg chg="add del mod">
          <ac:chgData name="Anand Kane" userId="59997734-39a4-40b3-a16d-6a379e0dc613" providerId="ADAL" clId="{ED921F76-4070-4283-BA00-A4DF8F8555C5}" dt="2024-05-03T09:24:05.358" v="2448" actId="478"/>
          <ac:spMkLst>
            <pc:docMk/>
            <pc:sldMk cId="3726916267" sldId="367"/>
            <ac:spMk id="7" creationId="{CF99D917-4B4C-08A3-1149-A3AC48620861}"/>
          </ac:spMkLst>
        </pc:spChg>
        <pc:spChg chg="add mod">
          <ac:chgData name="Anand Kane" userId="59997734-39a4-40b3-a16d-6a379e0dc613" providerId="ADAL" clId="{ED921F76-4070-4283-BA00-A4DF8F8555C5}" dt="2024-05-07T06:50:29.652" v="9941" actId="20577"/>
          <ac:spMkLst>
            <pc:docMk/>
            <pc:sldMk cId="3726916267" sldId="367"/>
            <ac:spMk id="9" creationId="{B18A587F-7F79-DF86-80BA-E0F542D35DA0}"/>
          </ac:spMkLst>
        </pc:spChg>
        <pc:graphicFrameChg chg="add del mod modGraphic">
          <ac:chgData name="Anand Kane" userId="59997734-39a4-40b3-a16d-6a379e0dc613" providerId="ADAL" clId="{ED921F76-4070-4283-BA00-A4DF8F8555C5}" dt="2024-05-03T09:11:15.613" v="2020" actId="3680"/>
          <ac:graphicFrameMkLst>
            <pc:docMk/>
            <pc:sldMk cId="3726916267" sldId="367"/>
            <ac:graphicFrameMk id="2" creationId="{8CE98785-3AC4-FC86-8ABD-AFACCD6A98D3}"/>
          </ac:graphicFrameMkLst>
        </pc:graphicFrameChg>
        <pc:graphicFrameChg chg="add mod modGraphic">
          <ac:chgData name="Anand Kane" userId="59997734-39a4-40b3-a16d-6a379e0dc613" providerId="ADAL" clId="{ED921F76-4070-4283-BA00-A4DF8F8555C5}" dt="2024-05-03T09:37:43.437" v="3266" actId="20577"/>
          <ac:graphicFrameMkLst>
            <pc:docMk/>
            <pc:sldMk cId="3726916267" sldId="367"/>
            <ac:graphicFrameMk id="4" creationId="{3B77EF6F-498B-5C7B-DB3A-7987A3052B08}"/>
          </ac:graphicFrameMkLst>
        </pc:graphicFrameChg>
        <pc:graphicFrameChg chg="add mod">
          <ac:chgData name="Anand Kane" userId="59997734-39a4-40b3-a16d-6a379e0dc613" providerId="ADAL" clId="{ED921F76-4070-4283-BA00-A4DF8F8555C5}" dt="2024-05-03T09:40:19.425" v="3272"/>
          <ac:graphicFrameMkLst>
            <pc:docMk/>
            <pc:sldMk cId="3726916267" sldId="367"/>
            <ac:graphicFrameMk id="10" creationId="{F54C5232-E4B3-8B63-BEF3-B04A24F70BE1}"/>
          </ac:graphicFrameMkLst>
        </pc:graphicFrameChg>
      </pc:sldChg>
      <pc:sldChg chg="delSp modSp add mod modAnim">
        <pc:chgData name="Anand Kane" userId="59997734-39a4-40b3-a16d-6a379e0dc613" providerId="ADAL" clId="{ED921F76-4070-4283-BA00-A4DF8F8555C5}" dt="2024-05-07T06:51:40.703" v="9947"/>
        <pc:sldMkLst>
          <pc:docMk/>
          <pc:sldMk cId="2880737990" sldId="368"/>
        </pc:sldMkLst>
        <pc:spChg chg="mod">
          <ac:chgData name="Anand Kane" userId="59997734-39a4-40b3-a16d-6a379e0dc613" providerId="ADAL" clId="{ED921F76-4070-4283-BA00-A4DF8F8555C5}" dt="2024-05-03T09:50:16.862" v="4157" actId="20577"/>
          <ac:spMkLst>
            <pc:docMk/>
            <pc:sldMk cId="2880737990" sldId="368"/>
            <ac:spMk id="5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6T09:41:53.919" v="6622" actId="255"/>
          <ac:spMkLst>
            <pc:docMk/>
            <pc:sldMk cId="2880737990" sldId="368"/>
            <ac:spMk id="9" creationId="{B18A587F-7F79-DF86-80BA-E0F542D35DA0}"/>
          </ac:spMkLst>
        </pc:spChg>
        <pc:graphicFrameChg chg="del">
          <ac:chgData name="Anand Kane" userId="59997734-39a4-40b3-a16d-6a379e0dc613" providerId="ADAL" clId="{ED921F76-4070-4283-BA00-A4DF8F8555C5}" dt="2024-05-03T09:41:46.094" v="3315" actId="478"/>
          <ac:graphicFrameMkLst>
            <pc:docMk/>
            <pc:sldMk cId="2880737990" sldId="368"/>
            <ac:graphicFrameMk id="4" creationId="{3B77EF6F-498B-5C7B-DB3A-7987A3052B08}"/>
          </ac:graphicFrameMkLst>
        </pc:graphicFrameChg>
      </pc:sldChg>
      <pc:sldChg chg="modSp add mod modAnim">
        <pc:chgData name="Anand Kane" userId="59997734-39a4-40b3-a16d-6a379e0dc613" providerId="ADAL" clId="{ED921F76-4070-4283-BA00-A4DF8F8555C5}" dt="2024-05-07T07:38:46.261" v="10389" actId="20577"/>
        <pc:sldMkLst>
          <pc:docMk/>
          <pc:sldMk cId="2228364361" sldId="369"/>
        </pc:sldMkLst>
        <pc:spChg chg="mod">
          <ac:chgData name="Anand Kane" userId="59997734-39a4-40b3-a16d-6a379e0dc613" providerId="ADAL" clId="{ED921F76-4070-4283-BA00-A4DF8F8555C5}" dt="2024-05-03T09:50:36.271" v="4172" actId="20577"/>
          <ac:spMkLst>
            <pc:docMk/>
            <pc:sldMk cId="2228364361" sldId="369"/>
            <ac:spMk id="5" creationId="{00000000-0000-0000-0000-000000000000}"/>
          </ac:spMkLst>
        </pc:spChg>
        <pc:spChg chg="mod">
          <ac:chgData name="Anand Kane" userId="59997734-39a4-40b3-a16d-6a379e0dc613" providerId="ADAL" clId="{ED921F76-4070-4283-BA00-A4DF8F8555C5}" dt="2024-05-07T07:38:46.261" v="10389" actId="20577"/>
          <ac:spMkLst>
            <pc:docMk/>
            <pc:sldMk cId="2228364361" sldId="369"/>
            <ac:spMk id="9" creationId="{B18A587F-7F79-DF86-80BA-E0F542D35DA0}"/>
          </ac:spMkLst>
        </pc:spChg>
      </pc:sldChg>
      <pc:sldChg chg="addSp delSp modSp add mod modTransition modAnim">
        <pc:chgData name="Anand Kane" userId="59997734-39a4-40b3-a16d-6a379e0dc613" providerId="ADAL" clId="{ED921F76-4070-4283-BA00-A4DF8F8555C5}" dt="2024-05-07T07:45:24.232" v="10501" actId="20577"/>
        <pc:sldMkLst>
          <pc:docMk/>
          <pc:sldMk cId="245263333" sldId="370"/>
        </pc:sldMkLst>
        <pc:spChg chg="mod">
          <ac:chgData name="Anand Kane" userId="59997734-39a4-40b3-a16d-6a379e0dc613" providerId="ADAL" clId="{ED921F76-4070-4283-BA00-A4DF8F8555C5}" dt="2024-05-06T09:45:43.111" v="6635" actId="20577"/>
          <ac:spMkLst>
            <pc:docMk/>
            <pc:sldMk cId="245263333" sldId="370"/>
            <ac:spMk id="5" creationId="{00000000-0000-0000-0000-000000000000}"/>
          </ac:spMkLst>
        </pc:spChg>
        <pc:spChg chg="add mod">
          <ac:chgData name="Anand Kane" userId="59997734-39a4-40b3-a16d-6a379e0dc613" providerId="ADAL" clId="{ED921F76-4070-4283-BA00-A4DF8F8555C5}" dt="2024-05-07T07:45:24.232" v="10501" actId="20577"/>
          <ac:spMkLst>
            <pc:docMk/>
            <pc:sldMk cId="245263333" sldId="370"/>
            <ac:spMk id="6" creationId="{59B53B55-C320-8ABD-2264-7286A3460D96}"/>
          </ac:spMkLst>
        </pc:spChg>
        <pc:spChg chg="del mod">
          <ac:chgData name="Anand Kane" userId="59997734-39a4-40b3-a16d-6a379e0dc613" providerId="ADAL" clId="{ED921F76-4070-4283-BA00-A4DF8F8555C5}" dt="2024-05-06T08:10:06.006" v="6526"/>
          <ac:spMkLst>
            <pc:docMk/>
            <pc:sldMk cId="245263333" sldId="370"/>
            <ac:spMk id="9" creationId="{B18A587F-7F79-DF86-80BA-E0F542D35DA0}"/>
          </ac:spMkLst>
        </pc:spChg>
        <pc:picChg chg="add">
          <ac:chgData name="Anand Kane" userId="59997734-39a4-40b3-a16d-6a379e0dc613" providerId="ADAL" clId="{ED921F76-4070-4283-BA00-A4DF8F8555C5}" dt="2024-05-06T09:38:52.384" v="6550"/>
          <ac:picMkLst>
            <pc:docMk/>
            <pc:sldMk cId="245263333" sldId="370"/>
            <ac:picMk id="2" creationId="{A945C1B9-D2BB-1DEE-40A4-C7759C5242EB}"/>
          </ac:picMkLst>
        </pc:picChg>
        <pc:picChg chg="add mod">
          <ac:chgData name="Anand Kane" userId="59997734-39a4-40b3-a16d-6a379e0dc613" providerId="ADAL" clId="{ED921F76-4070-4283-BA00-A4DF8F8555C5}" dt="2024-05-06T10:23:22.780" v="6683" actId="14861"/>
          <ac:picMkLst>
            <pc:docMk/>
            <pc:sldMk cId="245263333" sldId="370"/>
            <ac:picMk id="4" creationId="{49E53A89-B10C-E85C-C0A7-31AE101A9B47}"/>
          </ac:picMkLst>
        </pc:picChg>
        <pc:picChg chg="del">
          <ac:chgData name="Anand Kane" userId="59997734-39a4-40b3-a16d-6a379e0dc613" providerId="ADAL" clId="{ED921F76-4070-4283-BA00-A4DF8F8555C5}" dt="2024-05-06T09:39:34.310" v="6558" actId="478"/>
          <ac:picMkLst>
            <pc:docMk/>
            <pc:sldMk cId="245263333" sldId="370"/>
            <ac:picMk id="13" creationId="{00000000-0000-0000-0000-000000000000}"/>
          </ac:picMkLst>
        </pc:picChg>
        <pc:picChg chg="add mod">
          <ac:chgData name="Anand Kane" userId="59997734-39a4-40b3-a16d-6a379e0dc613" providerId="ADAL" clId="{ED921F76-4070-4283-BA00-A4DF8F8555C5}" dt="2024-05-06T09:38:42.925" v="6548" actId="14100"/>
          <ac:picMkLst>
            <pc:docMk/>
            <pc:sldMk cId="245263333" sldId="370"/>
            <ac:picMk id="1026" creationId="{3BBD084C-169A-2B15-3784-C0EAA701C3AF}"/>
          </ac:picMkLst>
        </pc:picChg>
        <pc:picChg chg="add">
          <ac:chgData name="Anand Kane" userId="59997734-39a4-40b3-a16d-6a379e0dc613" providerId="ADAL" clId="{ED921F76-4070-4283-BA00-A4DF8F8555C5}" dt="2024-05-06T09:38:44.862" v="6549"/>
          <ac:picMkLst>
            <pc:docMk/>
            <pc:sldMk cId="245263333" sldId="370"/>
            <ac:picMk id="1028" creationId="{2FF0BD01-8F48-0611-1A49-9A6A4AFE92DB}"/>
          </ac:picMkLst>
        </pc:picChg>
        <pc:picChg chg="add">
          <ac:chgData name="Anand Kane" userId="59997734-39a4-40b3-a16d-6a379e0dc613" providerId="ADAL" clId="{ED921F76-4070-4283-BA00-A4DF8F8555C5}" dt="2024-05-06T09:38:55.286" v="6551"/>
          <ac:picMkLst>
            <pc:docMk/>
            <pc:sldMk cId="245263333" sldId="370"/>
            <ac:picMk id="1030" creationId="{BEBF36DB-E3C7-EA8A-A2CE-28DE3D80AFFA}"/>
          </ac:picMkLst>
        </pc:picChg>
        <pc:picChg chg="add mod">
          <ac:chgData name="Anand Kane" userId="59997734-39a4-40b3-a16d-6a379e0dc613" providerId="ADAL" clId="{ED921F76-4070-4283-BA00-A4DF8F8555C5}" dt="2024-05-06T10:22:01.857" v="6675" actId="554"/>
          <ac:picMkLst>
            <pc:docMk/>
            <pc:sldMk cId="245263333" sldId="370"/>
            <ac:picMk id="1032" creationId="{D471E7E9-6A05-7278-BB86-AAEB2F0B8548}"/>
          </ac:picMkLst>
        </pc:picChg>
        <pc:picChg chg="add">
          <ac:chgData name="Anand Kane" userId="59997734-39a4-40b3-a16d-6a379e0dc613" providerId="ADAL" clId="{ED921F76-4070-4283-BA00-A4DF8F8555C5}" dt="2024-05-06T10:27:41.328" v="6700"/>
          <ac:picMkLst>
            <pc:docMk/>
            <pc:sldMk cId="245263333" sldId="370"/>
            <ac:picMk id="1034" creationId="{58D5130E-B4E5-7864-20CE-A6FE2868DA51}"/>
          </ac:picMkLst>
        </pc:picChg>
      </pc:sldChg>
      <pc:sldChg chg="delSp modSp add del mod">
        <pc:chgData name="Anand Kane" userId="59997734-39a4-40b3-a16d-6a379e0dc613" providerId="ADAL" clId="{ED921F76-4070-4283-BA00-A4DF8F8555C5}" dt="2024-05-06T07:57:06.774" v="5466" actId="47"/>
        <pc:sldMkLst>
          <pc:docMk/>
          <pc:sldMk cId="523666381" sldId="370"/>
        </pc:sldMkLst>
        <pc:spChg chg="del mod">
          <ac:chgData name="Anand Kane" userId="59997734-39a4-40b3-a16d-6a379e0dc613" providerId="ADAL" clId="{ED921F76-4070-4283-BA00-A4DF8F8555C5}" dt="2024-05-06T07:56:30.086" v="5417"/>
          <ac:spMkLst>
            <pc:docMk/>
            <pc:sldMk cId="523666381" sldId="370"/>
            <ac:spMk id="9" creationId="{B18A587F-7F79-DF86-80BA-E0F542D35DA0}"/>
          </ac:spMkLst>
        </pc:spChg>
      </pc:sldChg>
      <pc:sldChg chg="addSp modSp add mod modAnim">
        <pc:chgData name="Anand Kane" userId="59997734-39a4-40b3-a16d-6a379e0dc613" providerId="ADAL" clId="{ED921F76-4070-4283-BA00-A4DF8F8555C5}" dt="2024-05-06T10:48:35.042" v="7866"/>
        <pc:sldMkLst>
          <pc:docMk/>
          <pc:sldMk cId="250588328" sldId="371"/>
        </pc:sldMkLst>
        <pc:spChg chg="add mod">
          <ac:chgData name="Anand Kane" userId="59997734-39a4-40b3-a16d-6a379e0dc613" providerId="ADAL" clId="{ED921F76-4070-4283-BA00-A4DF8F8555C5}" dt="2024-05-06T10:33:31.344" v="7271" actId="20577"/>
          <ac:spMkLst>
            <pc:docMk/>
            <pc:sldMk cId="250588328" sldId="371"/>
            <ac:spMk id="2" creationId="{CF599EEE-7E72-9856-B611-EA86A7135C19}"/>
          </ac:spMkLst>
        </pc:spChg>
        <pc:picChg chg="mod">
          <ac:chgData name="Anand Kane" userId="59997734-39a4-40b3-a16d-6a379e0dc613" providerId="ADAL" clId="{ED921F76-4070-4283-BA00-A4DF8F8555C5}" dt="2024-05-06T10:24:47.102" v="6687" actId="14861"/>
          <ac:picMkLst>
            <pc:docMk/>
            <pc:sldMk cId="250588328" sldId="371"/>
            <ac:picMk id="4" creationId="{49E53A89-B10C-E85C-C0A7-31AE101A9B47}"/>
          </ac:picMkLst>
        </pc:picChg>
      </pc:sldChg>
      <pc:sldChg chg="add del">
        <pc:chgData name="Anand Kane" userId="59997734-39a4-40b3-a16d-6a379e0dc613" providerId="ADAL" clId="{ED921F76-4070-4283-BA00-A4DF8F8555C5}" dt="2024-05-06T10:19:17.868" v="6660" actId="2890"/>
        <pc:sldMkLst>
          <pc:docMk/>
          <pc:sldMk cId="4271193960" sldId="371"/>
        </pc:sldMkLst>
      </pc:sldChg>
      <pc:sldChg chg="addSp modSp add mod modAnim">
        <pc:chgData name="Anand Kane" userId="59997734-39a4-40b3-a16d-6a379e0dc613" providerId="ADAL" clId="{ED921F76-4070-4283-BA00-A4DF8F8555C5}" dt="2024-05-07T07:41:31.805" v="10410" actId="20577"/>
        <pc:sldMkLst>
          <pc:docMk/>
          <pc:sldMk cId="476705466" sldId="372"/>
        </pc:sldMkLst>
        <pc:spChg chg="add mod">
          <ac:chgData name="Anand Kane" userId="59997734-39a4-40b3-a16d-6a379e0dc613" providerId="ADAL" clId="{ED921F76-4070-4283-BA00-A4DF8F8555C5}" dt="2024-05-07T07:41:31.805" v="10410" actId="20577"/>
          <ac:spMkLst>
            <pc:docMk/>
            <pc:sldMk cId="476705466" sldId="372"/>
            <ac:spMk id="2" creationId="{A32DF60C-5ADC-2CC7-F6BF-3AFFC2F2A448}"/>
          </ac:spMkLst>
        </pc:spChg>
        <pc:picChg chg="mod">
          <ac:chgData name="Anand Kane" userId="59997734-39a4-40b3-a16d-6a379e0dc613" providerId="ADAL" clId="{ED921F76-4070-4283-BA00-A4DF8F8555C5}" dt="2024-05-06T10:26:16.504" v="6696" actId="14861"/>
          <ac:picMkLst>
            <pc:docMk/>
            <pc:sldMk cId="476705466" sldId="372"/>
            <ac:picMk id="4" creationId="{49E53A89-B10C-E85C-C0A7-31AE101A9B47}"/>
          </ac:picMkLst>
        </pc:picChg>
      </pc:sldChg>
      <pc:sldChg chg="add del">
        <pc:chgData name="Anand Kane" userId="59997734-39a4-40b3-a16d-6a379e0dc613" providerId="ADAL" clId="{ED921F76-4070-4283-BA00-A4DF8F8555C5}" dt="2024-05-06T10:19:16.602" v="6659" actId="2890"/>
        <pc:sldMkLst>
          <pc:docMk/>
          <pc:sldMk cId="1393968831" sldId="372"/>
        </pc:sldMkLst>
      </pc:sldChg>
      <pc:sldChg chg="add del">
        <pc:chgData name="Anand Kane" userId="59997734-39a4-40b3-a16d-6a379e0dc613" providerId="ADAL" clId="{ED921F76-4070-4283-BA00-A4DF8F8555C5}" dt="2024-05-06T10:19:15.387" v="6658" actId="2890"/>
        <pc:sldMkLst>
          <pc:docMk/>
          <pc:sldMk cId="202292651" sldId="373"/>
        </pc:sldMkLst>
      </pc:sldChg>
      <pc:sldChg chg="addSp modSp add mod modAnim">
        <pc:chgData name="Anand Kane" userId="59997734-39a4-40b3-a16d-6a379e0dc613" providerId="ADAL" clId="{ED921F76-4070-4283-BA00-A4DF8F8555C5}" dt="2024-05-06T10:46:18.574" v="7861"/>
        <pc:sldMkLst>
          <pc:docMk/>
          <pc:sldMk cId="2169055939" sldId="373"/>
        </pc:sldMkLst>
        <pc:spChg chg="add mod">
          <ac:chgData name="Anand Kane" userId="59997734-39a4-40b3-a16d-6a379e0dc613" providerId="ADAL" clId="{ED921F76-4070-4283-BA00-A4DF8F8555C5}" dt="2024-05-06T10:38:21.929" v="7816" actId="20577"/>
          <ac:spMkLst>
            <pc:docMk/>
            <pc:sldMk cId="2169055939" sldId="373"/>
            <ac:spMk id="2" creationId="{3861AA66-A7C5-91D3-B883-15863BAA5060}"/>
          </ac:spMkLst>
        </pc:spChg>
        <pc:picChg chg="mod">
          <ac:chgData name="Anand Kane" userId="59997734-39a4-40b3-a16d-6a379e0dc613" providerId="ADAL" clId="{ED921F76-4070-4283-BA00-A4DF8F8555C5}" dt="2024-05-06T10:27:16.762" v="6699" actId="14861"/>
          <ac:picMkLst>
            <pc:docMk/>
            <pc:sldMk cId="2169055939" sldId="373"/>
            <ac:picMk id="4" creationId="{49E53A89-B10C-E85C-C0A7-31AE101A9B47}"/>
          </ac:picMkLst>
        </pc:picChg>
      </pc:sldChg>
      <pc:sldChg chg="delSp modSp add del mod">
        <pc:chgData name="Anand Kane" userId="59997734-39a4-40b3-a16d-6a379e0dc613" providerId="ADAL" clId="{ED921F76-4070-4283-BA00-A4DF8F8555C5}" dt="2024-05-06T12:31:36.989" v="7921" actId="47"/>
        <pc:sldMkLst>
          <pc:docMk/>
          <pc:sldMk cId="299762220" sldId="374"/>
        </pc:sldMkLst>
        <pc:spChg chg="mod">
          <ac:chgData name="Anand Kane" userId="59997734-39a4-40b3-a16d-6a379e0dc613" providerId="ADAL" clId="{ED921F76-4070-4283-BA00-A4DF8F8555C5}" dt="2024-05-06T12:30:01.103" v="7910" actId="255"/>
          <ac:spMkLst>
            <pc:docMk/>
            <pc:sldMk cId="299762220" sldId="374"/>
            <ac:spMk id="5" creationId="{00000000-0000-0000-0000-000000000000}"/>
          </ac:spMkLst>
        </pc:spChg>
        <pc:picChg chg="del">
          <ac:chgData name="Anand Kane" userId="59997734-39a4-40b3-a16d-6a379e0dc613" providerId="ADAL" clId="{ED921F76-4070-4283-BA00-A4DF8F8555C5}" dt="2024-05-06T12:30:07.507" v="7911" actId="478"/>
          <ac:picMkLst>
            <pc:docMk/>
            <pc:sldMk cId="299762220" sldId="374"/>
            <ac:picMk id="4" creationId="{49E53A89-B10C-E85C-C0A7-31AE101A9B47}"/>
          </ac:picMkLst>
        </pc:picChg>
        <pc:picChg chg="del">
          <ac:chgData name="Anand Kane" userId="59997734-39a4-40b3-a16d-6a379e0dc613" providerId="ADAL" clId="{ED921F76-4070-4283-BA00-A4DF8F8555C5}" dt="2024-05-06T12:30:10.717" v="7912" actId="478"/>
          <ac:picMkLst>
            <pc:docMk/>
            <pc:sldMk cId="299762220" sldId="374"/>
            <ac:picMk id="1032" creationId="{D471E7E9-6A05-7278-BB86-AAEB2F0B8548}"/>
          </ac:picMkLst>
        </pc:picChg>
      </pc:sldChg>
      <pc:sldChg chg="add del">
        <pc:chgData name="Anand Kane" userId="59997734-39a4-40b3-a16d-6a379e0dc613" providerId="ADAL" clId="{ED921F76-4070-4283-BA00-A4DF8F8555C5}" dt="2024-05-06T10:19:14.371" v="6657" actId="2890"/>
        <pc:sldMkLst>
          <pc:docMk/>
          <pc:sldMk cId="3933375031" sldId="374"/>
        </pc:sldMkLst>
      </pc:sldChg>
      <pc:sldChg chg="addSp delSp modSp add mod modAnim">
        <pc:chgData name="Anand Kane" userId="59997734-39a4-40b3-a16d-6a379e0dc613" providerId="ADAL" clId="{ED921F76-4070-4283-BA00-A4DF8F8555C5}" dt="2024-05-06T13:01:29.342" v="9149"/>
        <pc:sldMkLst>
          <pc:docMk/>
          <pc:sldMk cId="326269957" sldId="375"/>
        </pc:sldMkLst>
        <pc:spChg chg="add mod">
          <ac:chgData name="Anand Kane" userId="59997734-39a4-40b3-a16d-6a379e0dc613" providerId="ADAL" clId="{ED921F76-4070-4283-BA00-A4DF8F8555C5}" dt="2024-05-06T13:00:59.089" v="9145" actId="14838"/>
          <ac:spMkLst>
            <pc:docMk/>
            <pc:sldMk cId="326269957" sldId="375"/>
            <ac:spMk id="2" creationId="{29BA5DCC-AD5B-8BBF-1CE4-C3EED52540AC}"/>
          </ac:spMkLst>
        </pc:spChg>
        <pc:spChg chg="mod">
          <ac:chgData name="Anand Kane" userId="59997734-39a4-40b3-a16d-6a379e0dc613" providerId="ADAL" clId="{ED921F76-4070-4283-BA00-A4DF8F8555C5}" dt="2024-05-06T12:53:24.187" v="9104" actId="20577"/>
          <ac:spMkLst>
            <pc:docMk/>
            <pc:sldMk cId="326269957" sldId="375"/>
            <ac:spMk id="5" creationId="{00000000-0000-0000-0000-000000000000}"/>
          </ac:spMkLst>
        </pc:spChg>
        <pc:spChg chg="del mod">
          <ac:chgData name="Anand Kane" userId="59997734-39a4-40b3-a16d-6a379e0dc613" providerId="ADAL" clId="{ED921F76-4070-4283-BA00-A4DF8F8555C5}" dt="2024-05-06T12:53:35.665" v="9105" actId="478"/>
          <ac:spMkLst>
            <pc:docMk/>
            <pc:sldMk cId="326269957" sldId="375"/>
            <ac:spMk id="9" creationId="{B18A587F-7F79-DF86-80BA-E0F542D35DA0}"/>
          </ac:spMkLst>
        </pc:spChg>
      </pc:sldChg>
      <pc:sldChg chg="modSp add del mod">
        <pc:chgData name="Anand Kane" userId="59997734-39a4-40b3-a16d-6a379e0dc613" providerId="ADAL" clId="{ED921F76-4070-4283-BA00-A4DF8F8555C5}" dt="2024-05-06T12:31:29.801" v="7919" actId="2696"/>
        <pc:sldMkLst>
          <pc:docMk/>
          <pc:sldMk cId="1887207761" sldId="375"/>
        </pc:sldMkLst>
        <pc:spChg chg="mod">
          <ac:chgData name="Anand Kane" userId="59997734-39a4-40b3-a16d-6a379e0dc613" providerId="ADAL" clId="{ED921F76-4070-4283-BA00-A4DF8F8555C5}" dt="2024-05-06T12:31:24.551" v="7918" actId="14100"/>
          <ac:spMkLst>
            <pc:docMk/>
            <pc:sldMk cId="1887207761" sldId="375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ED921F76-4070-4283-BA00-A4DF8F8555C5}" dt="2024-05-06T12:50:54" v="8922" actId="20577"/>
        <pc:sldMkLst>
          <pc:docMk/>
          <pc:sldMk cId="2164404471" sldId="376"/>
        </pc:sldMkLst>
        <pc:spChg chg="add mod">
          <ac:chgData name="Anand Kane" userId="59997734-39a4-40b3-a16d-6a379e0dc613" providerId="ADAL" clId="{ED921F76-4070-4283-BA00-A4DF8F8555C5}" dt="2024-05-06T12:48:41.833" v="8901" actId="113"/>
          <ac:spMkLst>
            <pc:docMk/>
            <pc:sldMk cId="2164404471" sldId="376"/>
            <ac:spMk id="4" creationId="{93EC65E5-8B74-CECA-61B2-48B0A62FB58D}"/>
          </ac:spMkLst>
        </pc:spChg>
        <pc:spChg chg="add mod">
          <ac:chgData name="Anand Kane" userId="59997734-39a4-40b3-a16d-6a379e0dc613" providerId="ADAL" clId="{ED921F76-4070-4283-BA00-A4DF8F8555C5}" dt="2024-05-06T12:50:54" v="8922" actId="20577"/>
          <ac:spMkLst>
            <pc:docMk/>
            <pc:sldMk cId="2164404471" sldId="376"/>
            <ac:spMk id="7" creationId="{F7B0971B-974D-FE2B-9670-1733C1F7E05D}"/>
          </ac:spMkLst>
        </pc:spChg>
        <pc:spChg chg="del mod">
          <ac:chgData name="Anand Kane" userId="59997734-39a4-40b3-a16d-6a379e0dc613" providerId="ADAL" clId="{ED921F76-4070-4283-BA00-A4DF8F8555C5}" dt="2024-05-06T12:47:05.936" v="8881"/>
          <ac:spMkLst>
            <pc:docMk/>
            <pc:sldMk cId="2164404471" sldId="376"/>
            <ac:spMk id="9" creationId="{B18A587F-7F79-DF86-80BA-E0F542D35DA0}"/>
          </ac:spMkLst>
        </pc:spChg>
      </pc:sldChg>
      <pc:sldChg chg="modSp add modAnim">
        <pc:chgData name="Anand Kane" userId="59997734-39a4-40b3-a16d-6a379e0dc613" providerId="ADAL" clId="{ED921F76-4070-4283-BA00-A4DF8F8555C5}" dt="2024-05-07T07:48:27.125" v="10512" actId="20577"/>
        <pc:sldMkLst>
          <pc:docMk/>
          <pc:sldMk cId="514044847" sldId="377"/>
        </pc:sldMkLst>
        <pc:spChg chg="mod">
          <ac:chgData name="Anand Kane" userId="59997734-39a4-40b3-a16d-6a379e0dc613" providerId="ADAL" clId="{ED921F76-4070-4283-BA00-A4DF8F8555C5}" dt="2024-05-07T07:48:27.125" v="10512" actId="20577"/>
          <ac:spMkLst>
            <pc:docMk/>
            <pc:sldMk cId="514044847" sldId="377"/>
            <ac:spMk id="9" creationId="{B18A587F-7F79-DF86-80BA-E0F542D35DA0}"/>
          </ac:spMkLst>
        </pc:spChg>
      </pc:sldChg>
      <pc:sldChg chg="addSp delSp modSp add mod modAnim">
        <pc:chgData name="Anand Kane" userId="59997734-39a4-40b3-a16d-6a379e0dc613" providerId="ADAL" clId="{ED921F76-4070-4283-BA00-A4DF8F8555C5}" dt="2024-05-07T07:17:38.260" v="10166" actId="6549"/>
        <pc:sldMkLst>
          <pc:docMk/>
          <pc:sldMk cId="1739057136" sldId="378"/>
        </pc:sldMkLst>
        <pc:spChg chg="del">
          <ac:chgData name="Anand Kane" userId="59997734-39a4-40b3-a16d-6a379e0dc613" providerId="ADAL" clId="{ED921F76-4070-4283-BA00-A4DF8F8555C5}" dt="2024-05-07T06:56:28.170" v="9978" actId="478"/>
          <ac:spMkLst>
            <pc:docMk/>
            <pc:sldMk cId="1739057136" sldId="378"/>
            <ac:spMk id="4" creationId="{93EC65E5-8B74-CECA-61B2-48B0A62FB58D}"/>
          </ac:spMkLst>
        </pc:spChg>
        <pc:spChg chg="mod">
          <ac:chgData name="Anand Kane" userId="59997734-39a4-40b3-a16d-6a379e0dc613" providerId="ADAL" clId="{ED921F76-4070-4283-BA00-A4DF8F8555C5}" dt="2024-05-07T06:56:20.790" v="9977" actId="20577"/>
          <ac:spMkLst>
            <pc:docMk/>
            <pc:sldMk cId="1739057136" sldId="378"/>
            <ac:spMk id="5" creationId="{00000000-0000-0000-0000-000000000000}"/>
          </ac:spMkLst>
        </pc:spChg>
        <pc:spChg chg="add del">
          <ac:chgData name="Anand Kane" userId="59997734-39a4-40b3-a16d-6a379e0dc613" providerId="ADAL" clId="{ED921F76-4070-4283-BA00-A4DF8F8555C5}" dt="2024-05-07T06:56:47.603" v="9981" actId="22"/>
          <ac:spMkLst>
            <pc:docMk/>
            <pc:sldMk cId="1739057136" sldId="378"/>
            <ac:spMk id="6" creationId="{60E9E0A2-077F-5A93-B582-2FC3AD2E432D}"/>
          </ac:spMkLst>
        </pc:spChg>
        <pc:spChg chg="del">
          <ac:chgData name="Anand Kane" userId="59997734-39a4-40b3-a16d-6a379e0dc613" providerId="ADAL" clId="{ED921F76-4070-4283-BA00-A4DF8F8555C5}" dt="2024-05-07T06:56:32.485" v="9979" actId="478"/>
          <ac:spMkLst>
            <pc:docMk/>
            <pc:sldMk cId="1739057136" sldId="378"/>
            <ac:spMk id="7" creationId="{F7B0971B-974D-FE2B-9670-1733C1F7E05D}"/>
          </ac:spMkLst>
        </pc:spChg>
        <pc:spChg chg="add mod">
          <ac:chgData name="Anand Kane" userId="59997734-39a4-40b3-a16d-6a379e0dc613" providerId="ADAL" clId="{ED921F76-4070-4283-BA00-A4DF8F8555C5}" dt="2024-05-07T07:17:38.260" v="10166" actId="6549"/>
          <ac:spMkLst>
            <pc:docMk/>
            <pc:sldMk cId="1739057136" sldId="378"/>
            <ac:spMk id="9" creationId="{0957790D-5E90-B552-12F5-443461B93CC0}"/>
          </ac:spMkLst>
        </pc:spChg>
      </pc:sldChg>
    </pc:docChg>
  </pc:docChgLst>
  <pc:docChgLst>
    <pc:chgData name="Anand Kane" userId="59997734-39a4-40b3-a16d-6a379e0dc613" providerId="ADAL" clId="{9FEA8BCB-3BC2-4ED4-9809-D22EC164303A}"/>
    <pc:docChg chg="undo redo custSel addSld delSld modSld">
      <pc:chgData name="Anand Kane" userId="59997734-39a4-40b3-a16d-6a379e0dc613" providerId="ADAL" clId="{9FEA8BCB-3BC2-4ED4-9809-D22EC164303A}" dt="2024-04-25T06:24:01.774" v="2343" actId="20577"/>
      <pc:docMkLst>
        <pc:docMk/>
      </pc:docMkLst>
      <pc:sldChg chg="modSp mod modTransition">
        <pc:chgData name="Anand Kane" userId="59997734-39a4-40b3-a16d-6a379e0dc613" providerId="ADAL" clId="{9FEA8BCB-3BC2-4ED4-9809-D22EC164303A}" dt="2024-04-23T11:07:37.025" v="2167" actId="20577"/>
        <pc:sldMkLst>
          <pc:docMk/>
          <pc:sldMk cId="1853132297" sldId="256"/>
        </pc:sldMkLst>
        <pc:spChg chg="mod">
          <ac:chgData name="Anand Kane" userId="59997734-39a4-40b3-a16d-6a379e0dc613" providerId="ADAL" clId="{9FEA8BCB-3BC2-4ED4-9809-D22EC164303A}" dt="2024-04-23T11:07:37.025" v="2167" actId="20577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3:13.291" v="11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modSp mod modTransition modAnim">
        <pc:chgData name="Anand Kane" userId="59997734-39a4-40b3-a16d-6a379e0dc613" providerId="ADAL" clId="{9FEA8BCB-3BC2-4ED4-9809-D22EC164303A}" dt="2024-04-23T11:18:04.215" v="2247" actId="20577"/>
        <pc:sldMkLst>
          <pc:docMk/>
          <pc:sldMk cId="7917468" sldId="310"/>
        </pc:sldMkLst>
        <pc:spChg chg="mod">
          <ac:chgData name="Anand Kane" userId="59997734-39a4-40b3-a16d-6a379e0dc613" providerId="ADAL" clId="{9FEA8BCB-3BC2-4ED4-9809-D22EC164303A}" dt="2024-04-23T08:58:13.008" v="54"/>
          <ac:spMkLst>
            <pc:docMk/>
            <pc:sldMk cId="7917468" sldId="310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18:04.215" v="2247" actId="20577"/>
          <ac:spMkLst>
            <pc:docMk/>
            <pc:sldMk cId="7917468" sldId="310"/>
            <ac:spMk id="6" creationId="{00000000-0000-0000-0000-000000000000}"/>
          </ac:spMkLst>
        </pc:spChg>
      </pc:sldChg>
      <pc:sldChg chg="addSp delSp modSp mod modTransition modAnim">
        <pc:chgData name="Anand Kane" userId="59997734-39a4-40b3-a16d-6a379e0dc613" providerId="ADAL" clId="{9FEA8BCB-3BC2-4ED4-9809-D22EC164303A}" dt="2024-04-23T09:35:19.812" v="255"/>
        <pc:sldMkLst>
          <pc:docMk/>
          <pc:sldMk cId="2371198380" sldId="317"/>
        </pc:sldMkLst>
        <pc:spChg chg="add mod">
          <ac:chgData name="Anand Kane" userId="59997734-39a4-40b3-a16d-6a379e0dc613" providerId="ADAL" clId="{9FEA8BCB-3BC2-4ED4-9809-D22EC164303A}" dt="2024-04-23T09:28:31.573" v="228" actId="108"/>
          <ac:spMkLst>
            <pc:docMk/>
            <pc:sldMk cId="2371198380" sldId="317"/>
            <ac:spMk id="5" creationId="{438333C0-7589-7F16-195A-678A606224EA}"/>
          </ac:spMkLst>
        </pc:spChg>
        <pc:spChg chg="del mod">
          <ac:chgData name="Anand Kane" userId="59997734-39a4-40b3-a16d-6a379e0dc613" providerId="ADAL" clId="{9FEA8BCB-3BC2-4ED4-9809-D22EC164303A}" dt="2024-04-23T09:25:44.224" v="211" actId="478"/>
          <ac:spMkLst>
            <pc:docMk/>
            <pc:sldMk cId="2371198380" sldId="317"/>
            <ac:spMk id="26" creationId="{00000000-0000-0000-0000-000000000000}"/>
          </ac:spMkLst>
        </pc:spChg>
        <pc:spChg chg="add del mod">
          <ac:chgData name="Anand Kane" userId="59997734-39a4-40b3-a16d-6a379e0dc613" providerId="ADAL" clId="{9FEA8BCB-3BC2-4ED4-9809-D22EC164303A}" dt="2024-04-23T09:25:36.570" v="208" actId="478"/>
          <ac:spMkLst>
            <pc:docMk/>
            <pc:sldMk cId="2371198380" sldId="317"/>
            <ac:spMk id="58" creationId="{680267C2-A041-7F43-8367-12EF355F492F}"/>
          </ac:spMkLst>
        </pc:spChg>
        <pc:grpChg chg="add del mod">
          <ac:chgData name="Anand Kane" userId="59997734-39a4-40b3-a16d-6a379e0dc613" providerId="ADAL" clId="{9FEA8BCB-3BC2-4ED4-9809-D22EC164303A}" dt="2024-04-23T09:25:07.766" v="203" actId="478"/>
          <ac:grpSpMkLst>
            <pc:docMk/>
            <pc:sldMk cId="2371198380" sldId="317"/>
            <ac:grpSpMk id="2" creationId="{00000000-0000-0000-0000-000000000000}"/>
          </ac:grpSpMkLst>
        </pc:grpChg>
        <pc:picChg chg="mod">
          <ac:chgData name="Anand Kane" userId="59997734-39a4-40b3-a16d-6a379e0dc613" providerId="ADAL" clId="{9FEA8BCB-3BC2-4ED4-9809-D22EC164303A}" dt="2024-04-23T09:25:49.896" v="213" actId="1076"/>
          <ac:picMkLst>
            <pc:docMk/>
            <pc:sldMk cId="2371198380" sldId="317"/>
            <ac:picMk id="5122" creationId="{00000000-0000-0000-0000-000000000000}"/>
          </ac:picMkLst>
        </pc:picChg>
      </pc:sldChg>
      <pc:sldChg chg="modTransition">
        <pc:chgData name="Anand Kane" userId="59997734-39a4-40b3-a16d-6a379e0dc613" providerId="ADAL" clId="{9FEA8BCB-3BC2-4ED4-9809-D22EC164303A}" dt="2024-04-23T09:06:00.449" v="133"/>
        <pc:sldMkLst>
          <pc:docMk/>
          <pc:sldMk cId="3834265078" sldId="336"/>
        </pc:sldMkLst>
      </pc:sldChg>
      <pc:sldChg chg="modSp add mod modAnim">
        <pc:chgData name="Anand Kane" userId="59997734-39a4-40b3-a16d-6a379e0dc613" providerId="ADAL" clId="{9FEA8BCB-3BC2-4ED4-9809-D22EC164303A}" dt="2024-04-25T06:24:01.774" v="2343" actId="20577"/>
        <pc:sldMkLst>
          <pc:docMk/>
          <pc:sldMk cId="3002022576" sldId="337"/>
        </pc:sldMkLst>
        <pc:spChg chg="mod">
          <ac:chgData name="Anand Kane" userId="59997734-39a4-40b3-a16d-6a379e0dc613" providerId="ADAL" clId="{9FEA8BCB-3BC2-4ED4-9809-D22EC164303A}" dt="2024-04-23T09:48:25.705" v="272"/>
          <ac:spMkLst>
            <pc:docMk/>
            <pc:sldMk cId="3002022576" sldId="337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5T06:24:01.774" v="2343" actId="20577"/>
          <ac:spMkLst>
            <pc:docMk/>
            <pc:sldMk cId="3002022576" sldId="337"/>
            <ac:spMk id="6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207540209" sldId="337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207540209" sldId="337"/>
            <ac:spMk id="5" creationId="{00000000-0000-0000-0000-000000000000}"/>
          </ac:spMkLst>
        </pc:spChg>
      </pc:sldChg>
      <pc:sldChg chg="addSp delSp modSp add mod modAnim">
        <pc:chgData name="Anand Kane" userId="59997734-39a4-40b3-a16d-6a379e0dc613" providerId="ADAL" clId="{9FEA8BCB-3BC2-4ED4-9809-D22EC164303A}" dt="2024-04-23T11:12:36.332" v="2209" actId="1035"/>
        <pc:sldMkLst>
          <pc:docMk/>
          <pc:sldMk cId="509415900" sldId="338"/>
        </pc:sldMkLst>
        <pc:spChg chg="add mod">
          <ac:chgData name="Anand Kane" userId="59997734-39a4-40b3-a16d-6a379e0dc613" providerId="ADAL" clId="{9FEA8BCB-3BC2-4ED4-9809-D22EC164303A}" dt="2024-04-23T10:03:20.937" v="481" actId="1076"/>
          <ac:spMkLst>
            <pc:docMk/>
            <pc:sldMk cId="509415900" sldId="338"/>
            <ac:spMk id="4" creationId="{CBC41A72-6733-AC6E-FB7D-152E0C1295F2}"/>
          </ac:spMkLst>
        </pc:spChg>
        <pc:spChg chg="mod">
          <ac:chgData name="Anand Kane" userId="59997734-39a4-40b3-a16d-6a379e0dc613" providerId="ADAL" clId="{9FEA8BCB-3BC2-4ED4-9809-D22EC164303A}" dt="2024-04-23T10:01:13.280" v="398" actId="20577"/>
          <ac:spMkLst>
            <pc:docMk/>
            <pc:sldMk cId="509415900" sldId="33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12:36.332" v="2209" actId="1035"/>
          <ac:spMkLst>
            <pc:docMk/>
            <pc:sldMk cId="509415900" sldId="338"/>
            <ac:spMk id="6" creationId="{00000000-0000-0000-0000-000000000000}"/>
          </ac:spMkLst>
        </pc:spChg>
        <pc:spChg chg="add del mod">
          <ac:chgData name="Anand Kane" userId="59997734-39a4-40b3-a16d-6a379e0dc613" providerId="ADAL" clId="{9FEA8BCB-3BC2-4ED4-9809-D22EC164303A}" dt="2024-04-23T10:03:59.595" v="490" actId="478"/>
          <ac:spMkLst>
            <pc:docMk/>
            <pc:sldMk cId="509415900" sldId="338"/>
            <ac:spMk id="7" creationId="{0F922247-6D69-240E-DD85-692DE96EC5F5}"/>
          </ac:spMkLst>
        </pc:spChg>
        <pc:picChg chg="add mod">
          <ac:chgData name="Anand Kane" userId="59997734-39a4-40b3-a16d-6a379e0dc613" providerId="ADAL" clId="{9FEA8BCB-3BC2-4ED4-9809-D22EC164303A}" dt="2024-04-23T11:12:36.332" v="2209" actId="1035"/>
          <ac:picMkLst>
            <pc:docMk/>
            <pc:sldMk cId="509415900" sldId="338"/>
            <ac:picMk id="10" creationId="{C50686C2-FE1D-CAEC-90B7-473D28E588EE}"/>
          </ac:picMkLst>
        </pc:picChg>
        <pc:picChg chg="add del mod">
          <ac:chgData name="Anand Kane" userId="59997734-39a4-40b3-a16d-6a379e0dc613" providerId="ADAL" clId="{9FEA8BCB-3BC2-4ED4-9809-D22EC164303A}" dt="2024-04-23T10:10:30.268" v="659" actId="478"/>
          <ac:picMkLst>
            <pc:docMk/>
            <pc:sldMk cId="509415900" sldId="338"/>
            <ac:picMk id="12" creationId="{0D05504F-D50F-1D5E-CBD1-60A3057B1129}"/>
          </ac:picMkLst>
        </pc:picChg>
        <pc:picChg chg="add mod">
          <ac:chgData name="Anand Kane" userId="59997734-39a4-40b3-a16d-6a379e0dc613" providerId="ADAL" clId="{9FEA8BCB-3BC2-4ED4-9809-D22EC164303A}" dt="2024-04-23T11:12:36.332" v="2209" actId="1035"/>
          <ac:picMkLst>
            <pc:docMk/>
            <pc:sldMk cId="509415900" sldId="338"/>
            <ac:picMk id="15" creationId="{BAC07A26-1538-98A1-1DCD-D5AB2EB477D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356776425" sldId="339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356776425" sldId="339"/>
            <ac:spMk id="5" creationId="{00000000-0000-0000-0000-000000000000}"/>
          </ac:spMkLst>
        </pc:spChg>
      </pc:sldChg>
      <pc:sldChg chg="addSp delSp modSp add mod modAnim">
        <pc:chgData name="Anand Kane" userId="59997734-39a4-40b3-a16d-6a379e0dc613" providerId="ADAL" clId="{9FEA8BCB-3BC2-4ED4-9809-D22EC164303A}" dt="2024-04-23T10:33:19.304" v="872" actId="113"/>
        <pc:sldMkLst>
          <pc:docMk/>
          <pc:sldMk cId="4201530197" sldId="339"/>
        </pc:sldMkLst>
        <pc:spChg chg="mod">
          <ac:chgData name="Anand Kane" userId="59997734-39a4-40b3-a16d-6a379e0dc613" providerId="ADAL" clId="{9FEA8BCB-3BC2-4ED4-9809-D22EC164303A}" dt="2024-04-23T10:11:43.741" v="717" actId="20577"/>
          <ac:spMkLst>
            <pc:docMk/>
            <pc:sldMk cId="4201530197" sldId="339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33:19.304" v="872" actId="113"/>
          <ac:spMkLst>
            <pc:docMk/>
            <pc:sldMk cId="4201530197" sldId="339"/>
            <ac:spMk id="6" creationId="{00000000-0000-0000-0000-000000000000}"/>
          </ac:spMkLst>
        </pc:spChg>
        <pc:picChg chg="del mod">
          <ac:chgData name="Anand Kane" userId="59997734-39a4-40b3-a16d-6a379e0dc613" providerId="ADAL" clId="{9FEA8BCB-3BC2-4ED4-9809-D22EC164303A}" dt="2024-04-23T10:30:21.955" v="741" actId="478"/>
          <ac:picMkLst>
            <pc:docMk/>
            <pc:sldMk cId="4201530197" sldId="339"/>
            <ac:picMk id="2" creationId="{00000000-0000-0000-0000-000000000000}"/>
          </ac:picMkLst>
        </pc:picChg>
        <pc:picChg chg="add mod">
          <ac:chgData name="Anand Kane" userId="59997734-39a4-40b3-a16d-6a379e0dc613" providerId="ADAL" clId="{9FEA8BCB-3BC2-4ED4-9809-D22EC164303A}" dt="2024-04-23T10:31:29.620" v="750" actId="1076"/>
          <ac:picMkLst>
            <pc:docMk/>
            <pc:sldMk cId="4201530197" sldId="339"/>
            <ac:picMk id="7" creationId="{BA1E414A-BBA1-A34E-4339-501261108B8B}"/>
          </ac:picMkLst>
        </pc:picChg>
      </pc:sldChg>
      <pc:sldChg chg="addSp delSp modSp add mod modAnim">
        <pc:chgData name="Anand Kane" userId="59997734-39a4-40b3-a16d-6a379e0dc613" providerId="ADAL" clId="{9FEA8BCB-3BC2-4ED4-9809-D22EC164303A}" dt="2024-04-23T10:41:55.630" v="1088" actId="20577"/>
        <pc:sldMkLst>
          <pc:docMk/>
          <pc:sldMk cId="1555209225" sldId="340"/>
        </pc:sldMkLst>
        <pc:spChg chg="mod">
          <ac:chgData name="Anand Kane" userId="59997734-39a4-40b3-a16d-6a379e0dc613" providerId="ADAL" clId="{9FEA8BCB-3BC2-4ED4-9809-D22EC164303A}" dt="2024-04-23T10:39:34.458" v="965" actId="20577"/>
          <ac:spMkLst>
            <pc:docMk/>
            <pc:sldMk cId="1555209225" sldId="340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41:55.630" v="1088" actId="20577"/>
          <ac:spMkLst>
            <pc:docMk/>
            <pc:sldMk cId="1555209225" sldId="340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0:39:38.530" v="966" actId="478"/>
          <ac:picMkLst>
            <pc:docMk/>
            <pc:sldMk cId="1555209225" sldId="340"/>
            <ac:picMk id="2" creationId="{00000000-0000-0000-0000-000000000000}"/>
          </ac:picMkLst>
        </pc:picChg>
        <pc:picChg chg="add mod">
          <ac:chgData name="Anand Kane" userId="59997734-39a4-40b3-a16d-6a379e0dc613" providerId="ADAL" clId="{9FEA8BCB-3BC2-4ED4-9809-D22EC164303A}" dt="2024-04-23T10:40:47.576" v="1029" actId="14100"/>
          <ac:picMkLst>
            <pc:docMk/>
            <pc:sldMk cId="1555209225" sldId="340"/>
            <ac:picMk id="7" creationId="{646154B7-BFB1-56AB-6337-2B20D752C9E9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907261399" sldId="340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907261399" sldId="340"/>
            <ac:spMk id="5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10:50:20.094" v="1270" actId="47"/>
        <pc:sldMkLst>
          <pc:docMk/>
          <pc:sldMk cId="2643454421" sldId="341"/>
        </pc:sldMkLst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4158867696" sldId="341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158867696" sldId="341"/>
            <ac:spMk id="5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10:50:21.669" v="1271" actId="47"/>
        <pc:sldMkLst>
          <pc:docMk/>
          <pc:sldMk cId="145014353" sldId="342"/>
        </pc:sldMkLst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49191597" sldId="342"/>
        </pc:sldMkLst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616463514" sldId="343"/>
        </pc:sldMkLst>
      </pc:sldChg>
      <pc:sldChg chg="modSp add mod modAnim">
        <pc:chgData name="Anand Kane" userId="59997734-39a4-40b3-a16d-6a379e0dc613" providerId="ADAL" clId="{9FEA8BCB-3BC2-4ED4-9809-D22EC164303A}" dt="2024-04-23T11:10:44.479" v="2179" actId="15"/>
        <pc:sldMkLst>
          <pc:docMk/>
          <pc:sldMk cId="1105234676" sldId="343"/>
        </pc:sldMkLst>
        <pc:spChg chg="mod">
          <ac:chgData name="Anand Kane" userId="59997734-39a4-40b3-a16d-6a379e0dc613" providerId="ADAL" clId="{9FEA8BCB-3BC2-4ED4-9809-D22EC164303A}" dt="2024-04-23T09:54:39.807" v="332" actId="20577"/>
          <ac:spMkLst>
            <pc:docMk/>
            <pc:sldMk cId="1105234676" sldId="343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10:44.479" v="2179" actId="15"/>
          <ac:spMkLst>
            <pc:docMk/>
            <pc:sldMk cId="1105234676" sldId="343"/>
            <ac:spMk id="6" creationId="{00000000-0000-0000-0000-000000000000}"/>
          </ac:spMkLst>
        </pc:spChg>
      </pc:sldChg>
      <pc:sldChg chg="modSp add del mod">
        <pc:chgData name="Anand Kane" userId="59997734-39a4-40b3-a16d-6a379e0dc613" providerId="ADAL" clId="{9FEA8BCB-3BC2-4ED4-9809-D22EC164303A}" dt="2024-04-23T09:54:07.132" v="311" actId="47"/>
        <pc:sldMkLst>
          <pc:docMk/>
          <pc:sldMk cId="3459341017" sldId="343"/>
        </pc:sldMkLst>
        <pc:spChg chg="mod">
          <ac:chgData name="Anand Kane" userId="59997734-39a4-40b3-a16d-6a379e0dc613" providerId="ADAL" clId="{9FEA8BCB-3BC2-4ED4-9809-D22EC164303A}" dt="2024-04-23T09:51:55.941" v="296" actId="12"/>
          <ac:spMkLst>
            <pc:docMk/>
            <pc:sldMk cId="3459341017" sldId="343"/>
            <ac:spMk id="6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09:54:26.109" v="316"/>
        <pc:sldMkLst>
          <pc:docMk/>
          <pc:sldMk cId="470833092" sldId="344"/>
        </pc:sldMkLst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599255679" sldId="344"/>
        </pc:sldMkLst>
      </pc:sldChg>
      <pc:sldChg chg="modSp add modAnim">
        <pc:chgData name="Anand Kane" userId="59997734-39a4-40b3-a16d-6a379e0dc613" providerId="ADAL" clId="{9FEA8BCB-3BC2-4ED4-9809-D22EC164303A}" dt="2024-04-23T11:11:57.635" v="2187"/>
        <pc:sldMkLst>
          <pc:docMk/>
          <pc:sldMk cId="1933439588" sldId="344"/>
        </pc:sldMkLst>
        <pc:spChg chg="mod">
          <ac:chgData name="Anand Kane" userId="59997734-39a4-40b3-a16d-6a379e0dc613" providerId="ADAL" clId="{9FEA8BCB-3BC2-4ED4-9809-D22EC164303A}" dt="2024-04-23T11:11:37.173" v="2186" actId="20577"/>
          <ac:spMkLst>
            <pc:docMk/>
            <pc:sldMk cId="1933439588" sldId="344"/>
            <ac:spMk id="6" creationId="{00000000-0000-0000-0000-000000000000}"/>
          </ac:spMkLst>
        </pc:spChg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278485178" sldId="345"/>
        </pc:sldMkLst>
      </pc:sldChg>
      <pc:sldChg chg="add del">
        <pc:chgData name="Anand Kane" userId="59997734-39a4-40b3-a16d-6a379e0dc613" providerId="ADAL" clId="{9FEA8BCB-3BC2-4ED4-9809-D22EC164303A}" dt="2024-04-23T09:54:25.432" v="315"/>
        <pc:sldMkLst>
          <pc:docMk/>
          <pc:sldMk cId="2583510195" sldId="345"/>
        </pc:sldMkLst>
      </pc:sldChg>
      <pc:sldChg chg="modSp add modAnim">
        <pc:chgData name="Anand Kane" userId="59997734-39a4-40b3-a16d-6a379e0dc613" providerId="ADAL" clId="{9FEA8BCB-3BC2-4ED4-9809-D22EC164303A}" dt="2024-04-23T11:34:10.479" v="2248" actId="15"/>
        <pc:sldMkLst>
          <pc:docMk/>
          <pc:sldMk cId="4040140374" sldId="345"/>
        </pc:sldMkLst>
        <pc:spChg chg="mod">
          <ac:chgData name="Anand Kane" userId="59997734-39a4-40b3-a16d-6a379e0dc613" providerId="ADAL" clId="{9FEA8BCB-3BC2-4ED4-9809-D22EC164303A}" dt="2024-04-23T11:34:10.479" v="2248" actId="15"/>
          <ac:spMkLst>
            <pc:docMk/>
            <pc:sldMk cId="4040140374" sldId="345"/>
            <ac:spMk id="6" creationId="{00000000-0000-0000-0000-000000000000}"/>
          </ac:spMkLst>
        </pc:spChg>
      </pc:sldChg>
      <pc:sldChg chg="addSp delSp modSp add del mod">
        <pc:chgData name="Anand Kane" userId="59997734-39a4-40b3-a16d-6a379e0dc613" providerId="ADAL" clId="{9FEA8BCB-3BC2-4ED4-9809-D22EC164303A}" dt="2024-04-23T10:37:33.746" v="897" actId="47"/>
        <pc:sldMkLst>
          <pc:docMk/>
          <pc:sldMk cId="291643910" sldId="346"/>
        </pc:sldMkLst>
        <pc:spChg chg="del">
          <ac:chgData name="Anand Kane" userId="59997734-39a4-40b3-a16d-6a379e0dc613" providerId="ADAL" clId="{9FEA8BCB-3BC2-4ED4-9809-D22EC164303A}" dt="2024-04-23T10:33:47.670" v="875" actId="478"/>
          <ac:spMkLst>
            <pc:docMk/>
            <pc:sldMk cId="291643910" sldId="346"/>
            <ac:spMk id="6" creationId="{00000000-0000-0000-0000-000000000000}"/>
          </ac:spMkLst>
        </pc:spChg>
        <pc:picChg chg="add del mod">
          <ac:chgData name="Anand Kane" userId="59997734-39a4-40b3-a16d-6a379e0dc613" providerId="ADAL" clId="{9FEA8BCB-3BC2-4ED4-9809-D22EC164303A}" dt="2024-04-23T10:34:36.645" v="881" actId="478"/>
          <ac:picMkLst>
            <pc:docMk/>
            <pc:sldMk cId="291643910" sldId="346"/>
            <ac:picMk id="4" creationId="{6C2ABE93-DA1A-737C-FDB2-804AE0ACE32F}"/>
          </ac:picMkLst>
        </pc:picChg>
        <pc:picChg chg="del">
          <ac:chgData name="Anand Kane" userId="59997734-39a4-40b3-a16d-6a379e0dc613" providerId="ADAL" clId="{9FEA8BCB-3BC2-4ED4-9809-D22EC164303A}" dt="2024-04-23T10:33:43.409" v="874" actId="478"/>
          <ac:picMkLst>
            <pc:docMk/>
            <pc:sldMk cId="291643910" sldId="346"/>
            <ac:picMk id="7" creationId="{BA1E414A-BBA1-A34E-4339-501261108B8B}"/>
          </ac:picMkLst>
        </pc:picChg>
        <pc:picChg chg="add mod">
          <ac:chgData name="Anand Kane" userId="59997734-39a4-40b3-a16d-6a379e0dc613" providerId="ADAL" clId="{9FEA8BCB-3BC2-4ED4-9809-D22EC164303A}" dt="2024-04-23T10:35:03.087" v="887" actId="1076"/>
          <ac:picMkLst>
            <pc:docMk/>
            <pc:sldMk cId="291643910" sldId="346"/>
            <ac:picMk id="10" creationId="{4681FE9E-2A56-2AC6-68DD-12A92C7021F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628655284" sldId="346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628655284" sldId="346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0:36:24.098" v="896" actId="962"/>
        <pc:sldMkLst>
          <pc:docMk/>
          <pc:sldMk cId="521117184" sldId="347"/>
        </pc:sldMkLst>
        <pc:picChg chg="add mod">
          <ac:chgData name="Anand Kane" userId="59997734-39a4-40b3-a16d-6a379e0dc613" providerId="ADAL" clId="{9FEA8BCB-3BC2-4ED4-9809-D22EC164303A}" dt="2024-04-23T10:36:24.098" v="896" actId="962"/>
          <ac:picMkLst>
            <pc:docMk/>
            <pc:sldMk cId="521117184" sldId="347"/>
            <ac:picMk id="4" creationId="{1F3D556B-C828-AFB7-CBFE-7D0F545551A2}"/>
          </ac:picMkLst>
        </pc:picChg>
        <pc:picChg chg="del">
          <ac:chgData name="Anand Kane" userId="59997734-39a4-40b3-a16d-6a379e0dc613" providerId="ADAL" clId="{9FEA8BCB-3BC2-4ED4-9809-D22EC164303A}" dt="2024-04-23T10:36:03.153" v="889" actId="478"/>
          <ac:picMkLst>
            <pc:docMk/>
            <pc:sldMk cId="521117184" sldId="347"/>
            <ac:picMk id="10" creationId="{4681FE9E-2A56-2AC6-68DD-12A92C7021F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4077029174" sldId="347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077029174" sldId="347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0:54:16.467" v="1306" actId="22"/>
        <pc:sldMkLst>
          <pc:docMk/>
          <pc:sldMk cId="1763851301" sldId="348"/>
        </pc:sldMkLst>
        <pc:spChg chg="mod">
          <ac:chgData name="Anand Kane" userId="59997734-39a4-40b3-a16d-6a379e0dc613" providerId="ADAL" clId="{9FEA8BCB-3BC2-4ED4-9809-D22EC164303A}" dt="2024-04-23T10:41:25.626" v="1059" actId="255"/>
          <ac:spMkLst>
            <pc:docMk/>
            <pc:sldMk cId="1763851301" sldId="34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47:57.192" v="1241" actId="1035"/>
          <ac:spMkLst>
            <pc:docMk/>
            <pc:sldMk cId="1763851301" sldId="348"/>
            <ac:spMk id="6" creationId="{00000000-0000-0000-0000-000000000000}"/>
          </ac:spMkLst>
        </pc:spChg>
        <pc:spChg chg="add del">
          <ac:chgData name="Anand Kane" userId="59997734-39a4-40b3-a16d-6a379e0dc613" providerId="ADAL" clId="{9FEA8BCB-3BC2-4ED4-9809-D22EC164303A}" dt="2024-04-23T10:54:10.171" v="1304" actId="22"/>
          <ac:spMkLst>
            <pc:docMk/>
            <pc:sldMk cId="1763851301" sldId="348"/>
            <ac:spMk id="10" creationId="{32C53F4B-B30F-674D-DE57-35405592D65E}"/>
          </ac:spMkLst>
        </pc:spChg>
        <pc:spChg chg="add del">
          <ac:chgData name="Anand Kane" userId="59997734-39a4-40b3-a16d-6a379e0dc613" providerId="ADAL" clId="{9FEA8BCB-3BC2-4ED4-9809-D22EC164303A}" dt="2024-04-23T10:54:16.467" v="1306" actId="22"/>
          <ac:spMkLst>
            <pc:docMk/>
            <pc:sldMk cId="1763851301" sldId="348"/>
            <ac:spMk id="12" creationId="{F20A2E87-110F-A37F-B8BE-BC993C4BB0D1}"/>
          </ac:spMkLst>
        </pc:spChg>
        <pc:picChg chg="add mod">
          <ac:chgData name="Anand Kane" userId="59997734-39a4-40b3-a16d-6a379e0dc613" providerId="ADAL" clId="{9FEA8BCB-3BC2-4ED4-9809-D22EC164303A}" dt="2024-04-23T10:48:08.652" v="1244" actId="14100"/>
          <ac:picMkLst>
            <pc:docMk/>
            <pc:sldMk cId="1763851301" sldId="348"/>
            <ac:picMk id="4" creationId="{2B1BC5A4-0418-8055-688D-EE3AA14F4A7C}"/>
          </ac:picMkLst>
        </pc:picChg>
        <pc:picChg chg="del">
          <ac:chgData name="Anand Kane" userId="59997734-39a4-40b3-a16d-6a379e0dc613" providerId="ADAL" clId="{9FEA8BCB-3BC2-4ED4-9809-D22EC164303A}" dt="2024-04-23T10:47:08.520" v="1089" actId="478"/>
          <ac:picMkLst>
            <pc:docMk/>
            <pc:sldMk cId="1763851301" sldId="348"/>
            <ac:picMk id="7" creationId="{646154B7-BFB1-56AB-6337-2B20D752C9E9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194312820" sldId="348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194312820" sldId="348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0:54:58.826" v="1315"/>
        <pc:sldMkLst>
          <pc:docMk/>
          <pc:sldMk cId="21371444" sldId="349"/>
        </pc:sldMkLst>
        <pc:spChg chg="mod">
          <ac:chgData name="Anand Kane" userId="59997734-39a4-40b3-a16d-6a379e0dc613" providerId="ADAL" clId="{9FEA8BCB-3BC2-4ED4-9809-D22EC164303A}" dt="2024-04-23T10:54:58.826" v="1315"/>
          <ac:spMkLst>
            <pc:docMk/>
            <pc:sldMk cId="21371444" sldId="349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49:23.030" v="1263" actId="20577"/>
          <ac:spMkLst>
            <pc:docMk/>
            <pc:sldMk cId="21371444" sldId="349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0:49:27.204" v="1264" actId="478"/>
          <ac:picMkLst>
            <pc:docMk/>
            <pc:sldMk cId="21371444" sldId="349"/>
            <ac:picMk id="4" creationId="{2B1BC5A4-0418-8055-688D-EE3AA14F4A7C}"/>
          </ac:picMkLst>
        </pc:picChg>
        <pc:picChg chg="add mod">
          <ac:chgData name="Anand Kane" userId="59997734-39a4-40b3-a16d-6a379e0dc613" providerId="ADAL" clId="{9FEA8BCB-3BC2-4ED4-9809-D22EC164303A}" dt="2024-04-23T10:50:14.557" v="1269" actId="14100"/>
          <ac:picMkLst>
            <pc:docMk/>
            <pc:sldMk cId="21371444" sldId="349"/>
            <ac:picMk id="7" creationId="{971E7EB8-E663-B4E9-4FA8-1D400F03AEF1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754029103" sldId="349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754029103" sldId="349"/>
            <ac:spMk id="5" creationId="{00000000-0000-0000-0000-000000000000}"/>
          </ac:spMkLst>
        </pc:spChg>
      </pc:sldChg>
      <pc:sldChg chg="addSp delSp modSp add mod modAnim">
        <pc:chgData name="Anand Kane" userId="59997734-39a4-40b3-a16d-6a379e0dc613" providerId="ADAL" clId="{9FEA8BCB-3BC2-4ED4-9809-D22EC164303A}" dt="2024-04-23T10:52:59.817" v="1298"/>
        <pc:sldMkLst>
          <pc:docMk/>
          <pc:sldMk cId="3693340068" sldId="350"/>
        </pc:sldMkLst>
        <pc:spChg chg="add del mod">
          <ac:chgData name="Anand Kane" userId="59997734-39a4-40b3-a16d-6a379e0dc613" providerId="ADAL" clId="{9FEA8BCB-3BC2-4ED4-9809-D22EC164303A}" dt="2024-04-23T10:52:41.908" v="1292" actId="207"/>
          <ac:spMkLst>
            <pc:docMk/>
            <pc:sldMk cId="3693340068" sldId="350"/>
            <ac:spMk id="6" creationId="{00000000-0000-0000-0000-000000000000}"/>
          </ac:spMkLst>
        </pc:spChg>
        <pc:picChg chg="add del">
          <ac:chgData name="Anand Kane" userId="59997734-39a4-40b3-a16d-6a379e0dc613" providerId="ADAL" clId="{9FEA8BCB-3BC2-4ED4-9809-D22EC164303A}" dt="2024-04-23T10:51:34.540" v="1282" actId="478"/>
          <ac:picMkLst>
            <pc:docMk/>
            <pc:sldMk cId="3693340068" sldId="350"/>
            <ac:picMk id="10" creationId="{C50686C2-FE1D-CAEC-90B7-473D28E588EE}"/>
          </ac:picMkLst>
        </pc:picChg>
        <pc:picChg chg="add del">
          <ac:chgData name="Anand Kane" userId="59997734-39a4-40b3-a16d-6a379e0dc613" providerId="ADAL" clId="{9FEA8BCB-3BC2-4ED4-9809-D22EC164303A}" dt="2024-04-23T10:51:36.693" v="1283" actId="478"/>
          <ac:picMkLst>
            <pc:docMk/>
            <pc:sldMk cId="3693340068" sldId="350"/>
            <ac:picMk id="15" creationId="{BAC07A26-1538-98A1-1DCD-D5AB2EB477D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910004142" sldId="350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910004142" sldId="350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447489986" sldId="351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447489986" sldId="351"/>
            <ac:spMk id="5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0:53:54.721" v="1302"/>
        <pc:sldMkLst>
          <pc:docMk/>
          <pc:sldMk cId="1916485690" sldId="351"/>
        </pc:sldMkLst>
        <pc:spChg chg="mod">
          <ac:chgData name="Anand Kane" userId="59997734-39a4-40b3-a16d-6a379e0dc613" providerId="ADAL" clId="{9FEA8BCB-3BC2-4ED4-9809-D22EC164303A}" dt="2024-04-23T10:53:54.721" v="1302"/>
          <ac:spMkLst>
            <pc:docMk/>
            <pc:sldMk cId="1916485690" sldId="351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557511320" sldId="352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557511320" sldId="352"/>
            <ac:spMk id="5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0:54:46.507" v="1313"/>
        <pc:sldMkLst>
          <pc:docMk/>
          <pc:sldMk cId="585194808" sldId="352"/>
        </pc:sldMkLst>
        <pc:spChg chg="mod">
          <ac:chgData name="Anand Kane" userId="59997734-39a4-40b3-a16d-6a379e0dc613" providerId="ADAL" clId="{9FEA8BCB-3BC2-4ED4-9809-D22EC164303A}" dt="2024-04-23T10:54:46.507" v="1313"/>
          <ac:spMkLst>
            <pc:docMk/>
            <pc:sldMk cId="585194808" sldId="352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811259315" sldId="353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811259315" sldId="353"/>
            <ac:spMk id="5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0:55:04.539" v="1316"/>
        <pc:sldMkLst>
          <pc:docMk/>
          <pc:sldMk cId="4088168267" sldId="353"/>
        </pc:sldMkLst>
        <pc:spChg chg="mod">
          <ac:chgData name="Anand Kane" userId="59997734-39a4-40b3-a16d-6a379e0dc613" providerId="ADAL" clId="{9FEA8BCB-3BC2-4ED4-9809-D22EC164303A}" dt="2024-04-23T10:55:04.539" v="1316"/>
          <ac:spMkLst>
            <pc:docMk/>
            <pc:sldMk cId="4088168267" sldId="353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1:15:05.489" v="2224" actId="1038"/>
        <pc:sldMkLst>
          <pc:docMk/>
          <pc:sldMk cId="1383276530" sldId="354"/>
        </pc:sldMkLst>
        <pc:spChg chg="mod">
          <ac:chgData name="Anand Kane" userId="59997734-39a4-40b3-a16d-6a379e0dc613" providerId="ADAL" clId="{9FEA8BCB-3BC2-4ED4-9809-D22EC164303A}" dt="2024-04-23T10:55:58.721" v="1346" actId="20577"/>
          <ac:spMkLst>
            <pc:docMk/>
            <pc:sldMk cId="1383276530" sldId="354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56:19.240" v="1379" actId="20577"/>
          <ac:spMkLst>
            <pc:docMk/>
            <pc:sldMk cId="1383276530" sldId="354"/>
            <ac:spMk id="6" creationId="{00000000-0000-0000-0000-000000000000}"/>
          </ac:spMkLst>
        </pc:spChg>
        <pc:picChg chg="add mod">
          <ac:chgData name="Anand Kane" userId="59997734-39a4-40b3-a16d-6a379e0dc613" providerId="ADAL" clId="{9FEA8BCB-3BC2-4ED4-9809-D22EC164303A}" dt="2024-04-23T11:15:05.489" v="2224" actId="1038"/>
          <ac:picMkLst>
            <pc:docMk/>
            <pc:sldMk cId="1383276530" sldId="354"/>
            <ac:picMk id="4" creationId="{2193D183-77C8-A818-C81F-8C438CC32CDD}"/>
          </ac:picMkLst>
        </pc:picChg>
        <pc:picChg chg="del">
          <ac:chgData name="Anand Kane" userId="59997734-39a4-40b3-a16d-6a379e0dc613" providerId="ADAL" clId="{9FEA8BCB-3BC2-4ED4-9809-D22EC164303A}" dt="2024-04-23T11:13:55.492" v="2210" actId="478"/>
          <ac:picMkLst>
            <pc:docMk/>
            <pc:sldMk cId="1383276530" sldId="354"/>
            <ac:picMk id="7" creationId="{971E7EB8-E663-B4E9-4FA8-1D400F03AEF1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865472923" sldId="354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865472923" sldId="354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865472923" sldId="354"/>
            <ac:spMk id="11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537249997" sldId="355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537249997" sldId="355"/>
            <ac:spMk id="5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10:56:39.924" v="1380" actId="47"/>
        <pc:sldMkLst>
          <pc:docMk/>
          <pc:sldMk cId="1644784823" sldId="355"/>
        </pc:sldMkLst>
      </pc:sldChg>
      <pc:sldChg chg="delSp modSp add mod modAnim">
        <pc:chgData name="Anand Kane" userId="59997734-39a4-40b3-a16d-6a379e0dc613" providerId="ADAL" clId="{9FEA8BCB-3BC2-4ED4-9809-D22EC164303A}" dt="2024-04-23T11:15:39.388" v="2227"/>
        <pc:sldMkLst>
          <pc:docMk/>
          <pc:sldMk cId="2312737208" sldId="355"/>
        </pc:sldMkLst>
        <pc:spChg chg="mod">
          <ac:chgData name="Anand Kane" userId="59997734-39a4-40b3-a16d-6a379e0dc613" providerId="ADAL" clId="{9FEA8BCB-3BC2-4ED4-9809-D22EC164303A}" dt="2024-04-23T10:56:49.936" v="1387" actId="20577"/>
          <ac:spMkLst>
            <pc:docMk/>
            <pc:sldMk cId="2312737208" sldId="355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02:22.529" v="1853" actId="20577"/>
          <ac:spMkLst>
            <pc:docMk/>
            <pc:sldMk cId="2312737208" sldId="355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0:57:20.842" v="1388" actId="478"/>
          <ac:picMkLst>
            <pc:docMk/>
            <pc:sldMk cId="2312737208" sldId="355"/>
            <ac:picMk id="7" creationId="{971E7EB8-E663-B4E9-4FA8-1D400F03AEF1}"/>
          </ac:picMkLst>
        </pc:picChg>
      </pc:sldChg>
      <pc:sldChg chg="modSp add mod">
        <pc:chgData name="Anand Kane" userId="59997734-39a4-40b3-a16d-6a379e0dc613" providerId="ADAL" clId="{9FEA8BCB-3BC2-4ED4-9809-D22EC164303A}" dt="2024-04-23T11:02:52.098" v="1855"/>
        <pc:sldMkLst>
          <pc:docMk/>
          <pc:sldMk cId="2559523940" sldId="356"/>
        </pc:sldMkLst>
        <pc:spChg chg="mod">
          <ac:chgData name="Anand Kane" userId="59997734-39a4-40b3-a16d-6a379e0dc613" providerId="ADAL" clId="{9FEA8BCB-3BC2-4ED4-9809-D22EC164303A}" dt="2024-04-23T11:02:52.098" v="1855"/>
          <ac:spMkLst>
            <pc:docMk/>
            <pc:sldMk cId="2559523940" sldId="356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870936716" sldId="356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870936716" sldId="356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870936716" sldId="356"/>
            <ac:spMk id="11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1:03:09.712" v="1864" actId="20577"/>
        <pc:sldMkLst>
          <pc:docMk/>
          <pc:sldMk cId="1518667862" sldId="357"/>
        </pc:sldMkLst>
        <pc:spChg chg="mod">
          <ac:chgData name="Anand Kane" userId="59997734-39a4-40b3-a16d-6a379e0dc613" providerId="ADAL" clId="{9FEA8BCB-3BC2-4ED4-9809-D22EC164303A}" dt="2024-04-23T11:03:09.712" v="1864" actId="20577"/>
          <ac:spMkLst>
            <pc:docMk/>
            <pc:sldMk cId="1518667862" sldId="357"/>
            <ac:spMk id="5" creationId="{00000000-0000-0000-0000-000000000000}"/>
          </ac:spMkLst>
        </pc:spChg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207502065" sldId="357"/>
        </pc:sldMkLst>
      </pc:sldChg>
      <pc:sldChg chg="delSp modSp add mod modAnim">
        <pc:chgData name="Anand Kane" userId="59997734-39a4-40b3-a16d-6a379e0dc613" providerId="ADAL" clId="{9FEA8BCB-3BC2-4ED4-9809-D22EC164303A}" dt="2024-04-23T11:07:15.543" v="2166"/>
        <pc:sldMkLst>
          <pc:docMk/>
          <pc:sldMk cId="2673114056" sldId="358"/>
        </pc:sldMkLst>
        <pc:spChg chg="mod">
          <ac:chgData name="Anand Kane" userId="59997734-39a4-40b3-a16d-6a379e0dc613" providerId="ADAL" clId="{9FEA8BCB-3BC2-4ED4-9809-D22EC164303A}" dt="2024-04-23T11:04:09.875" v="1900" actId="20577"/>
          <ac:spMkLst>
            <pc:docMk/>
            <pc:sldMk cId="2673114056" sldId="35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06:56.331" v="2163" actId="12"/>
          <ac:spMkLst>
            <pc:docMk/>
            <pc:sldMk cId="2673114056" sldId="358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1:04:13.474" v="1901" actId="478"/>
          <ac:picMkLst>
            <pc:docMk/>
            <pc:sldMk cId="2673114056" sldId="358"/>
            <ac:picMk id="7" creationId="{971E7EB8-E663-B4E9-4FA8-1D400F03AEF1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4115526839" sldId="358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115526839" sldId="35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115526839" sldId="358"/>
            <ac:spMk id="12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703582804" sldId="359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703582804" sldId="359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391001223" sldId="360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391001223" sldId="360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391001223" sldId="360"/>
            <ac:spMk id="6" creationId="{00000000-0000-0000-0000-000000000000}"/>
          </ac:spMkLst>
        </pc:spChg>
      </pc:sldChg>
      <pc:sldChg chg="del">
        <pc:chgData name="Anand Kane" userId="59997734-39a4-40b3-a16d-6a379e0dc613" providerId="ADAL" clId="{9FEA8BCB-3BC2-4ED4-9809-D22EC164303A}" dt="2024-04-23T08:57:57.009" v="53" actId="47"/>
        <pc:sldMkLst>
          <pc:docMk/>
          <pc:sldMk cId="3628148425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ADA98-9446-4E3E-9FD4-0215DD072ADA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DB66-5708-41CB-8C6F-990D3B9B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1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11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0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67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43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63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7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31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9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0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114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0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15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24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42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5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4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0"/>
            <a:ext cx="207290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9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81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7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6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5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3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2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98FC-F166-4815-9EFB-1E9AA3605D5D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06F-1153-4D09-90B2-49BE14CA29F1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D62-7294-4E92-BA9D-95B16C6F4E18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F0DD-4FF7-41F1-BB7C-6FB8B8608340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0"/>
            <a:ext cx="20729099" cy="2724150"/>
          </a:xfrm>
        </p:spPr>
        <p:txBody>
          <a:bodyPr anchor="t"/>
          <a:lstStyle>
            <a:lvl1pPr algn="l">
              <a:defRPr sz="10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8"/>
            <a:ext cx="20729099" cy="3000375"/>
          </a:xfrm>
        </p:spPr>
        <p:txBody>
          <a:bodyPr anchor="b"/>
          <a:lstStyle>
            <a:lvl1pPr marL="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1pPr>
            <a:lvl2pPr marL="119054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38108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57162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76217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95271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71432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33379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52433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5B25-2D55-455D-A27E-84E163D3D7B3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D03-FC33-4DF3-9050-54861833B3FE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5"/>
            <a:ext cx="10775238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5"/>
            <a:ext cx="10779470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50"/>
            <a:ext cx="10779470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C0B9-00F2-4F6E-BA98-2758666F2B1B}" type="datetime1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2AE-F27B-4FD8-A24B-AF599A255052}" type="datetime1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7D95-6B1C-400F-AE68-7A777FA969B4}" type="datetime1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100"/>
            <a:ext cx="8023213" cy="2324100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11" y="546103"/>
            <a:ext cx="13633108" cy="11706225"/>
          </a:xfrm>
        </p:spPr>
        <p:txBody>
          <a:bodyPr/>
          <a:lstStyle>
            <a:lvl1pPr>
              <a:defRPr sz="8300"/>
            </a:lvl1pPr>
            <a:lvl2pPr>
              <a:defRPr sz="7300"/>
            </a:lvl2pPr>
            <a:lvl3pPr>
              <a:defRPr sz="63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3"/>
            <a:ext cx="8023213" cy="93821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CE63-0B97-4D14-8DBF-D63873981B6C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5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8300"/>
            </a:lvl1pPr>
            <a:lvl2pPr marL="1190545" indent="0">
              <a:buNone/>
              <a:defRPr sz="7300"/>
            </a:lvl2pPr>
            <a:lvl3pPr marL="2381085" indent="0">
              <a:buNone/>
              <a:defRPr sz="6300"/>
            </a:lvl3pPr>
            <a:lvl4pPr marL="3571626" indent="0">
              <a:buNone/>
              <a:defRPr sz="5200"/>
            </a:lvl4pPr>
            <a:lvl5pPr marL="4762171" indent="0">
              <a:buNone/>
              <a:defRPr sz="5200"/>
            </a:lvl5pPr>
            <a:lvl6pPr marL="5952711" indent="0">
              <a:buNone/>
              <a:defRPr sz="5200"/>
            </a:lvl6pPr>
            <a:lvl7pPr marL="7143256" indent="0">
              <a:buNone/>
              <a:defRPr sz="5200"/>
            </a:lvl7pPr>
            <a:lvl8pPr marL="8333796" indent="0">
              <a:buNone/>
              <a:defRPr sz="5200"/>
            </a:lvl8pPr>
            <a:lvl9pPr marL="9524337" indent="0">
              <a:buNone/>
              <a:defRPr sz="5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5"/>
            <a:ext cx="14632305" cy="16097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E90-73DB-43E3-AB76-7194D846DA57}" type="datetime1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5"/>
            <a:ext cx="21948458" cy="2286000"/>
          </a:xfrm>
          <a:prstGeom prst="rect">
            <a:avLst/>
          </a:prstGeom>
        </p:spPr>
        <p:txBody>
          <a:bodyPr vert="horz" lIns="238109" tIns="119056" rIns="238109" bIns="119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38109" tIns="119056" rIns="238109" bIns="119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BAA6-236D-4A64-A5B5-6FD3A721276A}" type="datetime1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0"/>
            <a:ext cx="7722605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2381085" rtl="0" eaLnBrk="1" latinLnBrk="0" hangingPunct="1">
        <a:spcBef>
          <a:spcPct val="0"/>
        </a:spcBef>
        <a:buNone/>
        <a:defRPr sz="1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2908" indent="-892908" algn="l" defTabSz="238108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1934633" indent="-744088" algn="l" defTabSz="2381085" rtl="0" eaLnBrk="1" latinLnBrk="0" hangingPunct="1">
        <a:spcBef>
          <a:spcPct val="20000"/>
        </a:spcBef>
        <a:buFont typeface="Arial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297635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166896" indent="-595270" algn="l" defTabSz="2381085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357441" indent="-595270" algn="l" defTabSz="2381085" rtl="0" eaLnBrk="1" latinLnBrk="0" hangingPunct="1">
        <a:spcBef>
          <a:spcPct val="20000"/>
        </a:spcBef>
        <a:buFont typeface="Arial" pitchFamily="34" charset="0"/>
        <a:buChar char="»"/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4798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738524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929067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119612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19054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38108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62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6217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5271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14325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33379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524337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opusconsultingsolution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twitter.com/consultopu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0315" y="0"/>
            <a:ext cx="24427490" cy="13868400"/>
          </a:xfrm>
          <a:prstGeom prst="rect">
            <a:avLst/>
          </a:prstGeom>
          <a:solidFill>
            <a:srgbClr val="1A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8109" tIns="119056" rIns="238109" bIns="119056" spcCol="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315" y="7789702"/>
            <a:ext cx="24427490" cy="1212850"/>
          </a:xfrm>
        </p:spPr>
        <p:txBody>
          <a:bodyPr>
            <a:normAutofit fontScale="92500" lnSpcReduction="10000"/>
          </a:bodyPr>
          <a:lstStyle/>
          <a:p>
            <a:r>
              <a:rPr lang="en-US" sz="74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Presenting to: </a:t>
            </a:r>
            <a:r>
              <a:rPr lang="en-US" sz="73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Opus Technologies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315" y="5616792"/>
            <a:ext cx="24427490" cy="1907420"/>
          </a:xfrm>
        </p:spPr>
        <p:txBody>
          <a:bodyPr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  <a:ea typeface="Open Sans" pitchFamily="34" charset="0"/>
                <a:cs typeface="Open Sans" pitchFamily="34" charset="0"/>
              </a:rPr>
              <a:t>Spring Security: OAuth2 Integration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0315" y="9726452"/>
            <a:ext cx="24427490" cy="1551148"/>
          </a:xfrm>
          <a:prstGeom prst="rect">
            <a:avLst/>
          </a:prstGeom>
        </p:spPr>
        <p:txBody>
          <a:bodyPr vert="horz" lIns="238109" tIns="119056" rIns="238109" bIns="11905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09-May-2024</a:t>
            </a:r>
          </a:p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Anand Kane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7687" y="2438400"/>
            <a:ext cx="18211800" cy="88392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DELL\Desktop\Slider-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899" y="455452"/>
            <a:ext cx="4778849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4219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2D165-DE60-4124-B602-69B88AFACF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19883" y="240888"/>
            <a:ext cx="7488936" cy="2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891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Few More Examples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77EF6F-498B-5C7B-DB3A-7987A3052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59362"/>
              </p:ext>
            </p:extLst>
          </p:nvPr>
        </p:nvGraphicFramePr>
        <p:xfrm>
          <a:off x="2777146" y="2444468"/>
          <a:ext cx="18832883" cy="4175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708221">
                  <a:extLst>
                    <a:ext uri="{9D8B030D-6E8A-4147-A177-3AD203B41FA5}">
                      <a16:colId xmlns:a16="http://schemas.microsoft.com/office/drawing/2014/main" val="2636514511"/>
                    </a:ext>
                  </a:extLst>
                </a:gridCol>
                <a:gridCol w="3575743">
                  <a:extLst>
                    <a:ext uri="{9D8B030D-6E8A-4147-A177-3AD203B41FA5}">
                      <a16:colId xmlns:a16="http://schemas.microsoft.com/office/drawing/2014/main" val="3450686261"/>
                    </a:ext>
                  </a:extLst>
                </a:gridCol>
                <a:gridCol w="6424397">
                  <a:extLst>
                    <a:ext uri="{9D8B030D-6E8A-4147-A177-3AD203B41FA5}">
                      <a16:colId xmlns:a16="http://schemas.microsoft.com/office/drawing/2014/main" val="4023356846"/>
                    </a:ext>
                  </a:extLst>
                </a:gridCol>
                <a:gridCol w="4124522">
                  <a:extLst>
                    <a:ext uri="{9D8B030D-6E8A-4147-A177-3AD203B41FA5}">
                      <a16:colId xmlns:a16="http://schemas.microsoft.com/office/drawing/2014/main" val="2219762037"/>
                    </a:ext>
                  </a:extLst>
                </a:gridCol>
              </a:tblGrid>
              <a:tr h="535382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Resource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OAuth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/>
                        <a:t>Resource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37625"/>
                  </a:ext>
                </a:extLst>
              </a:tr>
              <a:tr h="4843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Tweeter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Tweeter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Tweets, Retweets, 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Tweeter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40511"/>
                  </a:ext>
                </a:extLst>
              </a:tr>
              <a:tr h="4843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Google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Docs, Photos, Profile picture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602918"/>
                  </a:ext>
                </a:extLst>
              </a:tr>
              <a:tr h="89230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Facebook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Profile picture, Posts, Comments, Photos, Videos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Facebook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86176"/>
                  </a:ext>
                </a:extLst>
              </a:tr>
              <a:tr h="4843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GitHub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Repositories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GitHub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171250"/>
                  </a:ext>
                </a:extLst>
              </a:tr>
              <a:tr h="4843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Okta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Okta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Custom/Okta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 application/Okta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069067"/>
                  </a:ext>
                </a:extLst>
              </a:tr>
              <a:tr h="4843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Keycloak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Keycloak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Custom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33730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B18A587F-7F79-DF86-80BA-E0F542D35DA0}"/>
              </a:ext>
            </a:extLst>
          </p:cNvPr>
          <p:cNvSpPr/>
          <p:nvPr/>
        </p:nvSpPr>
        <p:spPr>
          <a:xfrm>
            <a:off x="1082240" y="7261569"/>
            <a:ext cx="2144524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In case of public OAuth providers, a provider is both, Authorization and Resource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However, they can be used for authorizing resources in custom applications (a monolith or Microservices based backend application).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Enterprise application that do not want to use public OAuth providers can deploy one of the commercial OAuth providers like Okta, Keycloak, AWS Cognito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They can even write their own OAuth server. Spring Boot comes with built in support for creating OAuth server.</a:t>
            </a:r>
          </a:p>
        </p:txBody>
      </p:sp>
    </p:spTree>
    <p:extLst>
      <p:ext uri="{BB962C8B-B14F-4D97-AF65-F5344CB8AC3E}">
        <p14:creationId xmlns:p14="http://schemas.microsoft.com/office/powerpoint/2010/main" val="372691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What is OAuth2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4800" dirty="0"/>
              <a:t>OAuth2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Is an abbreviation of </a:t>
            </a:r>
            <a:r>
              <a:rPr lang="en-US" sz="4400" dirty="0">
                <a:solidFill>
                  <a:srgbClr val="FF0000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O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pen </a:t>
            </a:r>
            <a:r>
              <a:rPr lang="en-US" sz="4400" dirty="0">
                <a:solidFill>
                  <a:srgbClr val="FF0000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Auth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orization and 2 is the version (OAuth 2.0).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Is a standard that allows client applications (web app, mobile app, desktop app) to access resources of another application(s) (typically backend) on behalf of a user.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Allows such an access without requiring user to share their credentials with client apps.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Uses token-based authorization (typically JWT).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Provides authorization support for services to access each other's resources in Microservices based applications.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Allows to implement authentication and authorization into an independent service.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1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Benefits of Independent Authorization Service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927320"/>
            <a:ext cx="2144524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Allows authorization service to scale independently.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Follows Single Responsibility Principle.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Avoids duplication of user management in individual services.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Removes the responsibility of setting, storing, and managing passwords which is frequently associated with credential-based data breaches.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Facilitates Single Sign On (SSO). A user once authenticated by an Authorization Server, does not require authentication for every client app until logged out for any reason.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8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891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Demo Application Setup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8A587F-7F79-DF86-80BA-E0F542D35DA0}"/>
              </a:ext>
            </a:extLst>
          </p:cNvPr>
          <p:cNvSpPr/>
          <p:nvPr/>
        </p:nvSpPr>
        <p:spPr>
          <a:xfrm>
            <a:off x="1082240" y="2384769"/>
            <a:ext cx="214452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We have the below set up to understand the authorization 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Locally running Keycloak in dev mode as OAuth2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 Spring Boot backend RESTful Customer Service with basic CRUD operations.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This service acts as a Resource Server and customers are the resources.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Resource owners are the users created in Keycloak.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Postman is used as a client application to make REST calls to Customer Service.</a:t>
            </a:r>
          </a:p>
        </p:txBody>
      </p:sp>
    </p:spTree>
    <p:extLst>
      <p:ext uri="{BB962C8B-B14F-4D97-AF65-F5344CB8AC3E}">
        <p14:creationId xmlns:p14="http://schemas.microsoft.com/office/powerpoint/2010/main" val="2880737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891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Steps involved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8A587F-7F79-DF86-80BA-E0F542D35DA0}"/>
              </a:ext>
            </a:extLst>
          </p:cNvPr>
          <p:cNvSpPr/>
          <p:nvPr/>
        </p:nvSpPr>
        <p:spPr>
          <a:xfrm>
            <a:off x="1082240" y="2384769"/>
            <a:ext cx="21445249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Postman wants to perform one or more operations on Customer resource(s).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It redirects the user (resource owner) to Keycloak login page for authentication.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User inputs the credentials and, if authenticated, the client is given a short lived one time use auth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Client makes a REST call to the ‘token’ end point of the OAuth2 server to get the authorization token.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Client includes the token in calls it makes to the resource server. The token contains necessary authorization information used by resource server to check authorization.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How does resource server verify authenticity of the token?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For opaque tokens, it calls the ‘introspection’ endpoint of the OAuth server.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Non-opaque tokens (typically JWT) contain signature.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Signature is created using the claims in the token.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It can be decrypted by the public key the resource server receives from the OAuth server.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If the claims are altered in any way, the token is rejected, and any access is denied.</a:t>
            </a:r>
          </a:p>
          <a:p>
            <a:pPr marL="1762045" lvl="1" indent="-571500">
              <a:buFont typeface="Arial" panose="020B0604020202020204" pitchFamily="34" charset="0"/>
              <a:buChar char="•"/>
            </a:pPr>
            <a:endParaRPr lang="en-US" sz="4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6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891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71E7E9-6A05-7278-BB86-AAEB2F0B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42" y="2154932"/>
            <a:ext cx="16477491" cy="107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9E53A89-B10C-E85C-C0A7-31AE101A9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310"/>
          <a:stretch/>
        </p:blipFill>
        <p:spPr bwMode="auto">
          <a:xfrm>
            <a:off x="3954842" y="2154932"/>
            <a:ext cx="16477491" cy="428562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53B55-C320-8ABD-2264-7286A3460D96}"/>
              </a:ext>
            </a:extLst>
          </p:cNvPr>
          <p:cNvSpPr txBox="1"/>
          <p:nvPr/>
        </p:nvSpPr>
        <p:spPr>
          <a:xfrm>
            <a:off x="3836505" y="6907076"/>
            <a:ext cx="17731408" cy="29854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685800" indent="-68580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User clicks the login link or attempts accessing a protected resource.</a:t>
            </a:r>
          </a:p>
          <a:p>
            <a:r>
              <a:rPr lang="en-US" dirty="0"/>
              <a:t>Client app makes a GET request on the ‘auth’ endpoint of the OAuth2 server if it doesn’t already have access token.</a:t>
            </a:r>
          </a:p>
          <a:p>
            <a:r>
              <a:rPr lang="en-US" dirty="0"/>
              <a:t>OAuth2 server authenticates user (if not already logged in).</a:t>
            </a:r>
          </a:p>
        </p:txBody>
      </p:sp>
    </p:spTree>
    <p:extLst>
      <p:ext uri="{BB962C8B-B14F-4D97-AF65-F5344CB8AC3E}">
        <p14:creationId xmlns:p14="http://schemas.microsoft.com/office/powerpoint/2010/main" val="245263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891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71E7E9-6A05-7278-BB86-AAEB2F0B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42" y="2154932"/>
            <a:ext cx="16477491" cy="107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9E53A89-B10C-E85C-C0A7-31AE101A9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61" b="47238"/>
          <a:stretch/>
        </p:blipFill>
        <p:spPr bwMode="auto">
          <a:xfrm>
            <a:off x="3954842" y="6102626"/>
            <a:ext cx="16477491" cy="17492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599EEE-7E72-9856-B611-EA86A7135C19}"/>
              </a:ext>
            </a:extLst>
          </p:cNvPr>
          <p:cNvSpPr txBox="1"/>
          <p:nvPr/>
        </p:nvSpPr>
        <p:spPr>
          <a:xfrm>
            <a:off x="3816622" y="8378073"/>
            <a:ext cx="17731408" cy="2262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685800" indent="-68580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OAuth2 server redirects to the redirect-</a:t>
            </a:r>
            <a:r>
              <a:rPr lang="en-US" dirty="0" err="1"/>
              <a:t>uri</a:t>
            </a:r>
            <a:r>
              <a:rPr lang="en-US" dirty="0"/>
              <a:t> provided by client app.</a:t>
            </a:r>
          </a:p>
          <a:p>
            <a:r>
              <a:rPr lang="en-US" dirty="0"/>
              <a:t>If user authentication is successful, auth code is included in the redirection.</a:t>
            </a:r>
          </a:p>
        </p:txBody>
      </p:sp>
    </p:spTree>
    <p:extLst>
      <p:ext uri="{BB962C8B-B14F-4D97-AF65-F5344CB8AC3E}">
        <p14:creationId xmlns:p14="http://schemas.microsoft.com/office/powerpoint/2010/main" val="250588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891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71E7E9-6A05-7278-BB86-AAEB2F0B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42" y="2154932"/>
            <a:ext cx="16477491" cy="107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9E53A89-B10C-E85C-C0A7-31AE101A9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05" b="9681"/>
          <a:stretch/>
        </p:blipFill>
        <p:spPr bwMode="auto">
          <a:xfrm>
            <a:off x="3954842" y="7673008"/>
            <a:ext cx="16477491" cy="423406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2DF60C-5ADC-2CC7-F6BF-3AFFC2F2A448}"/>
              </a:ext>
            </a:extLst>
          </p:cNvPr>
          <p:cNvSpPr txBox="1"/>
          <p:nvPr/>
        </p:nvSpPr>
        <p:spPr>
          <a:xfrm>
            <a:off x="3995530" y="4660830"/>
            <a:ext cx="19023495" cy="2262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685800" indent="-68580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Client app makes a POST request to the ‘token’ endpoint of OAuth2 server.</a:t>
            </a:r>
          </a:p>
          <a:p>
            <a:r>
              <a:rPr lang="en-US" dirty="0"/>
              <a:t>It includes the client_secret in the request to authenticate itself.</a:t>
            </a:r>
          </a:p>
          <a:p>
            <a:r>
              <a:rPr lang="en-US" dirty="0"/>
              <a:t>OAuth2 server returns access token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476705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8891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Sequence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71E7E9-6A05-7278-BB86-AAEB2F0B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42" y="2154932"/>
            <a:ext cx="16477491" cy="1079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49E53A89-B10C-E85C-C0A7-31AE101A9B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29"/>
          <a:stretch/>
        </p:blipFill>
        <p:spPr bwMode="auto">
          <a:xfrm>
            <a:off x="3954842" y="11767930"/>
            <a:ext cx="16477491" cy="1184614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1AA66-A7C5-91D3-B883-15863BAA5060}"/>
              </a:ext>
            </a:extLst>
          </p:cNvPr>
          <p:cNvSpPr txBox="1"/>
          <p:nvPr/>
        </p:nvSpPr>
        <p:spPr>
          <a:xfrm>
            <a:off x="3737113" y="8596730"/>
            <a:ext cx="17731408" cy="2262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685800" indent="-68580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Client app uses token to access resources on the resource server.</a:t>
            </a:r>
          </a:p>
          <a:p>
            <a:r>
              <a:rPr lang="en-US" dirty="0"/>
              <a:t>Resource server validates authenticity of the token and permits or rejects access.</a:t>
            </a:r>
          </a:p>
        </p:txBody>
      </p:sp>
    </p:spTree>
    <p:extLst>
      <p:ext uri="{BB962C8B-B14F-4D97-AF65-F5344CB8AC3E}">
        <p14:creationId xmlns:p14="http://schemas.microsoft.com/office/powerpoint/2010/main" val="216905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96" y="809064"/>
            <a:ext cx="22124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Demo</a:t>
            </a:r>
            <a:endParaRPr lang="en-US" sz="66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BA5DCC-AD5B-8BBF-1CE4-C3EED52540AC}"/>
              </a:ext>
            </a:extLst>
          </p:cNvPr>
          <p:cNvSpPr/>
          <p:nvPr/>
        </p:nvSpPr>
        <p:spPr>
          <a:xfrm>
            <a:off x="7275561" y="5272951"/>
            <a:ext cx="9836052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20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  <a:reflection blurRad="6350" stA="55000" endA="300" endPos="45500" dir="5400000" sy="-10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6269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Opus\QBR Template\New ref\edit\Slide 1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7" y="0"/>
            <a:ext cx="24502092" cy="137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732547" y="244530"/>
            <a:ext cx="2019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a typeface="Open Sans" pitchFamily="34" charset="0"/>
                <a:cs typeface="Open Sans" pitchFamily="34" charset="0"/>
              </a:rPr>
              <a:t>Agenda</a:t>
            </a:r>
            <a:endParaRPr lang="en-US" sz="7500" b="1" dirty="0">
              <a:solidFill>
                <a:srgbClr val="1A4F9B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6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77600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33761" y="8578320"/>
            <a:ext cx="13801288" cy="1022878"/>
            <a:chOff x="10001410" y="4820464"/>
            <a:chExt cx="13489257" cy="602251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179C4B39-95A5-0B4A-92D4-64E9A86EDD2E}"/>
                </a:ext>
              </a:extLst>
            </p:cNvPr>
            <p:cNvSpPr txBox="1">
              <a:spLocks/>
            </p:cNvSpPr>
            <p:nvPr/>
          </p:nvSpPr>
          <p:spPr>
            <a:xfrm>
              <a:off x="17652036" y="4844800"/>
              <a:ext cx="5838631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4C9C887-12FE-2C45-BAEF-49F700FC83B7}"/>
                </a:ext>
              </a:extLst>
            </p:cNvPr>
            <p:cNvSpPr txBox="1">
              <a:spLocks/>
            </p:cNvSpPr>
            <p:nvPr/>
          </p:nvSpPr>
          <p:spPr>
            <a:xfrm>
              <a:off x="10001410" y="4820464"/>
              <a:ext cx="6156522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263CFE-8018-4C9E-8C37-52F0B35972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333C0-7589-7F16-195A-678A606224EA}"/>
              </a:ext>
            </a:extLst>
          </p:cNvPr>
          <p:cNvSpPr txBox="1"/>
          <p:nvPr/>
        </p:nvSpPr>
        <p:spPr>
          <a:xfrm>
            <a:off x="548640" y="2298055"/>
            <a:ext cx="23532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Introduction to OAuth2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OAuth2 grant types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Components of OAuth2 authorization flow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JSON Web Token (JWT)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Refresh tokens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Apply authorization in Spring Boot service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Brief introduction to OpenID Connect (OIDC)</a:t>
            </a:r>
          </a:p>
          <a:p>
            <a:pPr marL="914217" lvl="1"/>
            <a:endParaRPr lang="en-US" sz="4000" dirty="0"/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4000" dirty="0"/>
              <a:t>Q&amp;A</a:t>
            </a:r>
            <a:endParaRPr lang="en-IN" sz="4000" dirty="0"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96" y="809064"/>
            <a:ext cx="22124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PKCE </a:t>
            </a:r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(Proof Key for Code Exchange)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8A587F-7F79-DF86-80BA-E0F542D35DA0}"/>
              </a:ext>
            </a:extLst>
          </p:cNvPr>
          <p:cNvSpPr/>
          <p:nvPr/>
        </p:nvSpPr>
        <p:spPr>
          <a:xfrm>
            <a:off x="1082240" y="2384769"/>
            <a:ext cx="21445249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Advanced version of authorization_code </a:t>
            </a:r>
            <a:r>
              <a:rPr lang="en-US" sz="4400">
                <a:ea typeface="Open Sans Light" panose="020B0306030504020204" pitchFamily="34" charset="0"/>
                <a:cs typeface="Open Sans Light" panose="020B0306030504020204" pitchFamily="34" charset="0"/>
              </a:rPr>
              <a:t>grant type 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with enhanced security.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Designed originally for the client apps that cannot securely store client secret e.g. JavaScript single page apps.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 code_challenge string is included in the GET request to get auth code.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 code_verifier string is included in the POST request to get token.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code_challenge is the SHA-256 hash of the code_verifier. The hash is irreversible and hence it is not possible to get code_verifier back from the code_challenge.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This way, OAuth2 server can ensure that the client who asked for auth code is the one asking for auth token.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code_verifier is </a:t>
            </a:r>
            <a:r>
              <a:rPr lang="en-US" sz="4400" dirty="0">
                <a:solidFill>
                  <a:srgbClr val="FF0000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roof </a:t>
            </a:r>
            <a:r>
              <a:rPr lang="en-US" sz="4400" dirty="0">
                <a:solidFill>
                  <a:srgbClr val="FF0000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K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ey used to </a:t>
            </a:r>
            <a:r>
              <a:rPr lang="en-US" sz="4400" dirty="0">
                <a:solidFill>
                  <a:srgbClr val="FF0000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E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xchange auth </a:t>
            </a:r>
            <a:r>
              <a:rPr lang="en-US" sz="4400" dirty="0">
                <a:solidFill>
                  <a:srgbClr val="FF0000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ode for auth token.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code_verifier and code_challenge can be generated programmatically.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It’s a good practice to use unique and random code_verifier for each request.</a:t>
            </a:r>
          </a:p>
        </p:txBody>
      </p:sp>
    </p:spTree>
    <p:extLst>
      <p:ext uri="{BB962C8B-B14F-4D97-AF65-F5344CB8AC3E}">
        <p14:creationId xmlns:p14="http://schemas.microsoft.com/office/powerpoint/2010/main" val="514044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96" y="809064"/>
            <a:ext cx="22124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 Flow: PKCE </a:t>
            </a:r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(Proof Key for Code Exchange)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EC65E5-8B74-CECA-61B2-48B0A62FB58D}"/>
              </a:ext>
            </a:extLst>
          </p:cNvPr>
          <p:cNvSpPr txBox="1"/>
          <p:nvPr/>
        </p:nvSpPr>
        <p:spPr>
          <a:xfrm>
            <a:off x="1431235" y="2833823"/>
            <a:ext cx="2142876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 GET /auth?</a:t>
            </a:r>
          </a:p>
          <a:p>
            <a:r>
              <a:rPr lang="en-US" sz="3200" dirty="0" err="1"/>
              <a:t>response_type</a:t>
            </a:r>
            <a:r>
              <a:rPr lang="en-US" sz="3200" dirty="0"/>
              <a:t>=code&amp;</a:t>
            </a:r>
          </a:p>
          <a:p>
            <a:r>
              <a:rPr lang="en-US" sz="3200" dirty="0" err="1"/>
              <a:t>client_id</a:t>
            </a:r>
            <a:r>
              <a:rPr lang="en-US" sz="3200" dirty="0"/>
              <a:t>=customer-service-client&amp;</a:t>
            </a:r>
          </a:p>
          <a:p>
            <a:r>
              <a:rPr lang="en-US" sz="3200" dirty="0"/>
              <a:t>scope=profile </a:t>
            </a:r>
            <a:r>
              <a:rPr lang="en-US" sz="3200" dirty="0" err="1"/>
              <a:t>openid</a:t>
            </a:r>
            <a:r>
              <a:rPr lang="en-US" sz="3200" dirty="0"/>
              <a:t> </a:t>
            </a:r>
            <a:r>
              <a:rPr lang="en-US" sz="3200" dirty="0" err="1"/>
              <a:t>customer:list</a:t>
            </a:r>
            <a:r>
              <a:rPr lang="en-US" sz="3200" dirty="0"/>
              <a:t>&amp;</a:t>
            </a:r>
          </a:p>
          <a:p>
            <a:r>
              <a:rPr lang="en-US" sz="3200" dirty="0" err="1"/>
              <a:t>redirect_uri</a:t>
            </a:r>
            <a:r>
              <a:rPr lang="en-US" sz="3200" dirty="0"/>
              <a:t>=http://localhost:6060/api/oauth2/callback&amp;</a:t>
            </a:r>
          </a:p>
          <a:p>
            <a:r>
              <a:rPr lang="en-US" sz="3200" dirty="0"/>
              <a:t>state=</a:t>
            </a:r>
            <a:r>
              <a:rPr lang="en-US" sz="3200" dirty="0" err="1"/>
              <a:t>asdfdsas</a:t>
            </a:r>
            <a:r>
              <a:rPr lang="en-US" sz="3200" dirty="0"/>
              <a:t>&amp;</a:t>
            </a:r>
          </a:p>
          <a:p>
            <a:r>
              <a:rPr lang="en-US" sz="3200" b="1" dirty="0" err="1"/>
              <a:t>code_challenge_method</a:t>
            </a:r>
            <a:r>
              <a:rPr lang="en-US" sz="3200" b="1" dirty="0"/>
              <a:t>=S256&amp;</a:t>
            </a:r>
          </a:p>
          <a:p>
            <a:r>
              <a:rPr lang="en-US" sz="3200" b="1" dirty="0" err="1"/>
              <a:t>code_challenge</a:t>
            </a:r>
            <a:r>
              <a:rPr lang="en-US" sz="3200" b="1" dirty="0"/>
              <a:t>=ZGUDKjM-X1qnKXLwf2xd1ZJkE8b48vvZJR1qs-0C_q8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0971B-974D-FE2B-9670-1733C1F7E05D}"/>
              </a:ext>
            </a:extLst>
          </p:cNvPr>
          <p:cNvSpPr txBox="1"/>
          <p:nvPr/>
        </p:nvSpPr>
        <p:spPr>
          <a:xfrm>
            <a:off x="1431236" y="7239514"/>
            <a:ext cx="172742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HTTP POST /token</a:t>
            </a:r>
          </a:p>
          <a:p>
            <a:r>
              <a:rPr lang="en-US" sz="3200" dirty="0" err="1"/>
              <a:t>grant_type</a:t>
            </a:r>
            <a:r>
              <a:rPr lang="en-US" sz="3200" dirty="0"/>
              <a:t>=</a:t>
            </a:r>
            <a:r>
              <a:rPr lang="en-US" sz="3200" dirty="0" err="1"/>
              <a:t>authorization_code</a:t>
            </a:r>
            <a:endParaRPr lang="en-US" sz="3200" dirty="0"/>
          </a:p>
          <a:p>
            <a:r>
              <a:rPr lang="en-US" sz="3200" dirty="0" err="1"/>
              <a:t>client_id</a:t>
            </a:r>
            <a:r>
              <a:rPr lang="en-US" sz="3200" dirty="0"/>
              <a:t>=customer-service-client</a:t>
            </a:r>
          </a:p>
          <a:p>
            <a:r>
              <a:rPr lang="en-US" sz="3200" dirty="0" err="1"/>
              <a:t>client_secret</a:t>
            </a:r>
            <a:r>
              <a:rPr lang="en-US" sz="3200" dirty="0"/>
              <a:t>=M1GI7mComhmw2vS6aVk0aMKAjvwctO4t</a:t>
            </a:r>
          </a:p>
          <a:p>
            <a:r>
              <a:rPr lang="en-US" sz="3200" dirty="0"/>
              <a:t>code=66e9d10b-9269-4…</a:t>
            </a:r>
          </a:p>
          <a:p>
            <a:r>
              <a:rPr lang="en-US" sz="3200" dirty="0" err="1"/>
              <a:t>redirect_uri</a:t>
            </a:r>
            <a:r>
              <a:rPr lang="en-US" sz="3200" dirty="0"/>
              <a:t>=http://localhost:6060/api/oauth2/callback</a:t>
            </a:r>
          </a:p>
          <a:p>
            <a:r>
              <a:rPr lang="en-US" sz="3200" dirty="0"/>
              <a:t>scope=</a:t>
            </a:r>
            <a:r>
              <a:rPr lang="en-US" sz="3200" dirty="0" err="1"/>
              <a:t>openid</a:t>
            </a:r>
            <a:r>
              <a:rPr lang="en-US" sz="3200" dirty="0"/>
              <a:t> profile </a:t>
            </a:r>
            <a:r>
              <a:rPr lang="en-US" sz="3200" dirty="0" err="1"/>
              <a:t>customer:list</a:t>
            </a:r>
            <a:endParaRPr lang="en-US" sz="3200" dirty="0"/>
          </a:p>
          <a:p>
            <a:r>
              <a:rPr lang="en-US" sz="3200" b="1" dirty="0" err="1"/>
              <a:t>code_verifier</a:t>
            </a:r>
            <a:r>
              <a:rPr lang="en-US" sz="3200" b="1" dirty="0"/>
              <a:t>=YZ8bz7XDJG38ixtgfLY3_Ik27OYlYi7Fe8owg7ejZgw</a:t>
            </a:r>
          </a:p>
        </p:txBody>
      </p:sp>
    </p:spTree>
    <p:extLst>
      <p:ext uri="{BB962C8B-B14F-4D97-AF65-F5344CB8AC3E}">
        <p14:creationId xmlns:p14="http://schemas.microsoft.com/office/powerpoint/2010/main" val="216440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35496" y="809064"/>
            <a:ext cx="22124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OpenID Connect (OIDC)</a:t>
            </a:r>
            <a:endParaRPr lang="en-US" sz="66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57790D-5E90-B552-12F5-443461B93CC0}"/>
              </a:ext>
            </a:extLst>
          </p:cNvPr>
          <p:cNvSpPr/>
          <p:nvPr/>
        </p:nvSpPr>
        <p:spPr>
          <a:xfrm>
            <a:off x="1082240" y="2384769"/>
            <a:ext cx="21445249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ea typeface="Open Sans Light" panose="020B0306030504020204" pitchFamily="34" charset="0"/>
                <a:cs typeface="Open Sans Light" panose="020B0306030504020204" pitchFamily="34" charset="0"/>
              </a:rPr>
              <a:t>OpenID Connect (OIDC) is an identity layer built on top of the OAuth 2.0 framework and uses JSON Web Tokens (typically JWTs) to complete the authentication and authorization processes.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ea typeface="Open Sans Light" panose="020B0306030504020204" pitchFamily="34" charset="0"/>
                <a:cs typeface="Open Sans Light" panose="020B0306030504020204" pitchFamily="34" charset="0"/>
              </a:rPr>
              <a:t>It allows users to access multiple sites with a single set of credentials.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ea typeface="Open Sans Light" panose="020B0306030504020204" pitchFamily="34" charset="0"/>
                <a:cs typeface="Open Sans Light" panose="020B0306030504020204" pitchFamily="34" charset="0"/>
              </a:rPr>
              <a:t>An OIDC compliant server is called as an Identity Provider (IP).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ea typeface="Open Sans Light" panose="020B0306030504020204" pitchFamily="34" charset="0"/>
                <a:cs typeface="Open Sans Light" panose="020B0306030504020204" pitchFamily="34" charset="0"/>
              </a:rPr>
              <a:t>Facilitates Single Sign On (SSO). A user once authenticated with an IP, does not require authentication for every client app until logged out for any reason.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ea typeface="Open Sans Light" panose="020B0306030504020204" pitchFamily="34" charset="0"/>
                <a:cs typeface="Open Sans Light" panose="020B0306030504020204" pitchFamily="34" charset="0"/>
              </a:rPr>
              <a:t>OIDC verifies a user's identity to a client service, also called a Relying Party, which can be a web application, JavaScript application, or mobile app.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ea typeface="Open Sans Light" panose="020B0306030504020204" pitchFamily="34" charset="0"/>
                <a:cs typeface="Open Sans Light" panose="020B0306030504020204" pitchFamily="34" charset="0"/>
              </a:rPr>
              <a:t>It removes the responsibility of setting, storing, and managing passwords which is frequently associated with credential-based data breaches.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200" dirty="0">
                <a:ea typeface="Open Sans Light" panose="020B0306030504020204" pitchFamily="34" charset="0"/>
                <a:cs typeface="Open Sans Light" panose="020B0306030504020204" pitchFamily="34" charset="0"/>
              </a:rPr>
              <a:t>OIDC provides authentication, which verifies that users are who they say they are, while OAuth 2.0 authorizes which systems those users are allowed to access.</a:t>
            </a:r>
          </a:p>
        </p:txBody>
      </p:sp>
    </p:spTree>
    <p:extLst>
      <p:ext uri="{BB962C8B-B14F-4D97-AF65-F5344CB8AC3E}">
        <p14:creationId xmlns:p14="http://schemas.microsoft.com/office/powerpoint/2010/main" val="173905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386848" y="12743392"/>
            <a:ext cx="5690341" cy="730250"/>
          </a:xfrm>
        </p:spPr>
        <p:txBody>
          <a:bodyPr/>
          <a:lstStyle/>
          <a:p>
            <a:fld id="{F7D1ED3A-4ED0-4EE5-93FB-ADB695332B4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8F34A-B200-424E-9FD1-AA8731C8E456}"/>
              </a:ext>
            </a:extLst>
          </p:cNvPr>
          <p:cNvSpPr/>
          <p:nvPr/>
        </p:nvSpPr>
        <p:spPr>
          <a:xfrm>
            <a:off x="187548" y="120994"/>
            <a:ext cx="24387176" cy="10945825"/>
          </a:xfrm>
          <a:prstGeom prst="rect">
            <a:avLst/>
          </a:prstGeom>
          <a:solidFill>
            <a:srgbClr val="1A4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3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CC960-88E0-4904-BA3D-45D7370620DF}"/>
              </a:ext>
            </a:extLst>
          </p:cNvPr>
          <p:cNvSpPr txBox="1"/>
          <p:nvPr/>
        </p:nvSpPr>
        <p:spPr>
          <a:xfrm>
            <a:off x="13122128" y="12493644"/>
            <a:ext cx="773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2"/>
              </a:rPr>
              <a:t>consultopus</a:t>
            </a:r>
            <a:endParaRPr lang="en-US" sz="2800"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FB504-A7C3-4876-A4B9-E2982C1E60B9}"/>
              </a:ext>
            </a:extLst>
          </p:cNvPr>
          <p:cNvSpPr txBox="1"/>
          <p:nvPr/>
        </p:nvSpPr>
        <p:spPr>
          <a:xfrm>
            <a:off x="13122128" y="11371911"/>
            <a:ext cx="5264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noFill/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3"/>
              </a:rPr>
              <a:t>opusconsultingsolutions</a:t>
            </a:r>
            <a:endParaRPr lang="en-US" sz="2800">
              <a:noFill/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514B3-A3D6-426B-AD9D-84ADAA6ECB20}"/>
              </a:ext>
            </a:extLst>
          </p:cNvPr>
          <p:cNvSpPr txBox="1"/>
          <p:nvPr/>
        </p:nvSpPr>
        <p:spPr>
          <a:xfrm>
            <a:off x="930645" y="12481782"/>
            <a:ext cx="64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https://www.opusconsulting.com/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22B98-E495-40D9-A1AA-EF6874EAD645}"/>
              </a:ext>
            </a:extLst>
          </p:cNvPr>
          <p:cNvSpPr txBox="1"/>
          <p:nvPr/>
        </p:nvSpPr>
        <p:spPr>
          <a:xfrm>
            <a:off x="831247" y="11523597"/>
            <a:ext cx="9806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2500 </a:t>
            </a:r>
            <a:r>
              <a:rPr lang="en-US" sz="2800" dirty="0" err="1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Northwinds</a:t>
            </a: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Pkwy, Suite 630, Alpharetta 30009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774E44-96AC-4C95-ABD4-8FA0CA382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8" y="11523597"/>
            <a:ext cx="586978" cy="586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261E-F5E1-4E0B-B015-5DC5B191E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01" y="11523597"/>
            <a:ext cx="435292" cy="435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8372C-6E8F-46CA-9BC6-33B0B251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" y="12493644"/>
            <a:ext cx="511358" cy="511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DC4B59-D4EA-4EA3-B4D7-2602E5E05AA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32116" y="3362799"/>
            <a:ext cx="7488936" cy="2771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E24F81-B538-4393-89A0-F12F16AED450}"/>
              </a:ext>
            </a:extLst>
          </p:cNvPr>
          <p:cNvSpPr txBox="1"/>
          <p:nvPr/>
        </p:nvSpPr>
        <p:spPr>
          <a:xfrm>
            <a:off x="930645" y="6417284"/>
            <a:ext cx="89422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Thank You.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E83FC-669A-4E08-A7A0-8DDE5A4ED3FA}"/>
              </a:ext>
            </a:extLst>
          </p:cNvPr>
          <p:cNvSpPr txBox="1"/>
          <p:nvPr/>
        </p:nvSpPr>
        <p:spPr>
          <a:xfrm>
            <a:off x="6131862" y="5142047"/>
            <a:ext cx="112629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             </a:t>
            </a:r>
            <a:r>
              <a:rPr lang="en-US" sz="9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Q &amp; A  </a:t>
            </a:r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3426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You Have Used OAuth2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When a web application allows users to login with Google, Facebook, GitHub etc.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That application leverages the user management, authentication, and authorization provided by these external systems.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In such cases, Google, Facebook, GitHub are the </a:t>
            </a:r>
            <a:r>
              <a:rPr lang="en-US" sz="44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OAuth2 Servers (Authorization Servers)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And they are also </a:t>
            </a:r>
            <a:r>
              <a:rPr lang="en-US" sz="4400" b="1" dirty="0">
                <a:ea typeface="Open Sans Light" panose="020B0306030504020204" pitchFamily="34" charset="0"/>
                <a:cs typeface="Open Sans Light" panose="020B0306030504020204" pitchFamily="34" charset="0"/>
              </a:rPr>
              <a:t>Resource Servers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</a:p>
          <a:p>
            <a:endParaRPr lang="en-US" sz="4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Let’s get formally introduced to OAuth2 and various components of OAuth2 in the following few slides…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4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You Have Used OAuth2</a:t>
            </a:r>
            <a:endParaRPr lang="en-US" sz="66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02E12C-AC92-90CC-C0D1-1DFFD8E9E9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1"/>
            <a:ext cx="18274228" cy="11118224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31A877-AE7B-2710-657E-C35687327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1"/>
            <a:ext cx="18274228" cy="11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52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You Have Used OAuth2</a:t>
            </a:r>
            <a:endParaRPr lang="en-US" sz="6600" dirty="0">
              <a:solidFill>
                <a:srgbClr val="1A4F9B"/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02E12C-AC92-90CC-C0D1-1DFFD8E9E9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1"/>
            <a:ext cx="18274228" cy="11118224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31A877-AE7B-2710-657E-C356873277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173" b="93656"/>
          <a:stretch/>
        </p:blipFill>
        <p:spPr>
          <a:xfrm>
            <a:off x="2339528" y="2177041"/>
            <a:ext cx="2709550" cy="7053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738DD-7139-E0D6-2F33-9CE6863D003B}"/>
              </a:ext>
            </a:extLst>
          </p:cNvPr>
          <p:cNvSpPr txBox="1"/>
          <p:nvPr/>
        </p:nvSpPr>
        <p:spPr>
          <a:xfrm>
            <a:off x="2882348" y="3995530"/>
            <a:ext cx="17731408" cy="226215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This is the client application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It wants to access resources on behalf of the user (resource owner)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It redirects user to the authorization server for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148246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You Have Used OAuth2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D02E12C-AC92-90CC-C0D1-1DFFD8E9E91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1"/>
            <a:ext cx="18274228" cy="11118224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31A877-AE7B-2710-657E-C356873277C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0" t="34772" r="25454" b="52177"/>
          <a:stretch/>
        </p:blipFill>
        <p:spPr>
          <a:xfrm>
            <a:off x="7116417" y="6042991"/>
            <a:ext cx="8845826" cy="1451113"/>
          </a:xfrm>
          <a:prstGeom prst="rect">
            <a:avLst/>
          </a:prstGeom>
          <a:ln w="19050" cap="sq" cmpd="thickThin">
            <a:solidFill>
              <a:srgbClr val="FF0000"/>
            </a:solidFill>
            <a:prstDash val="solid"/>
            <a:miter lim="800000"/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B31E1E-1875-CD1D-9623-1CA9D65491E0}"/>
              </a:ext>
            </a:extLst>
          </p:cNvPr>
          <p:cNvSpPr txBox="1"/>
          <p:nvPr/>
        </p:nvSpPr>
        <p:spPr>
          <a:xfrm>
            <a:off x="3061252" y="7971182"/>
            <a:ext cx="17731408" cy="44319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685800" indent="-68580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These are the OAuth2 compliant authorization servers</a:t>
            </a:r>
          </a:p>
          <a:p>
            <a:r>
              <a:rPr lang="en-US" dirty="0"/>
              <a:t>User selects one of them to authenticate itself and authorize client application to access resources on its behalf</a:t>
            </a:r>
          </a:p>
          <a:p>
            <a:r>
              <a:rPr lang="en-US" dirty="0"/>
              <a:t>Authorization server hands over a token (typically JWT) to client application after successful authentication, which it presents to the resource server for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2063802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You Have Used OAuth2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5" name="Picture 14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131B3962-FD2C-94FE-6624-CCD746F299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2"/>
            <a:ext cx="18274228" cy="11118224"/>
          </a:xfrm>
          <a:prstGeom prst="rect">
            <a:avLst/>
          </a:prstGeom>
        </p:spPr>
      </p:pic>
      <p:pic>
        <p:nvPicPr>
          <p:cNvPr id="4" name="Picture 3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A47E60C9-25E1-89F6-7397-903E608DC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2"/>
            <a:ext cx="18274228" cy="1111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You Have Used OAuth2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5" name="Picture 14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131B3962-FD2C-94FE-6624-CCD746F2990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2"/>
            <a:ext cx="18274228" cy="11118224"/>
          </a:xfrm>
          <a:prstGeom prst="rect">
            <a:avLst/>
          </a:prstGeom>
        </p:spPr>
      </p:pic>
      <p:pic>
        <p:nvPicPr>
          <p:cNvPr id="4" name="Picture 3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A47E60C9-25E1-89F6-7397-903E608DCD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9" t="46392" r="59392" b="46635"/>
          <a:stretch/>
        </p:blipFill>
        <p:spPr>
          <a:xfrm>
            <a:off x="5844209" y="7335077"/>
            <a:ext cx="3916018" cy="775253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B68537-E285-AA09-2B44-09EE57186F2B}"/>
              </a:ext>
            </a:extLst>
          </p:cNvPr>
          <p:cNvSpPr txBox="1"/>
          <p:nvPr/>
        </p:nvSpPr>
        <p:spPr>
          <a:xfrm>
            <a:off x="3061252" y="8428376"/>
            <a:ext cx="17731408" cy="153888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685800" indent="-68580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This is the user (Resource Owner) whose resources are accessed by the client application on its behalf.</a:t>
            </a:r>
          </a:p>
        </p:txBody>
      </p:sp>
    </p:spTree>
    <p:extLst>
      <p:ext uri="{BB962C8B-B14F-4D97-AF65-F5344CB8AC3E}">
        <p14:creationId xmlns:p14="http://schemas.microsoft.com/office/powerpoint/2010/main" val="412005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You Have Used OAuth2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5" name="Picture 14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131B3962-FD2C-94FE-6624-CCD746F299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28" y="2177042"/>
            <a:ext cx="18274228" cy="11118224"/>
          </a:xfrm>
          <a:prstGeom prst="rect">
            <a:avLst/>
          </a:prstGeom>
        </p:spPr>
      </p:pic>
      <p:pic>
        <p:nvPicPr>
          <p:cNvPr id="4" name="Picture 3" descr="A computer screen with a message&#10;&#10;Description automatically generated">
            <a:extLst>
              <a:ext uri="{FF2B5EF4-FFF2-40B4-BE49-F238E27FC236}">
                <a16:creationId xmlns:a16="http://schemas.microsoft.com/office/drawing/2014/main" id="{A47E60C9-25E1-89F6-7397-903E608DC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1" t="27263" r="17162" b="55394"/>
          <a:stretch/>
        </p:blipFill>
        <p:spPr>
          <a:xfrm>
            <a:off x="11509513" y="5208104"/>
            <a:ext cx="5967962" cy="1928192"/>
          </a:xfrm>
          <a:prstGeom prst="rect">
            <a:avLst/>
          </a:prstGeom>
          <a:ln w="19050">
            <a:solidFill>
              <a:srgbClr val="FF00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BD654-A083-01D1-8F5D-793DF54603D2}"/>
              </a:ext>
            </a:extLst>
          </p:cNvPr>
          <p:cNvSpPr/>
          <p:nvPr/>
        </p:nvSpPr>
        <p:spPr>
          <a:xfrm>
            <a:off x="15777210" y="5825490"/>
            <a:ext cx="1276350" cy="22098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F255B2-1F45-C98D-4AC1-A282AAF137F5}"/>
              </a:ext>
            </a:extLst>
          </p:cNvPr>
          <p:cNvSpPr/>
          <p:nvPr/>
        </p:nvSpPr>
        <p:spPr>
          <a:xfrm>
            <a:off x="11993880" y="6073140"/>
            <a:ext cx="5059680" cy="27432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0253B-E8D1-72E8-5CBC-366820C98B19}"/>
              </a:ext>
            </a:extLst>
          </p:cNvPr>
          <p:cNvSpPr txBox="1"/>
          <p:nvPr/>
        </p:nvSpPr>
        <p:spPr>
          <a:xfrm>
            <a:off x="3061252" y="8032136"/>
            <a:ext cx="17731408" cy="8156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685800" indent="-685800">
              <a:buFont typeface="Arial" panose="020B0604020202020204" pitchFamily="34" charset="0"/>
              <a:buChar char="•"/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These are the resources owned by the user</a:t>
            </a:r>
          </a:p>
        </p:txBody>
      </p:sp>
    </p:spTree>
    <p:extLst>
      <p:ext uri="{BB962C8B-B14F-4D97-AF65-F5344CB8AC3E}">
        <p14:creationId xmlns:p14="http://schemas.microsoft.com/office/powerpoint/2010/main" val="1376593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B41DB227C6049B458E24AB60A3C9A" ma:contentTypeVersion="0" ma:contentTypeDescription="Create a new document." ma:contentTypeScope="" ma:versionID="73d2a9b9fb9830b2cf51582a1bcd8c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B38742-CA56-4728-8734-3820A754E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89C6A4-D651-44C1-BCCB-C301E5F01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35A59-7C5E-45BB-B0D1-5DE22742182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cc9336e-915b-48a6-99cb-95df84d056a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7878</TotalTime>
  <Words>1912</Words>
  <Application>Microsoft Office PowerPoint</Application>
  <PresentationFormat>Custom</PresentationFormat>
  <Paragraphs>224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Microsoft New Tai Lue</vt:lpstr>
      <vt:lpstr>Open Sans</vt:lpstr>
      <vt:lpstr>Open Sans Light</vt:lpstr>
      <vt:lpstr>Office Theme</vt:lpstr>
      <vt:lpstr>Spring Security: OAuth2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Business Review</dc:title>
  <dc:creator>Deepak Tiwari</dc:creator>
  <cp:lastModifiedBy>Anand Kane</cp:lastModifiedBy>
  <cp:revision>295</cp:revision>
  <dcterms:created xsi:type="dcterms:W3CDTF">2019-09-19T05:03:36Z</dcterms:created>
  <dcterms:modified xsi:type="dcterms:W3CDTF">2024-05-07T07:48:35Z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0x0101006E1B41DB227C6049B458E24AB60A3C9A</vt:lpwstr>
  </property>
</Properties>
</file>