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17" r:id="rId6"/>
    <p:sldId id="340" r:id="rId7"/>
    <p:sldId id="399" r:id="rId8"/>
    <p:sldId id="364" r:id="rId9"/>
    <p:sldId id="396" r:id="rId10"/>
    <p:sldId id="400" r:id="rId11"/>
    <p:sldId id="402" r:id="rId12"/>
    <p:sldId id="401" r:id="rId13"/>
    <p:sldId id="397" r:id="rId14"/>
    <p:sldId id="336" r:id="rId15"/>
  </p:sldIdLst>
  <p:sldSz cx="24387175" cy="13716000"/>
  <p:notesSz cx="6858000" cy="9144000"/>
  <p:defaultTextStyle>
    <a:defPPr>
      <a:defRPr lang="en-US"/>
    </a:defPPr>
    <a:lvl1pPr marL="0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3A7CDE"/>
    <a:srgbClr val="3C5374"/>
    <a:srgbClr val="E6EDF6"/>
    <a:srgbClr val="0A408A"/>
    <a:srgbClr val="F79646"/>
    <a:srgbClr val="F09C12"/>
    <a:srgbClr val="1A4F9B"/>
    <a:srgbClr val="E4A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F842A-4862-4408-A90D-527511B29FE3}" v="1" dt="2024-02-29T04:38:36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0" y="82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Kane" userId="59997734-39a4-40b3-a16d-6a379e0dc613" providerId="ADAL" clId="{243B5AB8-D8DB-44C4-B0D6-DD89E3CB5653}"/>
    <pc:docChg chg="undo redo custSel addSld delSld modSld">
      <pc:chgData name="Anand Kane" userId="59997734-39a4-40b3-a16d-6a379e0dc613" providerId="ADAL" clId="{243B5AB8-D8DB-44C4-B0D6-DD89E3CB5653}" dt="2024-02-14T11:30:28.365" v="1472"/>
      <pc:docMkLst>
        <pc:docMk/>
      </pc:docMkLst>
      <pc:sldChg chg="modSp mod">
        <pc:chgData name="Anand Kane" userId="59997734-39a4-40b3-a16d-6a379e0dc613" providerId="ADAL" clId="{243B5AB8-D8DB-44C4-B0D6-DD89E3CB5653}" dt="2024-02-12T14:18:08.118" v="66" actId="20577"/>
        <pc:sldMkLst>
          <pc:docMk/>
          <pc:sldMk cId="1853132297" sldId="256"/>
        </pc:sldMkLst>
        <pc:spChg chg="mod">
          <ac:chgData name="Anand Kane" userId="59997734-39a4-40b3-a16d-6a379e0dc613" providerId="ADAL" clId="{243B5AB8-D8DB-44C4-B0D6-DD89E3CB5653}" dt="2024-02-12T14:17:19.031" v="22" actId="20577"/>
          <ac:spMkLst>
            <pc:docMk/>
            <pc:sldMk cId="1853132297" sldId="256"/>
            <ac:spMk id="2" creationId="{00000000-0000-0000-0000-000000000000}"/>
          </ac:spMkLst>
        </pc:spChg>
        <pc:spChg chg="mod">
          <ac:chgData name="Anand Kane" userId="59997734-39a4-40b3-a16d-6a379e0dc613" providerId="ADAL" clId="{243B5AB8-D8DB-44C4-B0D6-DD89E3CB5653}" dt="2024-02-12T14:18:08.118" v="66" actId="20577"/>
          <ac:spMkLst>
            <pc:docMk/>
            <pc:sldMk cId="1853132297" sldId="256"/>
            <ac:spMk id="16" creationId="{00000000-0000-0000-0000-000000000000}"/>
          </ac:spMkLst>
        </pc:spChg>
      </pc:sldChg>
      <pc:sldChg chg="delSp modSp del mod">
        <pc:chgData name="Anand Kane" userId="59997734-39a4-40b3-a16d-6a379e0dc613" providerId="ADAL" clId="{243B5AB8-D8DB-44C4-B0D6-DD89E3CB5653}" dt="2024-02-13T03:58:45.095" v="543" actId="47"/>
        <pc:sldMkLst>
          <pc:docMk/>
          <pc:sldMk cId="7917468" sldId="310"/>
        </pc:sldMkLst>
        <pc:spChg chg="mod">
          <ac:chgData name="Anand Kane" userId="59997734-39a4-40b3-a16d-6a379e0dc613" providerId="ADAL" clId="{243B5AB8-D8DB-44C4-B0D6-DD89E3CB5653}" dt="2024-02-12T15:21:01.210" v="459"/>
          <ac:spMkLst>
            <pc:docMk/>
            <pc:sldMk cId="7917468" sldId="310"/>
            <ac:spMk id="5" creationId="{00000000-0000-0000-0000-000000000000}"/>
          </ac:spMkLst>
        </pc:spChg>
        <pc:spChg chg="del mod">
          <ac:chgData name="Anand Kane" userId="59997734-39a4-40b3-a16d-6a379e0dc613" providerId="ADAL" clId="{243B5AB8-D8DB-44C4-B0D6-DD89E3CB5653}" dt="2024-02-13T03:55:24.962" v="492"/>
          <ac:spMkLst>
            <pc:docMk/>
            <pc:sldMk cId="7917468" sldId="310"/>
            <ac:spMk id="6" creationId="{00000000-0000-0000-0000-000000000000}"/>
          </ac:spMkLst>
        </pc:spChg>
      </pc:sldChg>
      <pc:sldChg chg="addSp delSp modSp mod">
        <pc:chgData name="Anand Kane" userId="59997734-39a4-40b3-a16d-6a379e0dc613" providerId="ADAL" clId="{243B5AB8-D8DB-44C4-B0D6-DD89E3CB5653}" dt="2024-02-13T12:00:03.208" v="1430" actId="20577"/>
        <pc:sldMkLst>
          <pc:docMk/>
          <pc:sldMk cId="2371198380" sldId="317"/>
        </pc:sldMkLst>
        <pc:spChg chg="add del mod">
          <ac:chgData name="Anand Kane" userId="59997734-39a4-40b3-a16d-6a379e0dc613" providerId="ADAL" clId="{243B5AB8-D8DB-44C4-B0D6-DD89E3CB5653}" dt="2024-02-13T12:00:03.208" v="1430" actId="20577"/>
          <ac:spMkLst>
            <pc:docMk/>
            <pc:sldMk cId="2371198380" sldId="317"/>
            <ac:spMk id="58" creationId="{680267C2-A041-7F43-8367-12EF355F492F}"/>
          </ac:spMkLst>
        </pc:spChg>
        <pc:grpChg chg="add del">
          <ac:chgData name="Anand Kane" userId="59997734-39a4-40b3-a16d-6a379e0dc613" providerId="ADAL" clId="{243B5AB8-D8DB-44C4-B0D6-DD89E3CB5653}" dt="2024-02-12T14:37:35.169" v="309" actId="478"/>
          <ac:grpSpMkLst>
            <pc:docMk/>
            <pc:sldMk cId="2371198380" sldId="317"/>
            <ac:grpSpMk id="2" creationId="{00000000-0000-0000-0000-000000000000}"/>
          </ac:grpSpMkLst>
        </pc:grpChg>
      </pc:sldChg>
      <pc:sldChg chg="delSp modSp del mod">
        <pc:chgData name="Anand Kane" userId="59997734-39a4-40b3-a16d-6a379e0dc613" providerId="ADAL" clId="{243B5AB8-D8DB-44C4-B0D6-DD89E3CB5653}" dt="2024-02-13T03:58:45.095" v="543" actId="47"/>
        <pc:sldMkLst>
          <pc:docMk/>
          <pc:sldMk cId="3207540209" sldId="337"/>
        </pc:sldMkLst>
        <pc:spChg chg="mod">
          <ac:chgData name="Anand Kane" userId="59997734-39a4-40b3-a16d-6a379e0dc613" providerId="ADAL" clId="{243B5AB8-D8DB-44C4-B0D6-DD89E3CB5653}" dt="2024-02-12T15:23:29.708" v="483"/>
          <ac:spMkLst>
            <pc:docMk/>
            <pc:sldMk cId="3207540209" sldId="337"/>
            <ac:spMk id="5" creationId="{00000000-0000-0000-0000-000000000000}"/>
          </ac:spMkLst>
        </pc:spChg>
        <pc:spChg chg="del mod">
          <ac:chgData name="Anand Kane" userId="59997734-39a4-40b3-a16d-6a379e0dc613" providerId="ADAL" clId="{243B5AB8-D8DB-44C4-B0D6-DD89E3CB5653}" dt="2024-02-13T03:55:39.944" v="495"/>
          <ac:spMkLst>
            <pc:docMk/>
            <pc:sldMk cId="3207540209" sldId="337"/>
            <ac:spMk id="6" creationId="{00000000-0000-0000-0000-000000000000}"/>
          </ac:spMkLst>
        </pc:spChg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356776425" sldId="339"/>
        </pc:sldMkLst>
      </pc:sldChg>
      <pc:sldChg chg="addSp delSp modSp mod">
        <pc:chgData name="Anand Kane" userId="59997734-39a4-40b3-a16d-6a379e0dc613" providerId="ADAL" clId="{243B5AB8-D8DB-44C4-B0D6-DD89E3CB5653}" dt="2024-02-13T10:42:46.565" v="1317" actId="20577"/>
        <pc:sldMkLst>
          <pc:docMk/>
          <pc:sldMk cId="2907261399" sldId="340"/>
        </pc:sldMkLst>
        <pc:spChg chg="mod">
          <ac:chgData name="Anand Kane" userId="59997734-39a4-40b3-a16d-6a379e0dc613" providerId="ADAL" clId="{243B5AB8-D8DB-44C4-B0D6-DD89E3CB5653}" dt="2024-02-13T03:59:49.615" v="558"/>
          <ac:spMkLst>
            <pc:docMk/>
            <pc:sldMk cId="2907261399" sldId="340"/>
            <ac:spMk id="5" creationId="{00000000-0000-0000-0000-000000000000}"/>
          </ac:spMkLst>
        </pc:spChg>
        <pc:spChg chg="add del mod">
          <ac:chgData name="Anand Kane" userId="59997734-39a4-40b3-a16d-6a379e0dc613" providerId="ADAL" clId="{243B5AB8-D8DB-44C4-B0D6-DD89E3CB5653}" dt="2024-02-13T10:42:46.565" v="1317" actId="20577"/>
          <ac:spMkLst>
            <pc:docMk/>
            <pc:sldMk cId="2907261399" sldId="340"/>
            <ac:spMk id="6" creationId="{00000000-0000-0000-0000-000000000000}"/>
          </ac:spMkLst>
        </pc:spChg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4158867696" sldId="341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49191597" sldId="342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616463514" sldId="343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599255679" sldId="344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278485178" sldId="345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628655284" sldId="346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4077029174" sldId="347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2194312820" sldId="348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2754029103" sldId="349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910004142" sldId="350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447489986" sldId="351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557511320" sldId="352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811259315" sldId="353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865472923" sldId="354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537249997" sldId="355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2870936716" sldId="356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2207502065" sldId="357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4115526839" sldId="358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703582804" sldId="359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391001223" sldId="360"/>
        </pc:sldMkLst>
      </pc:sldChg>
      <pc:sldChg chg="modSp mod">
        <pc:chgData name="Anand Kane" userId="59997734-39a4-40b3-a16d-6a379e0dc613" providerId="ADAL" clId="{243B5AB8-D8DB-44C4-B0D6-DD89E3CB5653}" dt="2024-02-13T10:42:35.833" v="1315" actId="20577"/>
        <pc:sldMkLst>
          <pc:docMk/>
          <pc:sldMk cId="3628148425" sldId="361"/>
        </pc:sldMkLst>
        <pc:spChg chg="mod">
          <ac:chgData name="Anand Kane" userId="59997734-39a4-40b3-a16d-6a379e0dc613" providerId="ADAL" clId="{243B5AB8-D8DB-44C4-B0D6-DD89E3CB5653}" dt="2024-02-13T10:42:35.833" v="1315" actId="20577"/>
          <ac:spMkLst>
            <pc:docMk/>
            <pc:sldMk cId="3628148425" sldId="361"/>
            <ac:spMk id="58" creationId="{680267C2-A041-7F43-8367-12EF355F492F}"/>
          </ac:spMkLst>
        </pc:spChg>
      </pc:sldChg>
      <pc:sldChg chg="add del">
        <pc:chgData name="Anand Kane" userId="59997734-39a4-40b3-a16d-6a379e0dc613" providerId="ADAL" clId="{243B5AB8-D8DB-44C4-B0D6-DD89E3CB5653}" dt="2024-02-13T03:59:14.857" v="551" actId="47"/>
        <pc:sldMkLst>
          <pc:docMk/>
          <pc:sldMk cId="1660454136" sldId="362"/>
        </pc:sldMkLst>
      </pc:sldChg>
      <pc:sldChg chg="addSp delSp modSp add del mod">
        <pc:chgData name="Anand Kane" userId="59997734-39a4-40b3-a16d-6a379e0dc613" providerId="ADAL" clId="{243B5AB8-D8DB-44C4-B0D6-DD89E3CB5653}" dt="2024-02-13T03:57:47.518" v="512"/>
        <pc:sldMkLst>
          <pc:docMk/>
          <pc:sldMk cId="1850941884" sldId="362"/>
        </pc:sldMkLst>
        <pc:spChg chg="add del mod">
          <ac:chgData name="Anand Kane" userId="59997734-39a4-40b3-a16d-6a379e0dc613" providerId="ADAL" clId="{243B5AB8-D8DB-44C4-B0D6-DD89E3CB5653}" dt="2024-02-13T03:57:46.947" v="511" actId="6549"/>
          <ac:spMkLst>
            <pc:docMk/>
            <pc:sldMk cId="1850941884" sldId="362"/>
            <ac:spMk id="5" creationId="{96CDEE80-FA31-7D36-A492-CC2A14A6D7E6}"/>
          </ac:spMkLst>
        </pc:spChg>
      </pc:sldChg>
      <pc:sldChg chg="modSp add del mod">
        <pc:chgData name="Anand Kane" userId="59997734-39a4-40b3-a16d-6a379e0dc613" providerId="ADAL" clId="{243B5AB8-D8DB-44C4-B0D6-DD89E3CB5653}" dt="2024-02-13T09:14:59.224" v="991" actId="47"/>
        <pc:sldMkLst>
          <pc:docMk/>
          <pc:sldMk cId="3710749377" sldId="362"/>
        </pc:sldMkLst>
        <pc:spChg chg="mod">
          <ac:chgData name="Anand Kane" userId="59997734-39a4-40b3-a16d-6a379e0dc613" providerId="ADAL" clId="{243B5AB8-D8DB-44C4-B0D6-DD89E3CB5653}" dt="2024-02-13T04:00:08.843" v="559"/>
          <ac:spMkLst>
            <pc:docMk/>
            <pc:sldMk cId="3710749377" sldId="362"/>
            <ac:spMk id="5" creationId="{F83C1FDE-2FEE-E643-6F74-D4B0D086930A}"/>
          </ac:spMkLst>
        </pc:spChg>
      </pc:sldChg>
      <pc:sldChg chg="addSp modSp add del mod">
        <pc:chgData name="Anand Kane" userId="59997734-39a4-40b3-a16d-6a379e0dc613" providerId="ADAL" clId="{243B5AB8-D8DB-44C4-B0D6-DD89E3CB5653}" dt="2024-02-13T09:40:26.917" v="1313" actId="47"/>
        <pc:sldMkLst>
          <pc:docMk/>
          <pc:sldMk cId="302670398" sldId="363"/>
        </pc:sldMkLst>
        <pc:spChg chg="mod">
          <ac:chgData name="Anand Kane" userId="59997734-39a4-40b3-a16d-6a379e0dc613" providerId="ADAL" clId="{243B5AB8-D8DB-44C4-B0D6-DD89E3CB5653}" dt="2024-02-13T04:00:23.641" v="560"/>
          <ac:spMkLst>
            <pc:docMk/>
            <pc:sldMk cId="302670398" sldId="363"/>
            <ac:spMk id="5" creationId="{D3286EF8-2B33-95E5-EF9A-B14864125227}"/>
          </ac:spMkLst>
        </pc:spChg>
        <pc:spChg chg="mod">
          <ac:chgData name="Anand Kane" userId="59997734-39a4-40b3-a16d-6a379e0dc613" providerId="ADAL" clId="{243B5AB8-D8DB-44C4-B0D6-DD89E3CB5653}" dt="2024-02-13T09:15:48.907" v="1071" actId="20577"/>
          <ac:spMkLst>
            <pc:docMk/>
            <pc:sldMk cId="302670398" sldId="363"/>
            <ac:spMk id="6" creationId="{D5E610FA-B69F-6D61-51D7-4714625D6AE2}"/>
          </ac:spMkLst>
        </pc:spChg>
        <pc:spChg chg="mod">
          <ac:chgData name="Anand Kane" userId="59997734-39a4-40b3-a16d-6a379e0dc613" providerId="ADAL" clId="{243B5AB8-D8DB-44C4-B0D6-DD89E3CB5653}" dt="2024-02-13T09:19:50.890" v="1137" actId="1038"/>
          <ac:spMkLst>
            <pc:docMk/>
            <pc:sldMk cId="302670398" sldId="363"/>
            <ac:spMk id="9" creationId="{622468B7-DB07-BCEB-4DD0-0C36EA1A3E49}"/>
          </ac:spMkLst>
        </pc:spChg>
        <pc:spChg chg="mod">
          <ac:chgData name="Anand Kane" userId="59997734-39a4-40b3-a16d-6a379e0dc613" providerId="ADAL" clId="{243B5AB8-D8DB-44C4-B0D6-DD89E3CB5653}" dt="2024-02-13T09:19:50.890" v="1137" actId="1038"/>
          <ac:spMkLst>
            <pc:docMk/>
            <pc:sldMk cId="302670398" sldId="363"/>
            <ac:spMk id="10" creationId="{71E3505B-74C2-DE0A-1BD9-3B7572D02E06}"/>
          </ac:spMkLst>
        </pc:spChg>
        <pc:spChg chg="mod">
          <ac:chgData name="Anand Kane" userId="59997734-39a4-40b3-a16d-6a379e0dc613" providerId="ADAL" clId="{243B5AB8-D8DB-44C4-B0D6-DD89E3CB5653}" dt="2024-02-13T09:19:50.890" v="1137" actId="1038"/>
          <ac:spMkLst>
            <pc:docMk/>
            <pc:sldMk cId="302670398" sldId="363"/>
            <ac:spMk id="11" creationId="{2F1F164A-4D02-F61F-D6E7-E28DDE4D162A}"/>
          </ac:spMkLst>
        </pc:spChg>
        <pc:spChg chg="mod">
          <ac:chgData name="Anand Kane" userId="59997734-39a4-40b3-a16d-6a379e0dc613" providerId="ADAL" clId="{243B5AB8-D8DB-44C4-B0D6-DD89E3CB5653}" dt="2024-02-13T09:18:00.169" v="1072"/>
          <ac:spMkLst>
            <pc:docMk/>
            <pc:sldMk cId="302670398" sldId="363"/>
            <ac:spMk id="12" creationId="{9E1579E6-612D-5B93-AE07-9EC033B926ED}"/>
          </ac:spMkLst>
        </pc:spChg>
        <pc:spChg chg="mod">
          <ac:chgData name="Anand Kane" userId="59997734-39a4-40b3-a16d-6a379e0dc613" providerId="ADAL" clId="{243B5AB8-D8DB-44C4-B0D6-DD89E3CB5653}" dt="2024-02-13T09:18:00.169" v="1072"/>
          <ac:spMkLst>
            <pc:docMk/>
            <pc:sldMk cId="302670398" sldId="363"/>
            <ac:spMk id="14" creationId="{2089DDE9-CC14-DE0C-C80F-30F7DAB3BBDA}"/>
          </ac:spMkLst>
        </pc:spChg>
        <pc:spChg chg="mod">
          <ac:chgData name="Anand Kane" userId="59997734-39a4-40b3-a16d-6a379e0dc613" providerId="ADAL" clId="{243B5AB8-D8DB-44C4-B0D6-DD89E3CB5653}" dt="2024-02-13T09:18:00.169" v="1072"/>
          <ac:spMkLst>
            <pc:docMk/>
            <pc:sldMk cId="302670398" sldId="363"/>
            <ac:spMk id="15" creationId="{68CDF240-71FC-F9D7-A8CF-9ECA0C3D3D2A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19" creationId="{623C9FEA-0D6B-660D-6C04-AAFFFF7E8169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0" creationId="{5C4BD1EB-EE52-9C86-5C33-936DB89DE91B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1" creationId="{277A4EC2-2222-F121-3934-9351E91AF822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2" creationId="{2AACB2C7-0BAA-AA0B-9DC0-B3C9D227B65B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3" creationId="{39CA758D-3525-CE27-804C-663C9D959F46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4" creationId="{7C14C077-B2EA-3790-46AB-E548272D0A54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28" creationId="{829A09F7-C5E4-8BA4-30B4-E88AAC776462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29" creationId="{090B1A31-4C8A-8047-75C7-6ACB7B41AFFF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30" creationId="{1970D596-4B79-6A8C-DB9F-4FDDC78FBA82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31" creationId="{736FDA43-6712-9EA7-1DC3-03753D7F088A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32" creationId="{E292A589-CC1D-39AD-113F-C0E9EE5D6DB9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33" creationId="{09ACB7BF-25FF-C435-E36E-3FC8BB336F90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37" creationId="{22E6B7A9-708F-02C2-3D8A-F5831608382A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38" creationId="{A878ABAE-92E7-C084-E8DA-B602FEB5906E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39" creationId="{6B0FE5A3-DE77-88BA-7758-2951011DC6AC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40" creationId="{6E02A8C7-1CBB-0103-0554-E17301510FF0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41" creationId="{5CD02B0F-C7EF-DD94-326E-DB8DD9A83031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42" creationId="{B9CD3DAE-3C36-E73D-BA2E-F49A87517E7F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46" creationId="{39B7C228-222B-067B-566D-4CB7172FF0A9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47" creationId="{FE96A376-C169-090C-B8E3-146CF92F3505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48" creationId="{B61CB1D1-180F-CC5C-1D5F-40882E0B6533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49" creationId="{64D8FAFA-FB5A-38C0-9579-1173C7160508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50" creationId="{FC99F488-A870-97C6-42CE-9DF819059D04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51" creationId="{1081A98E-58EA-34FF-284F-BAFAE335147C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5" creationId="{614D8776-02BE-B5A0-515F-1B110F4A1775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6" creationId="{64C24658-16D9-63E2-052E-2B6B204C98A0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7" creationId="{9F73179C-73C9-6C6B-12BD-5013315935B2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8" creationId="{0658FCD4-03D3-4C26-87E8-8BE17626CB19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9" creationId="{0457D397-C987-4E2A-0FE6-1779255E72AD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0" creationId="{8536985F-F3C4-79E5-EF49-9F1A51199DA9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4" creationId="{00AE6CF0-062C-DFB0-A20D-27A64AB6DAAF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5" creationId="{5647C78B-6894-A48B-11BE-8D8FF61435DD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6" creationId="{A8474737-BD82-67DA-992B-1A93971A9D9E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7" creationId="{BABE1809-81CB-A716-64F1-B1872D18E19F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8" creationId="{20C620AF-CF56-C333-1CC4-7B9A8D47102F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9" creationId="{FA205FD7-E610-CCFE-A6BE-116F03F848EF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3" creationId="{3D5F24EB-7B21-4FCB-7BA7-F4200CFF3CA1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4" creationId="{7B717938-6A3C-7540-8462-7CDAFF096D79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5" creationId="{EC941B99-69A1-98AC-AA98-C4ECEA5F3AAC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6" creationId="{D55AF0D3-2DA6-44C0-D136-5098A624A103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7" creationId="{93E5D690-AC5A-F6AA-C51E-1AF404E93999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8" creationId="{E85D5B84-F1FF-AB53-3E41-22D6EBA56A53}"/>
          </ac:spMkLst>
        </pc:spChg>
        <pc:grpChg chg="add mod">
          <ac:chgData name="Anand Kane" userId="59997734-39a4-40b3-a16d-6a379e0dc613" providerId="ADAL" clId="{243B5AB8-D8DB-44C4-B0D6-DD89E3CB5653}" dt="2024-02-13T09:19:12.350" v="1080" actId="1076"/>
          <ac:grpSpMkLst>
            <pc:docMk/>
            <pc:sldMk cId="302670398" sldId="363"/>
            <ac:grpSpMk id="2" creationId="{DC2B691E-2FB3-A44F-CE6A-6330B947FA30}"/>
          </ac:grpSpMkLst>
        </pc:grpChg>
        <pc:grpChg chg="mod">
          <ac:chgData name="Anand Kane" userId="59997734-39a4-40b3-a16d-6a379e0dc613" providerId="ADAL" clId="{243B5AB8-D8DB-44C4-B0D6-DD89E3CB5653}" dt="2024-02-13T09:18:00.169" v="1072"/>
          <ac:grpSpMkLst>
            <pc:docMk/>
            <pc:sldMk cId="302670398" sldId="363"/>
            <ac:grpSpMk id="4" creationId="{3CAAB4C5-5C2D-914D-8BAF-A4227A600CDF}"/>
          </ac:grpSpMkLst>
        </pc:grpChg>
        <pc:grpChg chg="mod">
          <ac:chgData name="Anand Kane" userId="59997734-39a4-40b3-a16d-6a379e0dc613" providerId="ADAL" clId="{243B5AB8-D8DB-44C4-B0D6-DD89E3CB5653}" dt="2024-02-13T09:18:00.169" v="1072"/>
          <ac:grpSpMkLst>
            <pc:docMk/>
            <pc:sldMk cId="302670398" sldId="363"/>
            <ac:grpSpMk id="7" creationId="{3604AF37-2831-FEB3-307E-DD18595B54C8}"/>
          </ac:grpSpMkLst>
        </pc:grpChg>
        <pc:grpChg chg="add mod">
          <ac:chgData name="Anand Kane" userId="59997734-39a4-40b3-a16d-6a379e0dc613" providerId="ADAL" clId="{243B5AB8-D8DB-44C4-B0D6-DD89E3CB5653}" dt="2024-02-13T09:19:12.997" v="1082" actId="1076"/>
          <ac:grpSpMkLst>
            <pc:docMk/>
            <pc:sldMk cId="302670398" sldId="363"/>
            <ac:grpSpMk id="16" creationId="{18B1B053-8DDA-B50C-FCE4-B8054E87E5E0}"/>
          </ac:grpSpMkLst>
        </pc:grpChg>
        <pc:grpChg chg="mod">
          <ac:chgData name="Anand Kane" userId="59997734-39a4-40b3-a16d-6a379e0dc613" providerId="ADAL" clId="{243B5AB8-D8DB-44C4-B0D6-DD89E3CB5653}" dt="2024-02-13T09:18:19.398" v="1074"/>
          <ac:grpSpMkLst>
            <pc:docMk/>
            <pc:sldMk cId="302670398" sldId="363"/>
            <ac:grpSpMk id="17" creationId="{8DADFC05-D4F9-37AB-E4AE-F04D840FF501}"/>
          </ac:grpSpMkLst>
        </pc:grpChg>
        <pc:grpChg chg="mod">
          <ac:chgData name="Anand Kane" userId="59997734-39a4-40b3-a16d-6a379e0dc613" providerId="ADAL" clId="{243B5AB8-D8DB-44C4-B0D6-DD89E3CB5653}" dt="2024-02-13T09:18:19.398" v="1074"/>
          <ac:grpSpMkLst>
            <pc:docMk/>
            <pc:sldMk cId="302670398" sldId="363"/>
            <ac:grpSpMk id="18" creationId="{AA5B73CD-DEC9-D796-D78A-12E2ADE7D352}"/>
          </ac:grpSpMkLst>
        </pc:grpChg>
        <pc:grpChg chg="add mod">
          <ac:chgData name="Anand Kane" userId="59997734-39a4-40b3-a16d-6a379e0dc613" providerId="ADAL" clId="{243B5AB8-D8DB-44C4-B0D6-DD89E3CB5653}" dt="2024-02-13T09:19:13.249" v="1083" actId="1076"/>
          <ac:grpSpMkLst>
            <pc:docMk/>
            <pc:sldMk cId="302670398" sldId="363"/>
            <ac:grpSpMk id="25" creationId="{E7121972-A8C3-3EEE-0D6F-812FD13C7724}"/>
          </ac:grpSpMkLst>
        </pc:grpChg>
        <pc:grpChg chg="mod">
          <ac:chgData name="Anand Kane" userId="59997734-39a4-40b3-a16d-6a379e0dc613" providerId="ADAL" clId="{243B5AB8-D8DB-44C4-B0D6-DD89E3CB5653}" dt="2024-02-13T09:18:25.952" v="1075"/>
          <ac:grpSpMkLst>
            <pc:docMk/>
            <pc:sldMk cId="302670398" sldId="363"/>
            <ac:grpSpMk id="26" creationId="{CFD3ACAF-EA20-7596-28F1-9F7BD7361C44}"/>
          </ac:grpSpMkLst>
        </pc:grpChg>
        <pc:grpChg chg="mod">
          <ac:chgData name="Anand Kane" userId="59997734-39a4-40b3-a16d-6a379e0dc613" providerId="ADAL" clId="{243B5AB8-D8DB-44C4-B0D6-DD89E3CB5653}" dt="2024-02-13T09:18:25.952" v="1075"/>
          <ac:grpSpMkLst>
            <pc:docMk/>
            <pc:sldMk cId="302670398" sldId="363"/>
            <ac:grpSpMk id="27" creationId="{EC0E42A0-5BC3-B375-4DEC-223B8E84B3C0}"/>
          </ac:grpSpMkLst>
        </pc:grpChg>
        <pc:grpChg chg="add mod">
          <ac:chgData name="Anand Kane" userId="59997734-39a4-40b3-a16d-6a379e0dc613" providerId="ADAL" clId="{243B5AB8-D8DB-44C4-B0D6-DD89E3CB5653}" dt="2024-02-13T09:20:08.293" v="1139" actId="1076"/>
          <ac:grpSpMkLst>
            <pc:docMk/>
            <pc:sldMk cId="302670398" sldId="363"/>
            <ac:grpSpMk id="34" creationId="{73551284-6406-238A-C830-DD04F3A11F14}"/>
          </ac:grpSpMkLst>
        </pc:grpChg>
        <pc:grpChg chg="mod">
          <ac:chgData name="Anand Kane" userId="59997734-39a4-40b3-a16d-6a379e0dc613" providerId="ADAL" clId="{243B5AB8-D8DB-44C4-B0D6-DD89E3CB5653}" dt="2024-02-13T09:20:00.943" v="1138"/>
          <ac:grpSpMkLst>
            <pc:docMk/>
            <pc:sldMk cId="302670398" sldId="363"/>
            <ac:grpSpMk id="35" creationId="{3E1DFCB3-1D3E-C991-C87B-6210ED22FD99}"/>
          </ac:grpSpMkLst>
        </pc:grpChg>
        <pc:grpChg chg="mod">
          <ac:chgData name="Anand Kane" userId="59997734-39a4-40b3-a16d-6a379e0dc613" providerId="ADAL" clId="{243B5AB8-D8DB-44C4-B0D6-DD89E3CB5653}" dt="2024-02-13T09:20:00.943" v="1138"/>
          <ac:grpSpMkLst>
            <pc:docMk/>
            <pc:sldMk cId="302670398" sldId="363"/>
            <ac:grpSpMk id="36" creationId="{01AAB60E-9AB0-A7A9-5742-8E8506F31C71}"/>
          </ac:grpSpMkLst>
        </pc:grpChg>
        <pc:grpChg chg="add mod">
          <ac:chgData name="Anand Kane" userId="59997734-39a4-40b3-a16d-6a379e0dc613" providerId="ADAL" clId="{243B5AB8-D8DB-44C4-B0D6-DD89E3CB5653}" dt="2024-02-13T09:20:29.842" v="1141" actId="1076"/>
          <ac:grpSpMkLst>
            <pc:docMk/>
            <pc:sldMk cId="302670398" sldId="363"/>
            <ac:grpSpMk id="43" creationId="{6848FF61-BE86-1E2F-3D35-C0D2FA4C1CD5}"/>
          </ac:grpSpMkLst>
        </pc:grpChg>
        <pc:grpChg chg="mod">
          <ac:chgData name="Anand Kane" userId="59997734-39a4-40b3-a16d-6a379e0dc613" providerId="ADAL" clId="{243B5AB8-D8DB-44C4-B0D6-DD89E3CB5653}" dt="2024-02-13T09:20:10.632" v="1140"/>
          <ac:grpSpMkLst>
            <pc:docMk/>
            <pc:sldMk cId="302670398" sldId="363"/>
            <ac:grpSpMk id="44" creationId="{C6D5DBC0-9B33-1C38-BEC3-5C3BF7F8DC99}"/>
          </ac:grpSpMkLst>
        </pc:grpChg>
        <pc:grpChg chg="mod">
          <ac:chgData name="Anand Kane" userId="59997734-39a4-40b3-a16d-6a379e0dc613" providerId="ADAL" clId="{243B5AB8-D8DB-44C4-B0D6-DD89E3CB5653}" dt="2024-02-13T09:20:10.632" v="1140"/>
          <ac:grpSpMkLst>
            <pc:docMk/>
            <pc:sldMk cId="302670398" sldId="363"/>
            <ac:grpSpMk id="45" creationId="{907FBD26-DF47-E33B-8699-E7868A945647}"/>
          </ac:grpSpMkLst>
        </pc:grpChg>
        <pc:grpChg chg="add mod">
          <ac:chgData name="Anand Kane" userId="59997734-39a4-40b3-a16d-6a379e0dc613" providerId="ADAL" clId="{243B5AB8-D8DB-44C4-B0D6-DD89E3CB5653}" dt="2024-02-13T09:20:50.009" v="1143" actId="1076"/>
          <ac:grpSpMkLst>
            <pc:docMk/>
            <pc:sldMk cId="302670398" sldId="363"/>
            <ac:grpSpMk id="52" creationId="{DCBFE37E-8503-A120-2DFE-E122607886CC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53" creationId="{901DBFC8-87C2-3D80-4D3A-B99DB0623A4E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54" creationId="{2EE7EE36-8841-4352-A67B-2ED61EB888C1}"/>
          </ac:grpSpMkLst>
        </pc:grpChg>
        <pc:grpChg chg="add mod">
          <ac:chgData name="Anand Kane" userId="59997734-39a4-40b3-a16d-6a379e0dc613" providerId="ADAL" clId="{243B5AB8-D8DB-44C4-B0D6-DD89E3CB5653}" dt="2024-02-13T09:20:50.009" v="1143" actId="1076"/>
          <ac:grpSpMkLst>
            <pc:docMk/>
            <pc:sldMk cId="302670398" sldId="363"/>
            <ac:grpSpMk id="61" creationId="{E329EE6E-EF5B-A579-A397-66C88680E3A7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62" creationId="{97ADAB2A-798C-3EFB-0729-DC702D92BEA1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63" creationId="{E5B7EA1A-A3C9-6409-618E-1D75C7CC7008}"/>
          </ac:grpSpMkLst>
        </pc:grpChg>
        <pc:grpChg chg="add mod">
          <ac:chgData name="Anand Kane" userId="59997734-39a4-40b3-a16d-6a379e0dc613" providerId="ADAL" clId="{243B5AB8-D8DB-44C4-B0D6-DD89E3CB5653}" dt="2024-02-13T09:20:50.009" v="1143" actId="1076"/>
          <ac:grpSpMkLst>
            <pc:docMk/>
            <pc:sldMk cId="302670398" sldId="363"/>
            <ac:grpSpMk id="70" creationId="{740EDB48-1084-5588-2022-0BA430704CCE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71" creationId="{8CBF031C-0554-652B-693A-024CBEAB850A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72" creationId="{2C842835-56C2-A600-95BA-D58179487230}"/>
          </ac:grpSpMkLst>
        </pc:grpChg>
      </pc:sldChg>
      <pc:sldChg chg="add del">
        <pc:chgData name="Anand Kane" userId="59997734-39a4-40b3-a16d-6a379e0dc613" providerId="ADAL" clId="{243B5AB8-D8DB-44C4-B0D6-DD89E3CB5653}" dt="2024-02-13T03:59:18.019" v="552" actId="47"/>
        <pc:sldMkLst>
          <pc:docMk/>
          <pc:sldMk cId="2852165368" sldId="363"/>
        </pc:sldMkLst>
      </pc:sldChg>
      <pc:sldChg chg="modSp add mod">
        <pc:chgData name="Anand Kane" userId="59997734-39a4-40b3-a16d-6a379e0dc613" providerId="ADAL" clId="{243B5AB8-D8DB-44C4-B0D6-DD89E3CB5653}" dt="2024-02-13T04:59:33.273" v="586"/>
        <pc:sldMkLst>
          <pc:docMk/>
          <pc:sldMk cId="2283680034" sldId="364"/>
        </pc:sldMkLst>
        <pc:spChg chg="mod">
          <ac:chgData name="Anand Kane" userId="59997734-39a4-40b3-a16d-6a379e0dc613" providerId="ADAL" clId="{243B5AB8-D8DB-44C4-B0D6-DD89E3CB5653}" dt="2024-02-13T04:01:09.262" v="572"/>
          <ac:spMkLst>
            <pc:docMk/>
            <pc:sldMk cId="2283680034" sldId="364"/>
            <ac:spMk id="5" creationId="{7308B04D-A528-3B07-5386-1F3860500570}"/>
          </ac:spMkLst>
        </pc:spChg>
        <pc:spChg chg="mod">
          <ac:chgData name="Anand Kane" userId="59997734-39a4-40b3-a16d-6a379e0dc613" providerId="ADAL" clId="{243B5AB8-D8DB-44C4-B0D6-DD89E3CB5653}" dt="2024-02-13T04:59:33.273" v="586"/>
          <ac:spMkLst>
            <pc:docMk/>
            <pc:sldMk cId="2283680034" sldId="364"/>
            <ac:spMk id="6" creationId="{354D5654-E066-6112-DD8F-C2ECA141A412}"/>
          </ac:spMkLst>
        </pc:spChg>
      </pc:sldChg>
      <pc:sldChg chg="modSp add mod">
        <pc:chgData name="Anand Kane" userId="59997734-39a4-40b3-a16d-6a379e0dc613" providerId="ADAL" clId="{243B5AB8-D8DB-44C4-B0D6-DD89E3CB5653}" dt="2024-02-13T05:13:12.141" v="615"/>
        <pc:sldMkLst>
          <pc:docMk/>
          <pc:sldMk cId="2178406655" sldId="365"/>
        </pc:sldMkLst>
        <pc:spChg chg="mod">
          <ac:chgData name="Anand Kane" userId="59997734-39a4-40b3-a16d-6a379e0dc613" providerId="ADAL" clId="{243B5AB8-D8DB-44C4-B0D6-DD89E3CB5653}" dt="2024-02-13T04:01:20.413" v="573"/>
          <ac:spMkLst>
            <pc:docMk/>
            <pc:sldMk cId="2178406655" sldId="365"/>
            <ac:spMk id="5" creationId="{84E67919-5F41-2F1E-CA3D-78EA7480EA9B}"/>
          </ac:spMkLst>
        </pc:spChg>
        <pc:spChg chg="mod">
          <ac:chgData name="Anand Kane" userId="59997734-39a4-40b3-a16d-6a379e0dc613" providerId="ADAL" clId="{243B5AB8-D8DB-44C4-B0D6-DD89E3CB5653}" dt="2024-02-13T05:13:12.141" v="615"/>
          <ac:spMkLst>
            <pc:docMk/>
            <pc:sldMk cId="2178406655" sldId="365"/>
            <ac:spMk id="6" creationId="{6550D6FE-919D-192E-42FE-851847A3A4AF}"/>
          </ac:spMkLst>
        </pc:spChg>
      </pc:sldChg>
      <pc:sldChg chg="modSp add mod">
        <pc:chgData name="Anand Kane" userId="59997734-39a4-40b3-a16d-6a379e0dc613" providerId="ADAL" clId="{243B5AB8-D8DB-44C4-B0D6-DD89E3CB5653}" dt="2024-02-13T05:26:53.687" v="618"/>
        <pc:sldMkLst>
          <pc:docMk/>
          <pc:sldMk cId="3178918463" sldId="366"/>
        </pc:sldMkLst>
        <pc:spChg chg="mod">
          <ac:chgData name="Anand Kane" userId="59997734-39a4-40b3-a16d-6a379e0dc613" providerId="ADAL" clId="{243B5AB8-D8DB-44C4-B0D6-DD89E3CB5653}" dt="2024-02-13T04:01:33.370" v="574"/>
          <ac:spMkLst>
            <pc:docMk/>
            <pc:sldMk cId="3178918463" sldId="366"/>
            <ac:spMk id="5" creationId="{8C56D239-5CC6-9DE9-62BA-827663BB3235}"/>
          </ac:spMkLst>
        </pc:spChg>
        <pc:spChg chg="mod">
          <ac:chgData name="Anand Kane" userId="59997734-39a4-40b3-a16d-6a379e0dc613" providerId="ADAL" clId="{243B5AB8-D8DB-44C4-B0D6-DD89E3CB5653}" dt="2024-02-13T05:26:53.687" v="618"/>
          <ac:spMkLst>
            <pc:docMk/>
            <pc:sldMk cId="3178918463" sldId="366"/>
            <ac:spMk id="6" creationId="{E8F0BEA3-5373-9E2E-61F0-E02DBFFD9E69}"/>
          </ac:spMkLst>
        </pc:spChg>
      </pc:sldChg>
      <pc:sldChg chg="modSp add mod">
        <pc:chgData name="Anand Kane" userId="59997734-39a4-40b3-a16d-6a379e0dc613" providerId="ADAL" clId="{243B5AB8-D8DB-44C4-B0D6-DD89E3CB5653}" dt="2024-02-13T06:41:20.104" v="673"/>
        <pc:sldMkLst>
          <pc:docMk/>
          <pc:sldMk cId="1926799049" sldId="367"/>
        </pc:sldMkLst>
        <pc:spChg chg="mod">
          <ac:chgData name="Anand Kane" userId="59997734-39a4-40b3-a16d-6a379e0dc613" providerId="ADAL" clId="{243B5AB8-D8DB-44C4-B0D6-DD89E3CB5653}" dt="2024-02-13T04:01:50.188" v="575"/>
          <ac:spMkLst>
            <pc:docMk/>
            <pc:sldMk cId="1926799049" sldId="367"/>
            <ac:spMk id="5" creationId="{3F9ED9A0-C718-3AC6-ED05-72E3FAA2D454}"/>
          </ac:spMkLst>
        </pc:spChg>
        <pc:spChg chg="mod">
          <ac:chgData name="Anand Kane" userId="59997734-39a4-40b3-a16d-6a379e0dc613" providerId="ADAL" clId="{243B5AB8-D8DB-44C4-B0D6-DD89E3CB5653}" dt="2024-02-13T06:41:20.104" v="673"/>
          <ac:spMkLst>
            <pc:docMk/>
            <pc:sldMk cId="1926799049" sldId="367"/>
            <ac:spMk id="6" creationId="{A648B4BD-3F81-580B-33F5-6250960EEA30}"/>
          </ac:spMkLst>
        </pc:spChg>
      </pc:sldChg>
      <pc:sldChg chg="modSp add mod">
        <pc:chgData name="Anand Kane" userId="59997734-39a4-40b3-a16d-6a379e0dc613" providerId="ADAL" clId="{243B5AB8-D8DB-44C4-B0D6-DD89E3CB5653}" dt="2024-02-13T06:53:04.231" v="694" actId="255"/>
        <pc:sldMkLst>
          <pc:docMk/>
          <pc:sldMk cId="1628069319" sldId="368"/>
        </pc:sldMkLst>
        <pc:spChg chg="mod">
          <ac:chgData name="Anand Kane" userId="59997734-39a4-40b3-a16d-6a379e0dc613" providerId="ADAL" clId="{243B5AB8-D8DB-44C4-B0D6-DD89E3CB5653}" dt="2024-02-13T04:02:02.047" v="576"/>
          <ac:spMkLst>
            <pc:docMk/>
            <pc:sldMk cId="1628069319" sldId="368"/>
            <ac:spMk id="5" creationId="{524C92A9-0C66-8B08-8C38-53F9FA8B05EB}"/>
          </ac:spMkLst>
        </pc:spChg>
        <pc:spChg chg="mod">
          <ac:chgData name="Anand Kane" userId="59997734-39a4-40b3-a16d-6a379e0dc613" providerId="ADAL" clId="{243B5AB8-D8DB-44C4-B0D6-DD89E3CB5653}" dt="2024-02-13T06:53:04.231" v="694" actId="255"/>
          <ac:spMkLst>
            <pc:docMk/>
            <pc:sldMk cId="1628069319" sldId="368"/>
            <ac:spMk id="6" creationId="{0CAFAF79-6C46-7E16-AD94-A55AED1C1C95}"/>
          </ac:spMkLst>
        </pc:spChg>
      </pc:sldChg>
      <pc:sldChg chg="modSp add mod">
        <pc:chgData name="Anand Kane" userId="59997734-39a4-40b3-a16d-6a379e0dc613" providerId="ADAL" clId="{243B5AB8-D8DB-44C4-B0D6-DD89E3CB5653}" dt="2024-02-13T07:19:53.941" v="782" actId="255"/>
        <pc:sldMkLst>
          <pc:docMk/>
          <pc:sldMk cId="2864103665" sldId="369"/>
        </pc:sldMkLst>
        <pc:spChg chg="mod">
          <ac:chgData name="Anand Kane" userId="59997734-39a4-40b3-a16d-6a379e0dc613" providerId="ADAL" clId="{243B5AB8-D8DB-44C4-B0D6-DD89E3CB5653}" dt="2024-02-13T04:02:12.833" v="577"/>
          <ac:spMkLst>
            <pc:docMk/>
            <pc:sldMk cId="2864103665" sldId="369"/>
            <ac:spMk id="5" creationId="{5FAE25BD-BE67-D801-71F1-148DA76AF3BF}"/>
          </ac:spMkLst>
        </pc:spChg>
        <pc:spChg chg="mod">
          <ac:chgData name="Anand Kane" userId="59997734-39a4-40b3-a16d-6a379e0dc613" providerId="ADAL" clId="{243B5AB8-D8DB-44C4-B0D6-DD89E3CB5653}" dt="2024-02-13T07:19:53.941" v="782" actId="255"/>
          <ac:spMkLst>
            <pc:docMk/>
            <pc:sldMk cId="2864103665" sldId="369"/>
            <ac:spMk id="6" creationId="{9DA15A6D-44B0-4B96-412D-721823FF09D8}"/>
          </ac:spMkLst>
        </pc:spChg>
      </pc:sldChg>
      <pc:sldChg chg="modSp add mod">
        <pc:chgData name="Anand Kane" userId="59997734-39a4-40b3-a16d-6a379e0dc613" providerId="ADAL" clId="{243B5AB8-D8DB-44C4-B0D6-DD89E3CB5653}" dt="2024-02-13T07:15:54.185" v="752" actId="1035"/>
        <pc:sldMkLst>
          <pc:docMk/>
          <pc:sldMk cId="1937318068" sldId="370"/>
        </pc:sldMkLst>
        <pc:spChg chg="mod">
          <ac:chgData name="Anand Kane" userId="59997734-39a4-40b3-a16d-6a379e0dc613" providerId="ADAL" clId="{243B5AB8-D8DB-44C4-B0D6-DD89E3CB5653}" dt="2024-02-13T04:02:25.435" v="578"/>
          <ac:spMkLst>
            <pc:docMk/>
            <pc:sldMk cId="1937318068" sldId="370"/>
            <ac:spMk id="5" creationId="{B0731A92-083E-C973-66A1-5860D9F7CF00}"/>
          </ac:spMkLst>
        </pc:spChg>
        <pc:spChg chg="mod">
          <ac:chgData name="Anand Kane" userId="59997734-39a4-40b3-a16d-6a379e0dc613" providerId="ADAL" clId="{243B5AB8-D8DB-44C4-B0D6-DD89E3CB5653}" dt="2024-02-13T07:15:54.185" v="752" actId="1035"/>
          <ac:spMkLst>
            <pc:docMk/>
            <pc:sldMk cId="1937318068" sldId="370"/>
            <ac:spMk id="6" creationId="{8ED9AAF6-4B8D-4E12-963E-7E556712708D}"/>
          </ac:spMkLst>
        </pc:spChg>
      </pc:sldChg>
      <pc:sldChg chg="modSp add mod">
        <pc:chgData name="Anand Kane" userId="59997734-39a4-40b3-a16d-6a379e0dc613" providerId="ADAL" clId="{243B5AB8-D8DB-44C4-B0D6-DD89E3CB5653}" dt="2024-02-13T07:32:48.066" v="849" actId="1035"/>
        <pc:sldMkLst>
          <pc:docMk/>
          <pc:sldMk cId="397430729" sldId="371"/>
        </pc:sldMkLst>
        <pc:spChg chg="mod">
          <ac:chgData name="Anand Kane" userId="59997734-39a4-40b3-a16d-6a379e0dc613" providerId="ADAL" clId="{243B5AB8-D8DB-44C4-B0D6-DD89E3CB5653}" dt="2024-02-13T07:25:19.598" v="787"/>
          <ac:spMkLst>
            <pc:docMk/>
            <pc:sldMk cId="397430729" sldId="371"/>
            <ac:spMk id="5" creationId="{7B60963B-0653-2E45-C666-1D316D5FA768}"/>
          </ac:spMkLst>
        </pc:spChg>
        <pc:spChg chg="mod">
          <ac:chgData name="Anand Kane" userId="59997734-39a4-40b3-a16d-6a379e0dc613" providerId="ADAL" clId="{243B5AB8-D8DB-44C4-B0D6-DD89E3CB5653}" dt="2024-02-13T07:32:48.066" v="849" actId="1035"/>
          <ac:spMkLst>
            <pc:docMk/>
            <pc:sldMk cId="397430729" sldId="371"/>
            <ac:spMk id="6" creationId="{CCB2FB12-A6DA-CAA2-F2EA-DDC1F84C69BA}"/>
          </ac:spMkLst>
        </pc:spChg>
      </pc:sldChg>
      <pc:sldChg chg="modSp add mod">
        <pc:chgData name="Anand Kane" userId="59997734-39a4-40b3-a16d-6a379e0dc613" providerId="ADAL" clId="{243B5AB8-D8DB-44C4-B0D6-DD89E3CB5653}" dt="2024-02-13T07:32:30.986" v="836" actId="255"/>
        <pc:sldMkLst>
          <pc:docMk/>
          <pc:sldMk cId="3290588766" sldId="372"/>
        </pc:sldMkLst>
        <pc:spChg chg="mod">
          <ac:chgData name="Anand Kane" userId="59997734-39a4-40b3-a16d-6a379e0dc613" providerId="ADAL" clId="{243B5AB8-D8DB-44C4-B0D6-DD89E3CB5653}" dt="2024-02-13T04:02:53.325" v="580"/>
          <ac:spMkLst>
            <pc:docMk/>
            <pc:sldMk cId="3290588766" sldId="372"/>
            <ac:spMk id="5" creationId="{AFBDDE53-AF5E-30B2-9D58-2D10C8AEC788}"/>
          </ac:spMkLst>
        </pc:spChg>
        <pc:spChg chg="mod">
          <ac:chgData name="Anand Kane" userId="59997734-39a4-40b3-a16d-6a379e0dc613" providerId="ADAL" clId="{243B5AB8-D8DB-44C4-B0D6-DD89E3CB5653}" dt="2024-02-13T07:32:30.986" v="836" actId="255"/>
          <ac:spMkLst>
            <pc:docMk/>
            <pc:sldMk cId="3290588766" sldId="372"/>
            <ac:spMk id="6" creationId="{3B99714F-AF57-8DF4-DECF-65FAF676FC2E}"/>
          </ac:spMkLst>
        </pc:spChg>
      </pc:sldChg>
      <pc:sldChg chg="modSp add mod">
        <pc:chgData name="Anand Kane" userId="59997734-39a4-40b3-a16d-6a379e0dc613" providerId="ADAL" clId="{243B5AB8-D8DB-44C4-B0D6-DD89E3CB5653}" dt="2024-02-13T07:45:29.266" v="850"/>
        <pc:sldMkLst>
          <pc:docMk/>
          <pc:sldMk cId="2677299240" sldId="373"/>
        </pc:sldMkLst>
        <pc:spChg chg="mod">
          <ac:chgData name="Anand Kane" userId="59997734-39a4-40b3-a16d-6a379e0dc613" providerId="ADAL" clId="{243B5AB8-D8DB-44C4-B0D6-DD89E3CB5653}" dt="2024-02-13T04:03:05.199" v="581"/>
          <ac:spMkLst>
            <pc:docMk/>
            <pc:sldMk cId="2677299240" sldId="373"/>
            <ac:spMk id="5" creationId="{A8D69811-5C6F-09CE-CD63-592E0AB60D70}"/>
          </ac:spMkLst>
        </pc:spChg>
        <pc:spChg chg="mod">
          <ac:chgData name="Anand Kane" userId="59997734-39a4-40b3-a16d-6a379e0dc613" providerId="ADAL" clId="{243B5AB8-D8DB-44C4-B0D6-DD89E3CB5653}" dt="2024-02-13T07:45:29.266" v="850"/>
          <ac:spMkLst>
            <pc:docMk/>
            <pc:sldMk cId="2677299240" sldId="373"/>
            <ac:spMk id="6" creationId="{FAEDAB5D-04BE-F453-59F5-7987301D9569}"/>
          </ac:spMkLst>
        </pc:spChg>
      </pc:sldChg>
      <pc:sldChg chg="modSp add mod">
        <pc:chgData name="Anand Kane" userId="59997734-39a4-40b3-a16d-6a379e0dc613" providerId="ADAL" clId="{243B5AB8-D8DB-44C4-B0D6-DD89E3CB5653}" dt="2024-02-13T07:54:36.229" v="863" actId="21"/>
        <pc:sldMkLst>
          <pc:docMk/>
          <pc:sldMk cId="1830531458" sldId="374"/>
        </pc:sldMkLst>
        <pc:spChg chg="mod">
          <ac:chgData name="Anand Kane" userId="59997734-39a4-40b3-a16d-6a379e0dc613" providerId="ADAL" clId="{243B5AB8-D8DB-44C4-B0D6-DD89E3CB5653}" dt="2024-02-13T07:46:21.792" v="859"/>
          <ac:spMkLst>
            <pc:docMk/>
            <pc:sldMk cId="1830531458" sldId="374"/>
            <ac:spMk id="5" creationId="{6C93BC13-F08E-BAAF-5DC9-3E2EF710C3C0}"/>
          </ac:spMkLst>
        </pc:spChg>
        <pc:spChg chg="mod">
          <ac:chgData name="Anand Kane" userId="59997734-39a4-40b3-a16d-6a379e0dc613" providerId="ADAL" clId="{243B5AB8-D8DB-44C4-B0D6-DD89E3CB5653}" dt="2024-02-13T07:54:36.229" v="863" actId="21"/>
          <ac:spMkLst>
            <pc:docMk/>
            <pc:sldMk cId="1830531458" sldId="374"/>
            <ac:spMk id="6" creationId="{2D45C17E-D4A5-1EC6-AB5A-495EBBD6102F}"/>
          </ac:spMkLst>
        </pc:spChg>
      </pc:sldChg>
      <pc:sldChg chg="modSp add mod">
        <pc:chgData name="Anand Kane" userId="59997734-39a4-40b3-a16d-6a379e0dc613" providerId="ADAL" clId="{243B5AB8-D8DB-44C4-B0D6-DD89E3CB5653}" dt="2024-02-13T08:03:08.614" v="888" actId="255"/>
        <pc:sldMkLst>
          <pc:docMk/>
          <pc:sldMk cId="2060977961" sldId="375"/>
        </pc:sldMkLst>
        <pc:spChg chg="mod">
          <ac:chgData name="Anand Kane" userId="59997734-39a4-40b3-a16d-6a379e0dc613" providerId="ADAL" clId="{243B5AB8-D8DB-44C4-B0D6-DD89E3CB5653}" dt="2024-02-13T04:03:36.165" v="583"/>
          <ac:spMkLst>
            <pc:docMk/>
            <pc:sldMk cId="2060977961" sldId="375"/>
            <ac:spMk id="5" creationId="{9C79718F-E9E8-F61A-C408-D2125FE8F9EC}"/>
          </ac:spMkLst>
        </pc:spChg>
        <pc:spChg chg="mod">
          <ac:chgData name="Anand Kane" userId="59997734-39a4-40b3-a16d-6a379e0dc613" providerId="ADAL" clId="{243B5AB8-D8DB-44C4-B0D6-DD89E3CB5653}" dt="2024-02-13T08:03:08.614" v="888" actId="255"/>
          <ac:spMkLst>
            <pc:docMk/>
            <pc:sldMk cId="2060977961" sldId="375"/>
            <ac:spMk id="6" creationId="{46CB5B26-E49F-CDEA-0A02-B4CDEB0D0154}"/>
          </ac:spMkLst>
        </pc:spChg>
      </pc:sldChg>
      <pc:sldChg chg="modSp add mod">
        <pc:chgData name="Anand Kane" userId="59997734-39a4-40b3-a16d-6a379e0dc613" providerId="ADAL" clId="{243B5AB8-D8DB-44C4-B0D6-DD89E3CB5653}" dt="2024-02-13T08:04:53.916" v="903"/>
        <pc:sldMkLst>
          <pc:docMk/>
          <pc:sldMk cId="2136227545" sldId="376"/>
        </pc:sldMkLst>
        <pc:spChg chg="mod">
          <ac:chgData name="Anand Kane" userId="59997734-39a4-40b3-a16d-6a379e0dc613" providerId="ADAL" clId="{243B5AB8-D8DB-44C4-B0D6-DD89E3CB5653}" dt="2024-02-13T04:03:46.481" v="584"/>
          <ac:spMkLst>
            <pc:docMk/>
            <pc:sldMk cId="2136227545" sldId="376"/>
            <ac:spMk id="5" creationId="{40CA8529-4C24-B40B-DF8E-2C38D46650FD}"/>
          </ac:spMkLst>
        </pc:spChg>
        <pc:spChg chg="mod">
          <ac:chgData name="Anand Kane" userId="59997734-39a4-40b3-a16d-6a379e0dc613" providerId="ADAL" clId="{243B5AB8-D8DB-44C4-B0D6-DD89E3CB5653}" dt="2024-02-13T08:04:53.916" v="903"/>
          <ac:spMkLst>
            <pc:docMk/>
            <pc:sldMk cId="2136227545" sldId="376"/>
            <ac:spMk id="6" creationId="{139BE9EC-4DBC-BEAB-63C6-52FAA8A0754B}"/>
          </ac:spMkLst>
        </pc:spChg>
      </pc:sldChg>
      <pc:sldChg chg="modSp add mod">
        <pc:chgData name="Anand Kane" userId="59997734-39a4-40b3-a16d-6a379e0dc613" providerId="ADAL" clId="{243B5AB8-D8DB-44C4-B0D6-DD89E3CB5653}" dt="2024-02-13T08:14:49.448" v="945" actId="20577"/>
        <pc:sldMkLst>
          <pc:docMk/>
          <pc:sldMk cId="1856896562" sldId="377"/>
        </pc:sldMkLst>
        <pc:spChg chg="mod">
          <ac:chgData name="Anand Kane" userId="59997734-39a4-40b3-a16d-6a379e0dc613" providerId="ADAL" clId="{243B5AB8-D8DB-44C4-B0D6-DD89E3CB5653}" dt="2024-02-13T04:03:57.827" v="585"/>
          <ac:spMkLst>
            <pc:docMk/>
            <pc:sldMk cId="1856896562" sldId="377"/>
            <ac:spMk id="5" creationId="{7EB44EAE-F816-7092-9ED4-02CA85F14656}"/>
          </ac:spMkLst>
        </pc:spChg>
        <pc:spChg chg="mod">
          <ac:chgData name="Anand Kane" userId="59997734-39a4-40b3-a16d-6a379e0dc613" providerId="ADAL" clId="{243B5AB8-D8DB-44C4-B0D6-DD89E3CB5653}" dt="2024-02-13T08:14:49.448" v="945" actId="20577"/>
          <ac:spMkLst>
            <pc:docMk/>
            <pc:sldMk cId="1856896562" sldId="377"/>
            <ac:spMk id="6" creationId="{17F2F222-CFC8-2BF6-A141-AD2A8E456F64}"/>
          </ac:spMkLst>
        </pc:spChg>
      </pc:sldChg>
      <pc:sldChg chg="modSp add mod">
        <pc:chgData name="Anand Kane" userId="59997734-39a4-40b3-a16d-6a379e0dc613" providerId="ADAL" clId="{243B5AB8-D8DB-44C4-B0D6-DD89E3CB5653}" dt="2024-02-13T05:02:20.582" v="614" actId="20577"/>
        <pc:sldMkLst>
          <pc:docMk/>
          <pc:sldMk cId="3186096386" sldId="378"/>
        </pc:sldMkLst>
        <pc:spChg chg="mod">
          <ac:chgData name="Anand Kane" userId="59997734-39a4-40b3-a16d-6a379e0dc613" providerId="ADAL" clId="{243B5AB8-D8DB-44C4-B0D6-DD89E3CB5653}" dt="2024-02-13T04:59:55.320" v="601" actId="5793"/>
          <ac:spMkLst>
            <pc:docMk/>
            <pc:sldMk cId="3186096386" sldId="378"/>
            <ac:spMk id="5" creationId="{6DAD3DB4-31C4-33EC-1E04-9609F03CDFB7}"/>
          </ac:spMkLst>
        </pc:spChg>
        <pc:spChg chg="mod">
          <ac:chgData name="Anand Kane" userId="59997734-39a4-40b3-a16d-6a379e0dc613" providerId="ADAL" clId="{243B5AB8-D8DB-44C4-B0D6-DD89E3CB5653}" dt="2024-02-13T05:02:20.582" v="614" actId="20577"/>
          <ac:spMkLst>
            <pc:docMk/>
            <pc:sldMk cId="3186096386" sldId="378"/>
            <ac:spMk id="6" creationId="{B91009B5-DED6-EBB0-B6FD-D0A493FB8CAD}"/>
          </ac:spMkLst>
        </pc:spChg>
      </pc:sldChg>
      <pc:sldChg chg="modSp add mod">
        <pc:chgData name="Anand Kane" userId="59997734-39a4-40b3-a16d-6a379e0dc613" providerId="ADAL" clId="{243B5AB8-D8DB-44C4-B0D6-DD89E3CB5653}" dt="2024-02-13T06:17:44.831" v="658"/>
        <pc:sldMkLst>
          <pc:docMk/>
          <pc:sldMk cId="2095003905" sldId="379"/>
        </pc:sldMkLst>
        <pc:spChg chg="mod">
          <ac:chgData name="Anand Kane" userId="59997734-39a4-40b3-a16d-6a379e0dc613" providerId="ADAL" clId="{243B5AB8-D8DB-44C4-B0D6-DD89E3CB5653}" dt="2024-02-13T05:27:44.887" v="635" actId="255"/>
          <ac:spMkLst>
            <pc:docMk/>
            <pc:sldMk cId="2095003905" sldId="379"/>
            <ac:spMk id="5" creationId="{45F2B101-5A01-EB62-64D6-2795A20DF81C}"/>
          </ac:spMkLst>
        </pc:spChg>
        <pc:spChg chg="mod">
          <ac:chgData name="Anand Kane" userId="59997734-39a4-40b3-a16d-6a379e0dc613" providerId="ADAL" clId="{243B5AB8-D8DB-44C4-B0D6-DD89E3CB5653}" dt="2024-02-13T06:17:44.831" v="658"/>
          <ac:spMkLst>
            <pc:docMk/>
            <pc:sldMk cId="2095003905" sldId="379"/>
            <ac:spMk id="6" creationId="{8584B6AA-1BFB-984B-EBC2-417EBA3FE477}"/>
          </ac:spMkLst>
        </pc:spChg>
      </pc:sldChg>
      <pc:sldChg chg="modSp add mod">
        <pc:chgData name="Anand Kane" userId="59997734-39a4-40b3-a16d-6a379e0dc613" providerId="ADAL" clId="{243B5AB8-D8DB-44C4-B0D6-DD89E3CB5653}" dt="2024-02-13T06:18:29.016" v="660" actId="21"/>
        <pc:sldMkLst>
          <pc:docMk/>
          <pc:sldMk cId="3578774298" sldId="380"/>
        </pc:sldMkLst>
        <pc:spChg chg="mod">
          <ac:chgData name="Anand Kane" userId="59997734-39a4-40b3-a16d-6a379e0dc613" providerId="ADAL" clId="{243B5AB8-D8DB-44C4-B0D6-DD89E3CB5653}" dt="2024-02-13T06:13:26.707" v="640"/>
          <ac:spMkLst>
            <pc:docMk/>
            <pc:sldMk cId="3578774298" sldId="380"/>
            <ac:spMk id="5" creationId="{E989BF12-1E66-7DDC-9CFE-D86F59D3E761}"/>
          </ac:spMkLst>
        </pc:spChg>
        <pc:spChg chg="mod">
          <ac:chgData name="Anand Kane" userId="59997734-39a4-40b3-a16d-6a379e0dc613" providerId="ADAL" clId="{243B5AB8-D8DB-44C4-B0D6-DD89E3CB5653}" dt="2024-02-13T06:18:29.016" v="660" actId="21"/>
          <ac:spMkLst>
            <pc:docMk/>
            <pc:sldMk cId="3578774298" sldId="380"/>
            <ac:spMk id="6" creationId="{31ECBD23-70CE-2CBE-A982-3E292A69DDDE}"/>
          </ac:spMkLst>
        </pc:spChg>
      </pc:sldChg>
      <pc:sldChg chg="modSp add mod">
        <pc:chgData name="Anand Kane" userId="59997734-39a4-40b3-a16d-6a379e0dc613" providerId="ADAL" clId="{243B5AB8-D8DB-44C4-B0D6-DD89E3CB5653}" dt="2024-02-13T06:18:46.624" v="664" actId="20577"/>
        <pc:sldMkLst>
          <pc:docMk/>
          <pc:sldMk cId="2914162424" sldId="381"/>
        </pc:sldMkLst>
        <pc:spChg chg="mod">
          <ac:chgData name="Anand Kane" userId="59997734-39a4-40b3-a16d-6a379e0dc613" providerId="ADAL" clId="{243B5AB8-D8DB-44C4-B0D6-DD89E3CB5653}" dt="2024-02-13T06:18:46.624" v="664" actId="20577"/>
          <ac:spMkLst>
            <pc:docMk/>
            <pc:sldMk cId="2914162424" sldId="381"/>
            <ac:spMk id="6" creationId="{B62A2B09-3686-C3A5-66C9-59415297215F}"/>
          </ac:spMkLst>
        </pc:spChg>
      </pc:sldChg>
      <pc:sldChg chg="modSp add mod">
        <pc:chgData name="Anand Kane" userId="59997734-39a4-40b3-a16d-6a379e0dc613" providerId="ADAL" clId="{243B5AB8-D8DB-44C4-B0D6-DD89E3CB5653}" dt="2024-02-13T06:44:16.145" v="686"/>
        <pc:sldMkLst>
          <pc:docMk/>
          <pc:sldMk cId="733584538" sldId="382"/>
        </pc:sldMkLst>
        <pc:spChg chg="mod">
          <ac:chgData name="Anand Kane" userId="59997734-39a4-40b3-a16d-6a379e0dc613" providerId="ADAL" clId="{243B5AB8-D8DB-44C4-B0D6-DD89E3CB5653}" dt="2024-02-13T06:44:16.145" v="686"/>
          <ac:spMkLst>
            <pc:docMk/>
            <pc:sldMk cId="733584538" sldId="382"/>
            <ac:spMk id="5" creationId="{B0F2FE0E-EBB5-EA44-2F89-65AAC6E5726B}"/>
          </ac:spMkLst>
        </pc:spChg>
        <pc:spChg chg="mod">
          <ac:chgData name="Anand Kane" userId="59997734-39a4-40b3-a16d-6a379e0dc613" providerId="ADAL" clId="{243B5AB8-D8DB-44C4-B0D6-DD89E3CB5653}" dt="2024-02-13T06:43:07.240" v="678" actId="21"/>
          <ac:spMkLst>
            <pc:docMk/>
            <pc:sldMk cId="733584538" sldId="382"/>
            <ac:spMk id="6" creationId="{7D17CC75-7D1D-932E-4CE4-2A4EF0DBFD43}"/>
          </ac:spMkLst>
        </pc:spChg>
      </pc:sldChg>
      <pc:sldChg chg="add del">
        <pc:chgData name="Anand Kane" userId="59997734-39a4-40b3-a16d-6a379e0dc613" providerId="ADAL" clId="{243B5AB8-D8DB-44C4-B0D6-DD89E3CB5653}" dt="2024-02-13T06:42:46.758" v="676" actId="47"/>
        <pc:sldMkLst>
          <pc:docMk/>
          <pc:sldMk cId="154273526" sldId="383"/>
        </pc:sldMkLst>
      </pc:sldChg>
      <pc:sldChg chg="modSp add mod">
        <pc:chgData name="Anand Kane" userId="59997734-39a4-40b3-a16d-6a379e0dc613" providerId="ADAL" clId="{243B5AB8-D8DB-44C4-B0D6-DD89E3CB5653}" dt="2024-02-13T06:44:27.558" v="688" actId="6549"/>
        <pc:sldMkLst>
          <pc:docMk/>
          <pc:sldMk cId="633676034" sldId="383"/>
        </pc:sldMkLst>
        <pc:spChg chg="mod">
          <ac:chgData name="Anand Kane" userId="59997734-39a4-40b3-a16d-6a379e0dc613" providerId="ADAL" clId="{243B5AB8-D8DB-44C4-B0D6-DD89E3CB5653}" dt="2024-02-13T06:44:24.596" v="687"/>
          <ac:spMkLst>
            <pc:docMk/>
            <pc:sldMk cId="633676034" sldId="383"/>
            <ac:spMk id="5" creationId="{0EC70E85-77AC-1470-CF17-FE91B45CA682}"/>
          </ac:spMkLst>
        </pc:spChg>
        <pc:spChg chg="mod">
          <ac:chgData name="Anand Kane" userId="59997734-39a4-40b3-a16d-6a379e0dc613" providerId="ADAL" clId="{243B5AB8-D8DB-44C4-B0D6-DD89E3CB5653}" dt="2024-02-13T06:44:27.558" v="688" actId="6549"/>
          <ac:spMkLst>
            <pc:docMk/>
            <pc:sldMk cId="633676034" sldId="383"/>
            <ac:spMk id="6" creationId="{7AD3CB49-F5CF-BA71-E526-0E25397E58DE}"/>
          </ac:spMkLst>
        </pc:spChg>
      </pc:sldChg>
      <pc:sldChg chg="modSp add mod">
        <pc:chgData name="Anand Kane" userId="59997734-39a4-40b3-a16d-6a379e0dc613" providerId="ADAL" clId="{243B5AB8-D8DB-44C4-B0D6-DD89E3CB5653}" dt="2024-02-13T06:44:49.601" v="690"/>
        <pc:sldMkLst>
          <pc:docMk/>
          <pc:sldMk cId="3482451133" sldId="384"/>
        </pc:sldMkLst>
        <pc:spChg chg="mod">
          <ac:chgData name="Anand Kane" userId="59997734-39a4-40b3-a16d-6a379e0dc613" providerId="ADAL" clId="{243B5AB8-D8DB-44C4-B0D6-DD89E3CB5653}" dt="2024-02-13T06:44:49.601" v="690"/>
          <ac:spMkLst>
            <pc:docMk/>
            <pc:sldMk cId="3482451133" sldId="384"/>
            <ac:spMk id="5" creationId="{BB1ACE88-78D3-4D2B-D4E3-8EB8D21E25E2}"/>
          </ac:spMkLst>
        </pc:spChg>
        <pc:spChg chg="mod">
          <ac:chgData name="Anand Kane" userId="59997734-39a4-40b3-a16d-6a379e0dc613" providerId="ADAL" clId="{243B5AB8-D8DB-44C4-B0D6-DD89E3CB5653}" dt="2024-02-13T06:44:46.023" v="689" actId="6549"/>
          <ac:spMkLst>
            <pc:docMk/>
            <pc:sldMk cId="3482451133" sldId="384"/>
            <ac:spMk id="6" creationId="{AA2964E0-25AA-D752-ED46-90CDCF16CF55}"/>
          </ac:spMkLst>
        </pc:spChg>
      </pc:sldChg>
      <pc:sldChg chg="modSp add mod">
        <pc:chgData name="Anand Kane" userId="59997734-39a4-40b3-a16d-6a379e0dc613" providerId="ADAL" clId="{243B5AB8-D8DB-44C4-B0D6-DD89E3CB5653}" dt="2024-02-13T07:16:09.622" v="766" actId="5793"/>
        <pc:sldMkLst>
          <pc:docMk/>
          <pc:sldMk cId="2993108622" sldId="385"/>
        </pc:sldMkLst>
        <pc:spChg chg="mod">
          <ac:chgData name="Anand Kane" userId="59997734-39a4-40b3-a16d-6a379e0dc613" providerId="ADAL" clId="{243B5AB8-D8DB-44C4-B0D6-DD89E3CB5653}" dt="2024-02-13T07:16:09.622" v="766" actId="5793"/>
          <ac:spMkLst>
            <pc:docMk/>
            <pc:sldMk cId="2993108622" sldId="385"/>
            <ac:spMk id="5" creationId="{5AE41131-D57E-FA4C-DB7A-20B880C63B25}"/>
          </ac:spMkLst>
        </pc:spChg>
        <pc:spChg chg="mod">
          <ac:chgData name="Anand Kane" userId="59997734-39a4-40b3-a16d-6a379e0dc613" providerId="ADAL" clId="{243B5AB8-D8DB-44C4-B0D6-DD89E3CB5653}" dt="2024-02-13T07:11:35.467" v="713" actId="20577"/>
          <ac:spMkLst>
            <pc:docMk/>
            <pc:sldMk cId="2993108622" sldId="385"/>
            <ac:spMk id="6" creationId="{6E85C3E6-CE71-02AD-67C2-A048806E266A}"/>
          </ac:spMkLst>
        </pc:spChg>
      </pc:sldChg>
      <pc:sldChg chg="modSp add mod">
        <pc:chgData name="Anand Kane" userId="59997734-39a4-40b3-a16d-6a379e0dc613" providerId="ADAL" clId="{243B5AB8-D8DB-44C4-B0D6-DD89E3CB5653}" dt="2024-02-13T07:16:21.293" v="780" actId="5793"/>
        <pc:sldMkLst>
          <pc:docMk/>
          <pc:sldMk cId="3247889222" sldId="386"/>
        </pc:sldMkLst>
        <pc:spChg chg="mod">
          <ac:chgData name="Anand Kane" userId="59997734-39a4-40b3-a16d-6a379e0dc613" providerId="ADAL" clId="{243B5AB8-D8DB-44C4-B0D6-DD89E3CB5653}" dt="2024-02-13T07:16:21.293" v="780" actId="5793"/>
          <ac:spMkLst>
            <pc:docMk/>
            <pc:sldMk cId="3247889222" sldId="386"/>
            <ac:spMk id="5" creationId="{ED3EE8D2-8465-0AED-6D32-8896ADC21827}"/>
          </ac:spMkLst>
        </pc:spChg>
        <pc:spChg chg="mod">
          <ac:chgData name="Anand Kane" userId="59997734-39a4-40b3-a16d-6a379e0dc613" providerId="ADAL" clId="{243B5AB8-D8DB-44C4-B0D6-DD89E3CB5653}" dt="2024-02-13T07:15:21.669" v="741" actId="255"/>
          <ac:spMkLst>
            <pc:docMk/>
            <pc:sldMk cId="3247889222" sldId="386"/>
            <ac:spMk id="6" creationId="{BDB36ACD-D34A-0106-1C63-7B68EA842F8C}"/>
          </ac:spMkLst>
        </pc:spChg>
      </pc:sldChg>
      <pc:sldChg chg="modSp add mod">
        <pc:chgData name="Anand Kane" userId="59997734-39a4-40b3-a16d-6a379e0dc613" providerId="ADAL" clId="{243B5AB8-D8DB-44C4-B0D6-DD89E3CB5653}" dt="2024-02-13T07:54:54.525" v="878" actId="5793"/>
        <pc:sldMkLst>
          <pc:docMk/>
          <pc:sldMk cId="1960669141" sldId="387"/>
        </pc:sldMkLst>
        <pc:spChg chg="mod">
          <ac:chgData name="Anand Kane" userId="59997734-39a4-40b3-a16d-6a379e0dc613" providerId="ADAL" clId="{243B5AB8-D8DB-44C4-B0D6-DD89E3CB5653}" dt="2024-02-13T07:54:54.525" v="878" actId="5793"/>
          <ac:spMkLst>
            <pc:docMk/>
            <pc:sldMk cId="1960669141" sldId="387"/>
            <ac:spMk id="5" creationId="{0B504E8B-A044-2F34-CAE3-C71C34DA7BB9}"/>
          </ac:spMkLst>
        </pc:spChg>
        <pc:spChg chg="mod">
          <ac:chgData name="Anand Kane" userId="59997734-39a4-40b3-a16d-6a379e0dc613" providerId="ADAL" clId="{243B5AB8-D8DB-44C4-B0D6-DD89E3CB5653}" dt="2024-02-13T07:54:44.658" v="864"/>
          <ac:spMkLst>
            <pc:docMk/>
            <pc:sldMk cId="1960669141" sldId="387"/>
            <ac:spMk id="6" creationId="{1F9A33DA-D82A-0BD7-C51D-B7F27FF988ED}"/>
          </ac:spMkLst>
        </pc:spChg>
      </pc:sldChg>
      <pc:sldChg chg="modSp add mod">
        <pc:chgData name="Anand Kane" userId="59997734-39a4-40b3-a16d-6a379e0dc613" providerId="ADAL" clId="{243B5AB8-D8DB-44C4-B0D6-DD89E3CB5653}" dt="2024-02-13T08:03:22.761" v="902" actId="5793"/>
        <pc:sldMkLst>
          <pc:docMk/>
          <pc:sldMk cId="1084414700" sldId="388"/>
        </pc:sldMkLst>
        <pc:spChg chg="mod">
          <ac:chgData name="Anand Kane" userId="59997734-39a4-40b3-a16d-6a379e0dc613" providerId="ADAL" clId="{243B5AB8-D8DB-44C4-B0D6-DD89E3CB5653}" dt="2024-02-13T08:03:22.761" v="902" actId="5793"/>
          <ac:spMkLst>
            <pc:docMk/>
            <pc:sldMk cId="1084414700" sldId="388"/>
            <ac:spMk id="5" creationId="{405A4994-96D4-F28C-92D0-C0754B759246}"/>
          </ac:spMkLst>
        </pc:spChg>
        <pc:spChg chg="mod">
          <ac:chgData name="Anand Kane" userId="59997734-39a4-40b3-a16d-6a379e0dc613" providerId="ADAL" clId="{243B5AB8-D8DB-44C4-B0D6-DD89E3CB5653}" dt="2024-02-13T08:03:00.275" v="887" actId="255"/>
          <ac:spMkLst>
            <pc:docMk/>
            <pc:sldMk cId="1084414700" sldId="388"/>
            <ac:spMk id="6" creationId="{CB22BD6A-AC37-EB4D-59D5-5F944B66B324}"/>
          </ac:spMkLst>
        </pc:spChg>
      </pc:sldChg>
      <pc:sldChg chg="modSp add mod">
        <pc:chgData name="Anand Kane" userId="59997734-39a4-40b3-a16d-6a379e0dc613" providerId="ADAL" clId="{243B5AB8-D8DB-44C4-B0D6-DD89E3CB5653}" dt="2024-02-13T08:14:59.110" v="959" actId="5793"/>
        <pc:sldMkLst>
          <pc:docMk/>
          <pc:sldMk cId="3719303309" sldId="389"/>
        </pc:sldMkLst>
        <pc:spChg chg="mod">
          <ac:chgData name="Anand Kane" userId="59997734-39a4-40b3-a16d-6a379e0dc613" providerId="ADAL" clId="{243B5AB8-D8DB-44C4-B0D6-DD89E3CB5653}" dt="2024-02-13T08:14:59.110" v="959" actId="5793"/>
          <ac:spMkLst>
            <pc:docMk/>
            <pc:sldMk cId="3719303309" sldId="389"/>
            <ac:spMk id="5" creationId="{C5157793-528F-3140-0369-72B379416C88}"/>
          </ac:spMkLst>
        </pc:spChg>
        <pc:spChg chg="mod">
          <ac:chgData name="Anand Kane" userId="59997734-39a4-40b3-a16d-6a379e0dc613" providerId="ADAL" clId="{243B5AB8-D8DB-44C4-B0D6-DD89E3CB5653}" dt="2024-02-13T08:14:39.333" v="941" actId="21"/>
          <ac:spMkLst>
            <pc:docMk/>
            <pc:sldMk cId="3719303309" sldId="389"/>
            <ac:spMk id="6" creationId="{524ADB23-C784-E7CD-1CC8-3F1D82D314DF}"/>
          </ac:spMkLst>
        </pc:spChg>
      </pc:sldChg>
      <pc:sldChg chg="addSp delSp modSp add mod modAnim">
        <pc:chgData name="Anand Kane" userId="59997734-39a4-40b3-a16d-6a379e0dc613" providerId="ADAL" clId="{243B5AB8-D8DB-44C4-B0D6-DD89E3CB5653}" dt="2024-02-13T11:03:46.265" v="1420"/>
        <pc:sldMkLst>
          <pc:docMk/>
          <pc:sldMk cId="3548505818" sldId="390"/>
        </pc:sldMkLst>
        <pc:spChg chg="mod">
          <ac:chgData name="Anand Kane" userId="59997734-39a4-40b3-a16d-6a379e0dc613" providerId="ADAL" clId="{243B5AB8-D8DB-44C4-B0D6-DD89E3CB5653}" dt="2024-02-13T09:40:10.645" v="1312" actId="12"/>
          <ac:spMkLst>
            <pc:docMk/>
            <pc:sldMk cId="3548505818" sldId="390"/>
            <ac:spMk id="6" creationId="{CC7DA75E-4B5F-E922-72A1-3242DF85636F}"/>
          </ac:spMkLst>
        </pc:spChg>
        <pc:spChg chg="add del mod">
          <ac:chgData name="Anand Kane" userId="59997734-39a4-40b3-a16d-6a379e0dc613" providerId="ADAL" clId="{243B5AB8-D8DB-44C4-B0D6-DD89E3CB5653}" dt="2024-02-13T09:22:10.456" v="1152" actId="478"/>
          <ac:spMkLst>
            <pc:docMk/>
            <pc:sldMk cId="3548505818" sldId="390"/>
            <ac:spMk id="16" creationId="{E80E13CB-33F9-E0CF-B6BA-2017638A72AC}"/>
          </ac:spMkLst>
        </pc:spChg>
        <pc:spChg chg="add mod">
          <ac:chgData name="Anand Kane" userId="59997734-39a4-40b3-a16d-6a379e0dc613" providerId="ADAL" clId="{243B5AB8-D8DB-44C4-B0D6-DD89E3CB5653}" dt="2024-02-13T09:22:34.605" v="1156" actId="1076"/>
          <ac:spMkLst>
            <pc:docMk/>
            <pc:sldMk cId="3548505818" sldId="390"/>
            <ac:spMk id="18" creationId="{50B14F9E-9DAE-CE0F-598A-DDEFEED9CB85}"/>
          </ac:spMkLst>
        </pc:spChg>
        <pc:spChg chg="add mod">
          <ac:chgData name="Anand Kane" userId="59997734-39a4-40b3-a16d-6a379e0dc613" providerId="ADAL" clId="{243B5AB8-D8DB-44C4-B0D6-DD89E3CB5653}" dt="2024-02-13T09:35:28.335" v="1288" actId="408"/>
          <ac:spMkLst>
            <pc:docMk/>
            <pc:sldMk cId="3548505818" sldId="390"/>
            <ac:spMk id="19" creationId="{9CD7E0B9-5B58-BF41-2520-A5C0259D7524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0" creationId="{ED95EF3A-21B9-360B-C218-60D541422DEE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1" creationId="{EBE66A3F-CA3F-BEA0-C5FF-DA159A888AEA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2" creationId="{9FD382AA-1653-1E3D-CC48-350511CB6E36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3" creationId="{F99ECE74-E017-C25B-B3FC-6A9A0B043EAD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4" creationId="{85E8F7FF-6541-A0DC-55F0-D175A05ADC63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5" creationId="{F45829F6-09DC-E66B-76B4-F2BAD53BC70B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6" creationId="{77CD5957-E26E-8FAE-CF8E-4D4796329202}"/>
          </ac:spMkLst>
        </pc:spChg>
        <pc:spChg chg="add mod">
          <ac:chgData name="Anand Kane" userId="59997734-39a4-40b3-a16d-6a379e0dc613" providerId="ADAL" clId="{243B5AB8-D8DB-44C4-B0D6-DD89E3CB5653}" dt="2024-02-13T09:36:12.728" v="1292"/>
          <ac:spMkLst>
            <pc:docMk/>
            <pc:sldMk cId="3548505818" sldId="390"/>
            <ac:spMk id="27" creationId="{39980459-027C-1089-778E-0214286FF1DB}"/>
          </ac:spMkLst>
        </pc:spChg>
        <pc:spChg chg="add mod">
          <ac:chgData name="Anand Kane" userId="59997734-39a4-40b3-a16d-6a379e0dc613" providerId="ADAL" clId="{243B5AB8-D8DB-44C4-B0D6-DD89E3CB5653}" dt="2024-02-13T09:36:38.400" v="1294" actId="255"/>
          <ac:spMkLst>
            <pc:docMk/>
            <pc:sldMk cId="3548505818" sldId="390"/>
            <ac:spMk id="28" creationId="{A21E499A-8E78-70B0-3B45-4EBCE13FAEA2}"/>
          </ac:spMkLst>
        </pc:spChg>
        <pc:spChg chg="add mod">
          <ac:chgData name="Anand Kane" userId="59997734-39a4-40b3-a16d-6a379e0dc613" providerId="ADAL" clId="{243B5AB8-D8DB-44C4-B0D6-DD89E3CB5653}" dt="2024-02-13T09:37:06.248" v="1296" actId="255"/>
          <ac:spMkLst>
            <pc:docMk/>
            <pc:sldMk cId="3548505818" sldId="390"/>
            <ac:spMk id="29" creationId="{6B4BEB70-5CF6-F02D-EC28-AB5E45DFB4C2}"/>
          </ac:spMkLst>
        </pc:spChg>
        <pc:spChg chg="add mod">
          <ac:chgData name="Anand Kane" userId="59997734-39a4-40b3-a16d-6a379e0dc613" providerId="ADAL" clId="{243B5AB8-D8DB-44C4-B0D6-DD89E3CB5653}" dt="2024-02-13T09:37:17.144" v="1297"/>
          <ac:spMkLst>
            <pc:docMk/>
            <pc:sldMk cId="3548505818" sldId="390"/>
            <ac:spMk id="30" creationId="{0E9BBFC8-D429-4A0C-49E3-C4BC3555F7F2}"/>
          </ac:spMkLst>
        </pc:spChg>
        <pc:spChg chg="add mod">
          <ac:chgData name="Anand Kane" userId="59997734-39a4-40b3-a16d-6a379e0dc613" providerId="ADAL" clId="{243B5AB8-D8DB-44C4-B0D6-DD89E3CB5653}" dt="2024-02-13T09:37:38.440" v="1299" actId="255"/>
          <ac:spMkLst>
            <pc:docMk/>
            <pc:sldMk cId="3548505818" sldId="390"/>
            <ac:spMk id="31" creationId="{EF5F92E7-1E88-1455-8D2E-682E4371C521}"/>
          </ac:spMkLst>
        </pc:spChg>
        <pc:spChg chg="add mod">
          <ac:chgData name="Anand Kane" userId="59997734-39a4-40b3-a16d-6a379e0dc613" providerId="ADAL" clId="{243B5AB8-D8DB-44C4-B0D6-DD89E3CB5653}" dt="2024-02-13T09:37:53.053" v="1300"/>
          <ac:spMkLst>
            <pc:docMk/>
            <pc:sldMk cId="3548505818" sldId="390"/>
            <ac:spMk id="32" creationId="{A264D644-BA73-4534-3DCF-2947F775BF89}"/>
          </ac:spMkLst>
        </pc:spChg>
        <pc:spChg chg="add mod">
          <ac:chgData name="Anand Kane" userId="59997734-39a4-40b3-a16d-6a379e0dc613" providerId="ADAL" clId="{243B5AB8-D8DB-44C4-B0D6-DD89E3CB5653}" dt="2024-02-13T09:38:10.531" v="1301"/>
          <ac:spMkLst>
            <pc:docMk/>
            <pc:sldMk cId="3548505818" sldId="390"/>
            <ac:spMk id="33" creationId="{1605D4E7-2314-D281-2054-FB1533445B90}"/>
          </ac:spMkLst>
        </pc:spChg>
        <pc:spChg chg="add mod">
          <ac:chgData name="Anand Kane" userId="59997734-39a4-40b3-a16d-6a379e0dc613" providerId="ADAL" clId="{243B5AB8-D8DB-44C4-B0D6-DD89E3CB5653}" dt="2024-02-13T09:38:34.004" v="1303" actId="255"/>
          <ac:spMkLst>
            <pc:docMk/>
            <pc:sldMk cId="3548505818" sldId="390"/>
            <ac:spMk id="79" creationId="{14BEC6B6-6027-A6CB-991D-D361533F732C}"/>
          </ac:spMkLst>
        </pc:spChg>
        <pc:spChg chg="add mod">
          <ac:chgData name="Anand Kane" userId="59997734-39a4-40b3-a16d-6a379e0dc613" providerId="ADAL" clId="{243B5AB8-D8DB-44C4-B0D6-DD89E3CB5653}" dt="2024-02-13T09:38:53.641" v="1305" actId="255"/>
          <ac:spMkLst>
            <pc:docMk/>
            <pc:sldMk cId="3548505818" sldId="390"/>
            <ac:spMk id="80" creationId="{B878A061-F8C0-85FC-BB3A-BBCD6704ABD4}"/>
          </ac:spMkLst>
        </pc:spChg>
        <pc:spChg chg="add mod">
          <ac:chgData name="Anand Kane" userId="59997734-39a4-40b3-a16d-6a379e0dc613" providerId="ADAL" clId="{243B5AB8-D8DB-44C4-B0D6-DD89E3CB5653}" dt="2024-02-13T09:39:04.800" v="1306"/>
          <ac:spMkLst>
            <pc:docMk/>
            <pc:sldMk cId="3548505818" sldId="390"/>
            <ac:spMk id="81" creationId="{6531C7E9-6B5F-85E4-B20D-EF37983DE755}"/>
          </ac:spMkLst>
        </pc:spChg>
        <pc:spChg chg="add mod">
          <ac:chgData name="Anand Kane" userId="59997734-39a4-40b3-a16d-6a379e0dc613" providerId="ADAL" clId="{243B5AB8-D8DB-44C4-B0D6-DD89E3CB5653}" dt="2024-02-13T09:39:23.139" v="1308" actId="255"/>
          <ac:spMkLst>
            <pc:docMk/>
            <pc:sldMk cId="3548505818" sldId="390"/>
            <ac:spMk id="82" creationId="{3CC34DB4-8CAD-787E-CBB4-F706263F3DCB}"/>
          </ac:spMkLst>
        </pc:spChg>
        <pc:spChg chg="add mod">
          <ac:chgData name="Anand Kane" userId="59997734-39a4-40b3-a16d-6a379e0dc613" providerId="ADAL" clId="{243B5AB8-D8DB-44C4-B0D6-DD89E3CB5653}" dt="2024-02-13T09:39:40.227" v="1310" actId="255"/>
          <ac:spMkLst>
            <pc:docMk/>
            <pc:sldMk cId="3548505818" sldId="390"/>
            <ac:spMk id="83" creationId="{A67C4A25-B395-ADA8-02A7-6AD40E48C246}"/>
          </ac:spMkLst>
        </pc:spChg>
        <pc:spChg chg="add mod">
          <ac:chgData name="Anand Kane" userId="59997734-39a4-40b3-a16d-6a379e0dc613" providerId="ADAL" clId="{243B5AB8-D8DB-44C4-B0D6-DD89E3CB5653}" dt="2024-02-13T09:39:54.167" v="1311"/>
          <ac:spMkLst>
            <pc:docMk/>
            <pc:sldMk cId="3548505818" sldId="390"/>
            <ac:spMk id="84" creationId="{C47A6E0F-A4B5-8D7D-652E-02CE5BB14FFD}"/>
          </ac:spMkLst>
        </pc:spChg>
        <pc:grpChg chg="del">
          <ac:chgData name="Anand Kane" userId="59997734-39a4-40b3-a16d-6a379e0dc613" providerId="ADAL" clId="{243B5AB8-D8DB-44C4-B0D6-DD89E3CB5653}" dt="2024-02-13T09:21:54.770" v="1147" actId="478"/>
          <ac:grpSpMkLst>
            <pc:docMk/>
            <pc:sldMk cId="3548505818" sldId="390"/>
            <ac:grpSpMk id="2" creationId="{04C9A230-E362-6C5F-EE68-EE036BB8879E}"/>
          </ac:grpSpMkLst>
        </pc:grpChg>
        <pc:grpChg chg="del">
          <ac:chgData name="Anand Kane" userId="59997734-39a4-40b3-a16d-6a379e0dc613" providerId="ADAL" clId="{243B5AB8-D8DB-44C4-B0D6-DD89E3CB5653}" dt="2024-02-13T09:21:54.770" v="1147" actId="478"/>
          <ac:grpSpMkLst>
            <pc:docMk/>
            <pc:sldMk cId="3548505818" sldId="390"/>
            <ac:grpSpMk id="34" creationId="{F0289D18-054A-9655-4E27-77A7BCCA0917}"/>
          </ac:grpSpMkLst>
        </pc:grpChg>
        <pc:grpChg chg="del">
          <ac:chgData name="Anand Kane" userId="59997734-39a4-40b3-a16d-6a379e0dc613" providerId="ADAL" clId="{243B5AB8-D8DB-44C4-B0D6-DD89E3CB5653}" dt="2024-02-13T09:21:54.770" v="1147" actId="478"/>
          <ac:grpSpMkLst>
            <pc:docMk/>
            <pc:sldMk cId="3548505818" sldId="390"/>
            <ac:grpSpMk id="43" creationId="{2320B46B-CE63-727A-7209-9F266BC33B9E}"/>
          </ac:grpSpMkLst>
        </pc:grpChg>
        <pc:grpChg chg="del">
          <ac:chgData name="Anand Kane" userId="59997734-39a4-40b3-a16d-6a379e0dc613" providerId="ADAL" clId="{243B5AB8-D8DB-44C4-B0D6-DD89E3CB5653}" dt="2024-02-13T09:21:49.005" v="1146" actId="478"/>
          <ac:grpSpMkLst>
            <pc:docMk/>
            <pc:sldMk cId="3548505818" sldId="390"/>
            <ac:grpSpMk id="52" creationId="{3672AB51-D107-0082-5EC5-ACDBCF7FD852}"/>
          </ac:grpSpMkLst>
        </pc:grpChg>
        <pc:grpChg chg="del">
          <ac:chgData name="Anand Kane" userId="59997734-39a4-40b3-a16d-6a379e0dc613" providerId="ADAL" clId="{243B5AB8-D8DB-44C4-B0D6-DD89E3CB5653}" dt="2024-02-13T09:21:44.729" v="1145" actId="478"/>
          <ac:grpSpMkLst>
            <pc:docMk/>
            <pc:sldMk cId="3548505818" sldId="390"/>
            <ac:grpSpMk id="61" creationId="{08D9EA80-296C-F395-B016-B2221DED94AF}"/>
          </ac:grpSpMkLst>
        </pc:grpChg>
        <pc:grpChg chg="del">
          <ac:chgData name="Anand Kane" userId="59997734-39a4-40b3-a16d-6a379e0dc613" providerId="ADAL" clId="{243B5AB8-D8DB-44C4-B0D6-DD89E3CB5653}" dt="2024-02-13T09:21:58.628" v="1148" actId="478"/>
          <ac:grpSpMkLst>
            <pc:docMk/>
            <pc:sldMk cId="3548505818" sldId="390"/>
            <ac:grpSpMk id="70" creationId="{7AFBCDD0-8915-2E3F-1A8B-EDFEFC3719D2}"/>
          </ac:grpSpMkLst>
        </pc:grpChg>
        <pc:picChg chg="mod">
          <ac:chgData name="Anand Kane" userId="59997734-39a4-40b3-a16d-6a379e0dc613" providerId="ADAL" clId="{243B5AB8-D8DB-44C4-B0D6-DD89E3CB5653}" dt="2024-02-13T09:35:34.311" v="1290" actId="1076"/>
          <ac:picMkLst>
            <pc:docMk/>
            <pc:sldMk cId="3548505818" sldId="390"/>
            <ac:picMk id="13" creationId="{7DF9242D-B011-933A-C2A8-54747F0F1F6D}"/>
          </ac:picMkLst>
        </pc:picChg>
        <pc:picChg chg="add">
          <ac:chgData name="Anand Kane" userId="59997734-39a4-40b3-a16d-6a379e0dc613" providerId="ADAL" clId="{243B5AB8-D8DB-44C4-B0D6-DD89E3CB5653}" dt="2024-02-13T09:22:25.139" v="1153"/>
          <ac:picMkLst>
            <pc:docMk/>
            <pc:sldMk cId="3548505818" sldId="390"/>
            <ac:picMk id="17" creationId="{F5F72373-0720-E20C-05B7-F8FEB59CDCEE}"/>
          </ac:picMkLst>
        </pc:picChg>
      </pc:sldChg>
      <pc:sldChg chg="addSp delSp modSp add mod">
        <pc:chgData name="Anand Kane" userId="59997734-39a4-40b3-a16d-6a379e0dc613" providerId="ADAL" clId="{243B5AB8-D8DB-44C4-B0D6-DD89E3CB5653}" dt="2024-02-14T11:29:55.927" v="1458" actId="22"/>
        <pc:sldMkLst>
          <pc:docMk/>
          <pc:sldMk cId="1908693586" sldId="391"/>
        </pc:sldMkLst>
        <pc:spChg chg="add del">
          <ac:chgData name="Anand Kane" userId="59997734-39a4-40b3-a16d-6a379e0dc613" providerId="ADAL" clId="{243B5AB8-D8DB-44C4-B0D6-DD89E3CB5653}" dt="2024-02-14T11:29:55.927" v="1458" actId="22"/>
          <ac:spMkLst>
            <pc:docMk/>
            <pc:sldMk cId="1908693586" sldId="391"/>
            <ac:spMk id="4" creationId="{5D1E811F-6238-878C-0152-5E65C3ED626F}"/>
          </ac:spMkLst>
        </pc:spChg>
        <pc:spChg chg="mod">
          <ac:chgData name="Anand Kane" userId="59997734-39a4-40b3-a16d-6a379e0dc613" providerId="ADAL" clId="{243B5AB8-D8DB-44C4-B0D6-DD89E3CB5653}" dt="2024-02-14T11:26:20.314" v="1452"/>
          <ac:spMkLst>
            <pc:docMk/>
            <pc:sldMk cId="1908693586" sldId="391"/>
            <ac:spMk id="5" creationId="{2EDED64F-9C28-86E2-6362-8D201327D6EA}"/>
          </ac:spMkLst>
        </pc:spChg>
        <pc:spChg chg="mod">
          <ac:chgData name="Anand Kane" userId="59997734-39a4-40b3-a16d-6a379e0dc613" providerId="ADAL" clId="{243B5AB8-D8DB-44C4-B0D6-DD89E3CB5653}" dt="2024-02-14T11:26:40.344" v="1456"/>
          <ac:spMkLst>
            <pc:docMk/>
            <pc:sldMk cId="1908693586" sldId="391"/>
            <ac:spMk id="6" creationId="{B7798672-9C3F-810F-2D22-1CAABC3FDBB7}"/>
          </ac:spMkLst>
        </pc:spChg>
      </pc:sldChg>
      <pc:sldChg chg="modSp add mod">
        <pc:chgData name="Anand Kane" userId="59997734-39a4-40b3-a16d-6a379e0dc613" providerId="ADAL" clId="{243B5AB8-D8DB-44C4-B0D6-DD89E3CB5653}" dt="2024-02-14T11:30:28.365" v="1472"/>
        <pc:sldMkLst>
          <pc:docMk/>
          <pc:sldMk cId="706131597" sldId="392"/>
        </pc:sldMkLst>
        <pc:spChg chg="mod">
          <ac:chgData name="Anand Kane" userId="59997734-39a4-40b3-a16d-6a379e0dc613" providerId="ADAL" clId="{243B5AB8-D8DB-44C4-B0D6-DD89E3CB5653}" dt="2024-02-14T11:30:05.744" v="1469" actId="20577"/>
          <ac:spMkLst>
            <pc:docMk/>
            <pc:sldMk cId="706131597" sldId="392"/>
            <ac:spMk id="5" creationId="{427C7A4F-D1A7-D36F-7054-07E42B4198E4}"/>
          </ac:spMkLst>
        </pc:spChg>
        <pc:spChg chg="mod">
          <ac:chgData name="Anand Kane" userId="59997734-39a4-40b3-a16d-6a379e0dc613" providerId="ADAL" clId="{243B5AB8-D8DB-44C4-B0D6-DD89E3CB5653}" dt="2024-02-14T11:30:28.365" v="1472"/>
          <ac:spMkLst>
            <pc:docMk/>
            <pc:sldMk cId="706131597" sldId="392"/>
            <ac:spMk id="6" creationId="{6B60DE41-3154-70F8-9772-22B73DC7ECAD}"/>
          </ac:spMkLst>
        </pc:spChg>
      </pc:sldChg>
    </pc:docChg>
  </pc:docChgLst>
  <pc:docChgLst>
    <pc:chgData name="Anand Kane" userId="59997734-39a4-40b3-a16d-6a379e0dc613" providerId="ADAL" clId="{61503D30-59D2-4489-A8B2-9CABFDD7533E}"/>
    <pc:docChg chg="undo redo custSel addSld delSld modSld">
      <pc:chgData name="Anand Kane" userId="59997734-39a4-40b3-a16d-6a379e0dc613" providerId="ADAL" clId="{61503D30-59D2-4489-A8B2-9CABFDD7533E}" dt="2024-02-15T11:55:32.470" v="1218" actId="5793"/>
      <pc:docMkLst>
        <pc:docMk/>
      </pc:docMkLst>
      <pc:sldChg chg="modSp mod">
        <pc:chgData name="Anand Kane" userId="59997734-39a4-40b3-a16d-6a379e0dc613" providerId="ADAL" clId="{61503D30-59D2-4489-A8B2-9CABFDD7533E}" dt="2024-02-15T11:55:32.470" v="1218" actId="5793"/>
        <pc:sldMkLst>
          <pc:docMk/>
          <pc:sldMk cId="1853132297" sldId="256"/>
        </pc:sldMkLst>
        <pc:spChg chg="mod">
          <ac:chgData name="Anand Kane" userId="59997734-39a4-40b3-a16d-6a379e0dc613" providerId="ADAL" clId="{61503D30-59D2-4489-A8B2-9CABFDD7533E}" dt="2024-02-15T11:55:32.470" v="1218" actId="5793"/>
          <ac:spMkLst>
            <pc:docMk/>
            <pc:sldMk cId="1853132297" sldId="256"/>
            <ac:spMk id="2" creationId="{00000000-0000-0000-0000-000000000000}"/>
          </ac:spMkLst>
        </pc:spChg>
        <pc:spChg chg="mod">
          <ac:chgData name="Anand Kane" userId="59997734-39a4-40b3-a16d-6a379e0dc613" providerId="ADAL" clId="{61503D30-59D2-4489-A8B2-9CABFDD7533E}" dt="2024-02-15T03:54:16.382" v="42" actId="20577"/>
          <ac:spMkLst>
            <pc:docMk/>
            <pc:sldMk cId="1853132297" sldId="256"/>
            <ac:spMk id="16" creationId="{00000000-0000-0000-0000-000000000000}"/>
          </ac:spMkLst>
        </pc:spChg>
      </pc:sldChg>
      <pc:sldChg chg="modSp mod">
        <pc:chgData name="Anand Kane" userId="59997734-39a4-40b3-a16d-6a379e0dc613" providerId="ADAL" clId="{61503D30-59D2-4489-A8B2-9CABFDD7533E}" dt="2024-02-15T10:03:24.924" v="984" actId="20577"/>
        <pc:sldMkLst>
          <pc:docMk/>
          <pc:sldMk cId="2371198380" sldId="317"/>
        </pc:sldMkLst>
        <pc:spChg chg="mod">
          <ac:chgData name="Anand Kane" userId="59997734-39a4-40b3-a16d-6a379e0dc613" providerId="ADAL" clId="{61503D30-59D2-4489-A8B2-9CABFDD7533E}" dt="2024-02-15T10:03:24.924" v="984" actId="20577"/>
          <ac:spMkLst>
            <pc:docMk/>
            <pc:sldMk cId="2371198380" sldId="317"/>
            <ac:spMk id="58" creationId="{680267C2-A041-7F43-8367-12EF355F492F}"/>
          </ac:spMkLst>
        </pc:spChg>
      </pc:sldChg>
      <pc:sldChg chg="modSp mod">
        <pc:chgData name="Anand Kane" userId="59997734-39a4-40b3-a16d-6a379e0dc613" providerId="ADAL" clId="{61503D30-59D2-4489-A8B2-9CABFDD7533E}" dt="2024-02-15T09:23:53.949" v="427" actId="20577"/>
        <pc:sldMkLst>
          <pc:docMk/>
          <pc:sldMk cId="2907261399" sldId="340"/>
        </pc:sldMkLst>
        <pc:spChg chg="mod">
          <ac:chgData name="Anand Kane" userId="59997734-39a4-40b3-a16d-6a379e0dc613" providerId="ADAL" clId="{61503D30-59D2-4489-A8B2-9CABFDD7533E}" dt="2024-02-15T03:58:08.083" v="140" actId="20577"/>
          <ac:spMkLst>
            <pc:docMk/>
            <pc:sldMk cId="2907261399" sldId="340"/>
            <ac:spMk id="5" creationId="{00000000-0000-0000-0000-000000000000}"/>
          </ac:spMkLst>
        </pc:spChg>
        <pc:spChg chg="mod">
          <ac:chgData name="Anand Kane" userId="59997734-39a4-40b3-a16d-6a379e0dc613" providerId="ADAL" clId="{61503D30-59D2-4489-A8B2-9CABFDD7533E}" dt="2024-02-15T09:23:53.949" v="427" actId="20577"/>
          <ac:spMkLst>
            <pc:docMk/>
            <pc:sldMk cId="2907261399" sldId="340"/>
            <ac:spMk id="6" creationId="{00000000-0000-0000-0000-000000000000}"/>
          </ac:spMkLst>
        </pc:spChg>
      </pc:sldChg>
      <pc:sldChg chg="modSp del mod">
        <pc:chgData name="Anand Kane" userId="59997734-39a4-40b3-a16d-6a379e0dc613" providerId="ADAL" clId="{61503D30-59D2-4489-A8B2-9CABFDD7533E}" dt="2024-02-15T05:48:56.151" v="313" actId="47"/>
        <pc:sldMkLst>
          <pc:docMk/>
          <pc:sldMk cId="3628148425" sldId="361"/>
        </pc:sldMkLst>
        <pc:spChg chg="mod">
          <ac:chgData name="Anand Kane" userId="59997734-39a4-40b3-a16d-6a379e0dc613" providerId="ADAL" clId="{61503D30-59D2-4489-A8B2-9CABFDD7533E}" dt="2024-02-15T05:24:39.063" v="268" actId="20577"/>
          <ac:spMkLst>
            <pc:docMk/>
            <pc:sldMk cId="3628148425" sldId="361"/>
            <ac:spMk id="58" creationId="{680267C2-A041-7F43-8367-12EF355F492F}"/>
          </ac:spMkLst>
        </pc:spChg>
      </pc:sldChg>
      <pc:sldChg chg="modSp mod">
        <pc:chgData name="Anand Kane" userId="59997734-39a4-40b3-a16d-6a379e0dc613" providerId="ADAL" clId="{61503D30-59D2-4489-A8B2-9CABFDD7533E}" dt="2024-02-15T09:28:54.601" v="446" actId="20577"/>
        <pc:sldMkLst>
          <pc:docMk/>
          <pc:sldMk cId="2283680034" sldId="364"/>
        </pc:sldMkLst>
        <pc:spChg chg="mod">
          <ac:chgData name="Anand Kane" userId="59997734-39a4-40b3-a16d-6a379e0dc613" providerId="ADAL" clId="{61503D30-59D2-4489-A8B2-9CABFDD7533E}" dt="2024-02-15T09:21:24.404" v="346"/>
          <ac:spMkLst>
            <pc:docMk/>
            <pc:sldMk cId="2283680034" sldId="364"/>
            <ac:spMk id="5" creationId="{7308B04D-A528-3B07-5386-1F3860500570}"/>
          </ac:spMkLst>
        </pc:spChg>
        <pc:spChg chg="mod">
          <ac:chgData name="Anand Kane" userId="59997734-39a4-40b3-a16d-6a379e0dc613" providerId="ADAL" clId="{61503D30-59D2-4489-A8B2-9CABFDD7533E}" dt="2024-02-15T09:28:54.601" v="446" actId="20577"/>
          <ac:spMkLst>
            <pc:docMk/>
            <pc:sldMk cId="2283680034" sldId="364"/>
            <ac:spMk id="6" creationId="{354D5654-E066-6112-DD8F-C2ECA141A412}"/>
          </ac:spMkLst>
        </pc:spChg>
      </pc:sldChg>
      <pc:sldChg chg="modSp mod">
        <pc:chgData name="Anand Kane" userId="59997734-39a4-40b3-a16d-6a379e0dc613" providerId="ADAL" clId="{61503D30-59D2-4489-A8B2-9CABFDD7533E}" dt="2024-02-15T09:21:54.033" v="364"/>
        <pc:sldMkLst>
          <pc:docMk/>
          <pc:sldMk cId="2178406655" sldId="365"/>
        </pc:sldMkLst>
        <pc:spChg chg="mod">
          <ac:chgData name="Anand Kane" userId="59997734-39a4-40b3-a16d-6a379e0dc613" providerId="ADAL" clId="{61503D30-59D2-4489-A8B2-9CABFDD7533E}" dt="2024-02-15T09:21:54.033" v="364"/>
          <ac:spMkLst>
            <pc:docMk/>
            <pc:sldMk cId="2178406655" sldId="365"/>
            <ac:spMk id="5" creationId="{84E67919-5F41-2F1E-CA3D-78EA7480EA9B}"/>
          </ac:spMkLst>
        </pc:spChg>
        <pc:spChg chg="mod">
          <ac:chgData name="Anand Kane" userId="59997734-39a4-40b3-a16d-6a379e0dc613" providerId="ADAL" clId="{61503D30-59D2-4489-A8B2-9CABFDD7533E}" dt="2024-02-15T05:43:24.474" v="303" actId="20577"/>
          <ac:spMkLst>
            <pc:docMk/>
            <pc:sldMk cId="2178406655" sldId="365"/>
            <ac:spMk id="6" creationId="{6550D6FE-919D-192E-42FE-851847A3A4AF}"/>
          </ac:spMkLst>
        </pc:spChg>
      </pc:sldChg>
      <pc:sldChg chg="modSp mod">
        <pc:chgData name="Anand Kane" userId="59997734-39a4-40b3-a16d-6a379e0dc613" providerId="ADAL" clId="{61503D30-59D2-4489-A8B2-9CABFDD7533E}" dt="2024-02-15T11:52:35.647" v="1206" actId="20577"/>
        <pc:sldMkLst>
          <pc:docMk/>
          <pc:sldMk cId="3178918463" sldId="366"/>
        </pc:sldMkLst>
        <pc:spChg chg="mod">
          <ac:chgData name="Anand Kane" userId="59997734-39a4-40b3-a16d-6a379e0dc613" providerId="ADAL" clId="{61503D30-59D2-4489-A8B2-9CABFDD7533E}" dt="2024-02-15T09:22:41.641" v="398"/>
          <ac:spMkLst>
            <pc:docMk/>
            <pc:sldMk cId="3178918463" sldId="366"/>
            <ac:spMk id="5" creationId="{8C56D239-5CC6-9DE9-62BA-827663BB3235}"/>
          </ac:spMkLst>
        </pc:spChg>
        <pc:spChg chg="mod">
          <ac:chgData name="Anand Kane" userId="59997734-39a4-40b3-a16d-6a379e0dc613" providerId="ADAL" clId="{61503D30-59D2-4489-A8B2-9CABFDD7533E}" dt="2024-02-15T11:52:35.647" v="1206" actId="20577"/>
          <ac:spMkLst>
            <pc:docMk/>
            <pc:sldMk cId="3178918463" sldId="366"/>
            <ac:spMk id="6" creationId="{E8F0BEA3-5373-9E2E-61F0-E02DBFFD9E69}"/>
          </ac:spMkLst>
        </pc:spChg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926799049" sldId="367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628069319" sldId="368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864103665" sldId="369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937318068" sldId="370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97430729" sldId="371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290588766" sldId="372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677299240" sldId="373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830531458" sldId="374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060977961" sldId="375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136227545" sldId="376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856896562" sldId="377"/>
        </pc:sldMkLst>
      </pc:sldChg>
      <pc:sldChg chg="addSp delSp modSp mod">
        <pc:chgData name="Anand Kane" userId="59997734-39a4-40b3-a16d-6a379e0dc613" providerId="ADAL" clId="{61503D30-59D2-4489-A8B2-9CABFDD7533E}" dt="2024-02-15T09:22:26.793" v="396" actId="20577"/>
        <pc:sldMkLst>
          <pc:docMk/>
          <pc:sldMk cId="3186096386" sldId="378"/>
        </pc:sldMkLst>
        <pc:spChg chg="mod">
          <ac:chgData name="Anand Kane" userId="59997734-39a4-40b3-a16d-6a379e0dc613" providerId="ADAL" clId="{61503D30-59D2-4489-A8B2-9CABFDD7533E}" dt="2024-02-15T09:22:26.793" v="396" actId="20577"/>
          <ac:spMkLst>
            <pc:docMk/>
            <pc:sldMk cId="3186096386" sldId="378"/>
            <ac:spMk id="5" creationId="{6DAD3DB4-31C4-33EC-1E04-9609F03CDFB7}"/>
          </ac:spMkLst>
        </pc:spChg>
        <pc:spChg chg="del mod">
          <ac:chgData name="Anand Kane" userId="59997734-39a4-40b3-a16d-6a379e0dc613" providerId="ADAL" clId="{61503D30-59D2-4489-A8B2-9CABFDD7533E}" dt="2024-02-15T04:43:45.387" v="170"/>
          <ac:spMkLst>
            <pc:docMk/>
            <pc:sldMk cId="3186096386" sldId="378"/>
            <ac:spMk id="6" creationId="{B91009B5-DED6-EBB0-B6FD-D0A493FB8CAD}"/>
          </ac:spMkLst>
        </pc:spChg>
        <pc:picChg chg="add mod">
          <ac:chgData name="Anand Kane" userId="59997734-39a4-40b3-a16d-6a379e0dc613" providerId="ADAL" clId="{61503D30-59D2-4489-A8B2-9CABFDD7533E}" dt="2024-02-15T04:44:36.996" v="177" actId="962"/>
          <ac:picMkLst>
            <pc:docMk/>
            <pc:sldMk cId="3186096386" sldId="378"/>
            <ac:picMk id="4" creationId="{091C8579-4613-685D-0B1D-88D63466C7F3}"/>
          </ac:picMkLst>
        </pc:picChg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095003905" sldId="379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578774298" sldId="380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914162424" sldId="381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733584538" sldId="382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633676034" sldId="383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482451133" sldId="384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993108622" sldId="385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247889222" sldId="386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960669141" sldId="387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084414700" sldId="388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719303309" sldId="389"/>
        </pc:sldMkLst>
      </pc:sldChg>
      <pc:sldChg chg="del">
        <pc:chgData name="Anand Kane" userId="59997734-39a4-40b3-a16d-6a379e0dc613" providerId="ADAL" clId="{61503D30-59D2-4489-A8B2-9CABFDD7533E}" dt="2024-02-15T05:24:05.434" v="241" actId="47"/>
        <pc:sldMkLst>
          <pc:docMk/>
          <pc:sldMk cId="3548505818" sldId="390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908693586" sldId="391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706131597" sldId="392"/>
        </pc:sldMkLst>
      </pc:sldChg>
      <pc:sldChg chg="addSp delSp modSp add mod">
        <pc:chgData name="Anand Kane" userId="59997734-39a4-40b3-a16d-6a379e0dc613" providerId="ADAL" clId="{61503D30-59D2-4489-A8B2-9CABFDD7533E}" dt="2024-02-15T09:22:12.321" v="392" actId="20577"/>
        <pc:sldMkLst>
          <pc:docMk/>
          <pc:sldMk cId="731036427" sldId="393"/>
        </pc:sldMkLst>
        <pc:spChg chg="mod">
          <ac:chgData name="Anand Kane" userId="59997734-39a4-40b3-a16d-6a379e0dc613" providerId="ADAL" clId="{61503D30-59D2-4489-A8B2-9CABFDD7533E}" dt="2024-02-15T09:22:12.321" v="392" actId="20577"/>
          <ac:spMkLst>
            <pc:docMk/>
            <pc:sldMk cId="731036427" sldId="393"/>
            <ac:spMk id="5" creationId="{9318A525-08CA-94AE-912B-0E6F8AAF5E6D}"/>
          </ac:spMkLst>
        </pc:spChg>
        <pc:spChg chg="del mod">
          <ac:chgData name="Anand Kane" userId="59997734-39a4-40b3-a16d-6a379e0dc613" providerId="ADAL" clId="{61503D30-59D2-4489-A8B2-9CABFDD7533E}" dt="2024-02-15T04:56:39.176" v="200"/>
          <ac:spMkLst>
            <pc:docMk/>
            <pc:sldMk cId="731036427" sldId="393"/>
            <ac:spMk id="6" creationId="{BF37E855-0C29-3524-32CD-5D780DEDF81C}"/>
          </ac:spMkLst>
        </pc:spChg>
        <pc:picChg chg="add mod">
          <ac:chgData name="Anand Kane" userId="59997734-39a4-40b3-a16d-6a379e0dc613" providerId="ADAL" clId="{61503D30-59D2-4489-A8B2-9CABFDD7533E}" dt="2024-02-15T04:57:03.476" v="209" actId="962"/>
          <ac:picMkLst>
            <pc:docMk/>
            <pc:sldMk cId="731036427" sldId="393"/>
            <ac:picMk id="4" creationId="{A7008907-DB0E-7A9E-E5DE-7F3B5645C7F2}"/>
          </ac:picMkLst>
        </pc:picChg>
      </pc:sldChg>
      <pc:sldChg chg="modSp add mod">
        <pc:chgData name="Anand Kane" userId="59997734-39a4-40b3-a16d-6a379e0dc613" providerId="ADAL" clId="{61503D30-59D2-4489-A8B2-9CABFDD7533E}" dt="2024-02-15T05:19:41.599" v="222" actId="255"/>
        <pc:sldMkLst>
          <pc:docMk/>
          <pc:sldMk cId="1916604609" sldId="394"/>
        </pc:sldMkLst>
        <pc:spChg chg="mod">
          <ac:chgData name="Anand Kane" userId="59997734-39a4-40b3-a16d-6a379e0dc613" providerId="ADAL" clId="{61503D30-59D2-4489-A8B2-9CABFDD7533E}" dt="2024-02-15T05:19:19.361" v="220"/>
          <ac:spMkLst>
            <pc:docMk/>
            <pc:sldMk cId="1916604609" sldId="394"/>
            <ac:spMk id="5" creationId="{7FED07DB-96B1-A755-9EF0-A386F4869FEE}"/>
          </ac:spMkLst>
        </pc:spChg>
        <pc:spChg chg="mod">
          <ac:chgData name="Anand Kane" userId="59997734-39a4-40b3-a16d-6a379e0dc613" providerId="ADAL" clId="{61503D30-59D2-4489-A8B2-9CABFDD7533E}" dt="2024-02-15T05:19:41.599" v="222" actId="255"/>
          <ac:spMkLst>
            <pc:docMk/>
            <pc:sldMk cId="1916604609" sldId="394"/>
            <ac:spMk id="6" creationId="{99DCC69D-5820-3E88-A538-9D7154D7018C}"/>
          </ac:spMkLst>
        </pc:spChg>
      </pc:sldChg>
      <pc:sldChg chg="addSp delSp modSp add mod">
        <pc:chgData name="Anand Kane" userId="59997734-39a4-40b3-a16d-6a379e0dc613" providerId="ADAL" clId="{61503D30-59D2-4489-A8B2-9CABFDD7533E}" dt="2024-02-15T09:22:57.219" v="414" actId="20577"/>
        <pc:sldMkLst>
          <pc:docMk/>
          <pc:sldMk cId="1197109869" sldId="395"/>
        </pc:sldMkLst>
        <pc:spChg chg="mod">
          <ac:chgData name="Anand Kane" userId="59997734-39a4-40b3-a16d-6a379e0dc613" providerId="ADAL" clId="{61503D30-59D2-4489-A8B2-9CABFDD7533E}" dt="2024-02-15T09:22:57.219" v="414" actId="20577"/>
          <ac:spMkLst>
            <pc:docMk/>
            <pc:sldMk cId="1197109869" sldId="395"/>
            <ac:spMk id="5" creationId="{A3CDC140-B043-4F0C-2F9B-79D012815BE8}"/>
          </ac:spMkLst>
        </pc:spChg>
        <pc:spChg chg="del mod">
          <ac:chgData name="Anand Kane" userId="59997734-39a4-40b3-a16d-6a379e0dc613" providerId="ADAL" clId="{61503D30-59D2-4489-A8B2-9CABFDD7533E}" dt="2024-02-15T05:23:13.591" v="231"/>
          <ac:spMkLst>
            <pc:docMk/>
            <pc:sldMk cId="1197109869" sldId="395"/>
            <ac:spMk id="6" creationId="{379DC934-61BC-85B0-268F-543A97E77D99}"/>
          </ac:spMkLst>
        </pc:spChg>
        <pc:picChg chg="add mod">
          <ac:chgData name="Anand Kane" userId="59997734-39a4-40b3-a16d-6a379e0dc613" providerId="ADAL" clId="{61503D30-59D2-4489-A8B2-9CABFDD7533E}" dt="2024-02-15T05:23:37.791" v="239" actId="962"/>
          <ac:picMkLst>
            <pc:docMk/>
            <pc:sldMk cId="1197109869" sldId="395"/>
            <ac:picMk id="4" creationId="{CE09EE22-DB63-95DD-C0A5-D62A2EF7BF4B}"/>
          </ac:picMkLst>
        </pc:picChg>
      </pc:sldChg>
      <pc:sldChg chg="modSp add mod">
        <pc:chgData name="Anand Kane" userId="59997734-39a4-40b3-a16d-6a379e0dc613" providerId="ADAL" clId="{61503D30-59D2-4489-A8B2-9CABFDD7533E}" dt="2024-02-15T09:30:27.921" v="466" actId="20577"/>
        <pc:sldMkLst>
          <pc:docMk/>
          <pc:sldMk cId="4292526867" sldId="396"/>
        </pc:sldMkLst>
        <pc:spChg chg="mod">
          <ac:chgData name="Anand Kane" userId="59997734-39a4-40b3-a16d-6a379e0dc613" providerId="ADAL" clId="{61503D30-59D2-4489-A8B2-9CABFDD7533E}" dt="2024-02-15T05:35:00.185" v="283"/>
          <ac:spMkLst>
            <pc:docMk/>
            <pc:sldMk cId="4292526867" sldId="396"/>
            <ac:spMk id="5" creationId="{C8F3193E-E744-1A9B-C812-D2AC690ED009}"/>
          </ac:spMkLst>
        </pc:spChg>
        <pc:spChg chg="mod">
          <ac:chgData name="Anand Kane" userId="59997734-39a4-40b3-a16d-6a379e0dc613" providerId="ADAL" clId="{61503D30-59D2-4489-A8B2-9CABFDD7533E}" dt="2024-02-15T09:30:27.921" v="466" actId="20577"/>
          <ac:spMkLst>
            <pc:docMk/>
            <pc:sldMk cId="4292526867" sldId="396"/>
            <ac:spMk id="6" creationId="{0D829CFB-CB55-AB54-167C-A3EEED50218E}"/>
          </ac:spMkLst>
        </pc:spChg>
      </pc:sldChg>
      <pc:sldChg chg="modSp add mod">
        <pc:chgData name="Anand Kane" userId="59997734-39a4-40b3-a16d-6a379e0dc613" providerId="ADAL" clId="{61503D30-59D2-4489-A8B2-9CABFDD7533E}" dt="2024-02-15T09:31:21.802" v="496" actId="20577"/>
        <pc:sldMkLst>
          <pc:docMk/>
          <pc:sldMk cId="4035681304" sldId="397"/>
        </pc:sldMkLst>
        <pc:spChg chg="mod">
          <ac:chgData name="Anand Kane" userId="59997734-39a4-40b3-a16d-6a379e0dc613" providerId="ADAL" clId="{61503D30-59D2-4489-A8B2-9CABFDD7533E}" dt="2024-02-15T09:31:21.802" v="496" actId="20577"/>
          <ac:spMkLst>
            <pc:docMk/>
            <pc:sldMk cId="4035681304" sldId="397"/>
            <ac:spMk id="6" creationId="{082A3571-B138-F9BB-0830-A879FEC2D194}"/>
          </ac:spMkLst>
        </pc:spChg>
      </pc:sldChg>
      <pc:sldChg chg="modSp add mod">
        <pc:chgData name="Anand Kane" userId="59997734-39a4-40b3-a16d-6a379e0dc613" providerId="ADAL" clId="{61503D30-59D2-4489-A8B2-9CABFDD7533E}" dt="2024-02-15T05:48:39.636" v="312" actId="255"/>
        <pc:sldMkLst>
          <pc:docMk/>
          <pc:sldMk cId="1332578815" sldId="398"/>
        </pc:sldMkLst>
        <pc:spChg chg="mod">
          <ac:chgData name="Anand Kane" userId="59997734-39a4-40b3-a16d-6a379e0dc613" providerId="ADAL" clId="{61503D30-59D2-4489-A8B2-9CABFDD7533E}" dt="2024-02-15T05:48:04.905" v="305"/>
          <ac:spMkLst>
            <pc:docMk/>
            <pc:sldMk cId="1332578815" sldId="398"/>
            <ac:spMk id="5" creationId="{38F33E2A-DF7E-7055-91A4-784F19DC7978}"/>
          </ac:spMkLst>
        </pc:spChg>
        <pc:spChg chg="mod">
          <ac:chgData name="Anand Kane" userId="59997734-39a4-40b3-a16d-6a379e0dc613" providerId="ADAL" clId="{61503D30-59D2-4489-A8B2-9CABFDD7533E}" dt="2024-02-15T05:48:39.636" v="312" actId="255"/>
          <ac:spMkLst>
            <pc:docMk/>
            <pc:sldMk cId="1332578815" sldId="398"/>
            <ac:spMk id="6" creationId="{6891C16C-182C-7E48-8297-4FB89DDB4F75}"/>
          </ac:spMkLst>
        </pc:spChg>
      </pc:sldChg>
      <pc:sldChg chg="new del">
        <pc:chgData name="Anand Kane" userId="59997734-39a4-40b3-a16d-6a379e0dc613" providerId="ADAL" clId="{61503D30-59D2-4489-A8B2-9CABFDD7533E}" dt="2024-02-15T09:42:37.817" v="498" actId="680"/>
        <pc:sldMkLst>
          <pc:docMk/>
          <pc:sldMk cId="464339553" sldId="399"/>
        </pc:sldMkLst>
      </pc:sldChg>
      <pc:sldChg chg="modSp add mod">
        <pc:chgData name="Anand Kane" userId="59997734-39a4-40b3-a16d-6a379e0dc613" providerId="ADAL" clId="{61503D30-59D2-4489-A8B2-9CABFDD7533E}" dt="2024-02-15T09:47:00.458" v="699" actId="15"/>
        <pc:sldMkLst>
          <pc:docMk/>
          <pc:sldMk cId="4117858967" sldId="399"/>
        </pc:sldMkLst>
        <pc:spChg chg="mod">
          <ac:chgData name="Anand Kane" userId="59997734-39a4-40b3-a16d-6a379e0dc613" providerId="ADAL" clId="{61503D30-59D2-4489-A8B2-9CABFDD7533E}" dt="2024-02-15T09:42:48.461" v="509" actId="20577"/>
          <ac:spMkLst>
            <pc:docMk/>
            <pc:sldMk cId="4117858967" sldId="399"/>
            <ac:spMk id="5" creationId="{42AB2E73-6252-FAB3-0094-5B0046A9F4FE}"/>
          </ac:spMkLst>
        </pc:spChg>
        <pc:spChg chg="mod">
          <ac:chgData name="Anand Kane" userId="59997734-39a4-40b3-a16d-6a379e0dc613" providerId="ADAL" clId="{61503D30-59D2-4489-A8B2-9CABFDD7533E}" dt="2024-02-15T09:47:00.458" v="699" actId="15"/>
          <ac:spMkLst>
            <pc:docMk/>
            <pc:sldMk cId="4117858967" sldId="399"/>
            <ac:spMk id="6" creationId="{1042C5EB-9743-0344-178B-D11AA2440423}"/>
          </ac:spMkLst>
        </pc:spChg>
      </pc:sldChg>
    </pc:docChg>
  </pc:docChgLst>
  <pc:docChgLst>
    <pc:chgData name="Anand Kane" userId="59997734-39a4-40b3-a16d-6a379e0dc613" providerId="ADAL" clId="{DF6F842A-4862-4408-A90D-527511B29FE3}"/>
    <pc:docChg chg="undo redo custSel addSld delSld modSld">
      <pc:chgData name="Anand Kane" userId="59997734-39a4-40b3-a16d-6a379e0dc613" providerId="ADAL" clId="{DF6F842A-4862-4408-A90D-527511B29FE3}" dt="2024-02-29T09:53:27.402" v="1846" actId="6549"/>
      <pc:docMkLst>
        <pc:docMk/>
      </pc:docMkLst>
      <pc:sldChg chg="modSp mod">
        <pc:chgData name="Anand Kane" userId="59997734-39a4-40b3-a16d-6a379e0dc613" providerId="ADAL" clId="{DF6F842A-4862-4408-A90D-527511B29FE3}" dt="2024-02-29T04:36:11.656" v="58" actId="20577"/>
        <pc:sldMkLst>
          <pc:docMk/>
          <pc:sldMk cId="1853132297" sldId="256"/>
        </pc:sldMkLst>
        <pc:spChg chg="mod">
          <ac:chgData name="Anand Kane" userId="59997734-39a4-40b3-a16d-6a379e0dc613" providerId="ADAL" clId="{DF6F842A-4862-4408-A90D-527511B29FE3}" dt="2024-02-29T04:36:11.656" v="58" actId="20577"/>
          <ac:spMkLst>
            <pc:docMk/>
            <pc:sldMk cId="1853132297" sldId="256"/>
            <ac:spMk id="2" creationId="{00000000-0000-0000-0000-000000000000}"/>
          </ac:spMkLst>
        </pc:spChg>
        <pc:spChg chg="mod">
          <ac:chgData name="Anand Kane" userId="59997734-39a4-40b3-a16d-6a379e0dc613" providerId="ADAL" clId="{DF6F842A-4862-4408-A90D-527511B29FE3}" dt="2024-02-29T04:34:39.664" v="3" actId="20577"/>
          <ac:spMkLst>
            <pc:docMk/>
            <pc:sldMk cId="1853132297" sldId="256"/>
            <ac:spMk id="16" creationId="{00000000-0000-0000-0000-000000000000}"/>
          </ac:spMkLst>
        </pc:spChg>
      </pc:sldChg>
      <pc:sldChg chg="modSp mod">
        <pc:chgData name="Anand Kane" userId="59997734-39a4-40b3-a16d-6a379e0dc613" providerId="ADAL" clId="{DF6F842A-4862-4408-A90D-527511B29FE3}" dt="2024-02-29T09:47:19.196" v="1830" actId="20577"/>
        <pc:sldMkLst>
          <pc:docMk/>
          <pc:sldMk cId="2371198380" sldId="317"/>
        </pc:sldMkLst>
        <pc:spChg chg="mod">
          <ac:chgData name="Anand Kane" userId="59997734-39a4-40b3-a16d-6a379e0dc613" providerId="ADAL" clId="{DF6F842A-4862-4408-A90D-527511B29FE3}" dt="2024-02-29T09:47:19.196" v="1830" actId="20577"/>
          <ac:spMkLst>
            <pc:docMk/>
            <pc:sldMk cId="2371198380" sldId="317"/>
            <ac:spMk id="58" creationId="{680267C2-A041-7F43-8367-12EF355F492F}"/>
          </ac:spMkLst>
        </pc:spChg>
      </pc:sldChg>
      <pc:sldChg chg="modSp mod">
        <pc:chgData name="Anand Kane" userId="59997734-39a4-40b3-a16d-6a379e0dc613" providerId="ADAL" clId="{DF6F842A-4862-4408-A90D-527511B29FE3}" dt="2024-02-29T09:48:58.684" v="1839" actId="20577"/>
        <pc:sldMkLst>
          <pc:docMk/>
          <pc:sldMk cId="2907261399" sldId="340"/>
        </pc:sldMkLst>
        <pc:spChg chg="mod">
          <ac:chgData name="Anand Kane" userId="59997734-39a4-40b3-a16d-6a379e0dc613" providerId="ADAL" clId="{DF6F842A-4862-4408-A90D-527511B29FE3}" dt="2024-02-29T04:42:07.183" v="542"/>
          <ac:spMkLst>
            <pc:docMk/>
            <pc:sldMk cId="2907261399" sldId="340"/>
            <ac:spMk id="5" creationId="{00000000-0000-0000-0000-000000000000}"/>
          </ac:spMkLst>
        </pc:spChg>
        <pc:spChg chg="mod">
          <ac:chgData name="Anand Kane" userId="59997734-39a4-40b3-a16d-6a379e0dc613" providerId="ADAL" clId="{DF6F842A-4862-4408-A90D-527511B29FE3}" dt="2024-02-29T09:48:58.684" v="1839" actId="20577"/>
          <ac:spMkLst>
            <pc:docMk/>
            <pc:sldMk cId="2907261399" sldId="340"/>
            <ac:spMk id="6" creationId="{00000000-0000-0000-0000-000000000000}"/>
          </ac:spMkLst>
        </pc:spChg>
      </pc:sldChg>
      <pc:sldChg chg="addSp delSp modSp mod">
        <pc:chgData name="Anand Kane" userId="59997734-39a4-40b3-a16d-6a379e0dc613" providerId="ADAL" clId="{DF6F842A-4862-4408-A90D-527511B29FE3}" dt="2024-02-29T05:48:39.701" v="737"/>
        <pc:sldMkLst>
          <pc:docMk/>
          <pc:sldMk cId="2283680034" sldId="364"/>
        </pc:sldMkLst>
        <pc:spChg chg="mod">
          <ac:chgData name="Anand Kane" userId="59997734-39a4-40b3-a16d-6a379e0dc613" providerId="ADAL" clId="{DF6F842A-4862-4408-A90D-527511B29FE3}" dt="2024-02-29T04:42:48.710" v="544"/>
          <ac:spMkLst>
            <pc:docMk/>
            <pc:sldMk cId="2283680034" sldId="364"/>
            <ac:spMk id="5" creationId="{7308B04D-A528-3B07-5386-1F3860500570}"/>
          </ac:spMkLst>
        </pc:spChg>
        <pc:spChg chg="del mod">
          <ac:chgData name="Anand Kane" userId="59997734-39a4-40b3-a16d-6a379e0dc613" providerId="ADAL" clId="{DF6F842A-4862-4408-A90D-527511B29FE3}" dt="2024-02-29T05:48:39.701" v="737"/>
          <ac:spMkLst>
            <pc:docMk/>
            <pc:sldMk cId="2283680034" sldId="364"/>
            <ac:spMk id="6" creationId="{354D5654-E066-6112-DD8F-C2ECA141A412}"/>
          </ac:spMkLst>
        </pc:spChg>
        <pc:picChg chg="add mod">
          <ac:chgData name="Anand Kane" userId="59997734-39a4-40b3-a16d-6a379e0dc613" providerId="ADAL" clId="{DF6F842A-4862-4408-A90D-527511B29FE3}" dt="2024-02-29T05:48:38.027" v="735" actId="1076"/>
          <ac:picMkLst>
            <pc:docMk/>
            <pc:sldMk cId="2283680034" sldId="364"/>
            <ac:picMk id="4" creationId="{FAF5856C-23E7-CBFE-F66F-69FF72AC5021}"/>
          </ac:picMkLst>
        </pc:picChg>
      </pc:sldChg>
      <pc:sldChg chg="del">
        <pc:chgData name="Anand Kane" userId="59997734-39a4-40b3-a16d-6a379e0dc613" providerId="ADAL" clId="{DF6F842A-4862-4408-A90D-527511B29FE3}" dt="2024-02-29T04:43:52.325" v="549" actId="47"/>
        <pc:sldMkLst>
          <pc:docMk/>
          <pc:sldMk cId="2178406655" sldId="365"/>
        </pc:sldMkLst>
      </pc:sldChg>
      <pc:sldChg chg="del">
        <pc:chgData name="Anand Kane" userId="59997734-39a4-40b3-a16d-6a379e0dc613" providerId="ADAL" clId="{DF6F842A-4862-4408-A90D-527511B29FE3}" dt="2024-02-29T04:43:58.478" v="550" actId="47"/>
        <pc:sldMkLst>
          <pc:docMk/>
          <pc:sldMk cId="3178918463" sldId="366"/>
        </pc:sldMkLst>
      </pc:sldChg>
      <pc:sldChg chg="del">
        <pc:chgData name="Anand Kane" userId="59997734-39a4-40b3-a16d-6a379e0dc613" providerId="ADAL" clId="{DF6F842A-4862-4408-A90D-527511B29FE3}" dt="2024-02-29T04:43:52.325" v="549" actId="47"/>
        <pc:sldMkLst>
          <pc:docMk/>
          <pc:sldMk cId="3186096386" sldId="378"/>
        </pc:sldMkLst>
      </pc:sldChg>
      <pc:sldChg chg="del">
        <pc:chgData name="Anand Kane" userId="59997734-39a4-40b3-a16d-6a379e0dc613" providerId="ADAL" clId="{DF6F842A-4862-4408-A90D-527511B29FE3}" dt="2024-02-29T04:43:52.325" v="549" actId="47"/>
        <pc:sldMkLst>
          <pc:docMk/>
          <pc:sldMk cId="731036427" sldId="393"/>
        </pc:sldMkLst>
      </pc:sldChg>
      <pc:sldChg chg="del">
        <pc:chgData name="Anand Kane" userId="59997734-39a4-40b3-a16d-6a379e0dc613" providerId="ADAL" clId="{DF6F842A-4862-4408-A90D-527511B29FE3}" dt="2024-02-29T04:43:58.478" v="550" actId="47"/>
        <pc:sldMkLst>
          <pc:docMk/>
          <pc:sldMk cId="1916604609" sldId="394"/>
        </pc:sldMkLst>
      </pc:sldChg>
      <pc:sldChg chg="del">
        <pc:chgData name="Anand Kane" userId="59997734-39a4-40b3-a16d-6a379e0dc613" providerId="ADAL" clId="{DF6F842A-4862-4408-A90D-527511B29FE3}" dt="2024-02-29T04:43:58.478" v="550" actId="47"/>
        <pc:sldMkLst>
          <pc:docMk/>
          <pc:sldMk cId="1197109869" sldId="395"/>
        </pc:sldMkLst>
      </pc:sldChg>
      <pc:sldChg chg="modSp mod">
        <pc:chgData name="Anand Kane" userId="59997734-39a4-40b3-a16d-6a379e0dc613" providerId="ADAL" clId="{DF6F842A-4862-4408-A90D-527511B29FE3}" dt="2024-02-29T07:07:15.169" v="1120" actId="20577"/>
        <pc:sldMkLst>
          <pc:docMk/>
          <pc:sldMk cId="4292526867" sldId="396"/>
        </pc:sldMkLst>
        <pc:spChg chg="mod">
          <ac:chgData name="Anand Kane" userId="59997734-39a4-40b3-a16d-6a379e0dc613" providerId="ADAL" clId="{DF6F842A-4862-4408-A90D-527511B29FE3}" dt="2024-02-29T07:00:04.601" v="761" actId="20577"/>
          <ac:spMkLst>
            <pc:docMk/>
            <pc:sldMk cId="4292526867" sldId="396"/>
            <ac:spMk id="5" creationId="{C8F3193E-E744-1A9B-C812-D2AC690ED009}"/>
          </ac:spMkLst>
        </pc:spChg>
        <pc:spChg chg="mod">
          <ac:chgData name="Anand Kane" userId="59997734-39a4-40b3-a16d-6a379e0dc613" providerId="ADAL" clId="{DF6F842A-4862-4408-A90D-527511B29FE3}" dt="2024-02-29T07:07:15.169" v="1120" actId="20577"/>
          <ac:spMkLst>
            <pc:docMk/>
            <pc:sldMk cId="4292526867" sldId="396"/>
            <ac:spMk id="6" creationId="{0D829CFB-CB55-AB54-167C-A3EEED50218E}"/>
          </ac:spMkLst>
        </pc:spChg>
      </pc:sldChg>
      <pc:sldChg chg="addSp delSp modSp mod">
        <pc:chgData name="Anand Kane" userId="59997734-39a4-40b3-a16d-6a379e0dc613" providerId="ADAL" clId="{DF6F842A-4862-4408-A90D-527511B29FE3}" dt="2024-02-29T07:18:22.967" v="1677"/>
        <pc:sldMkLst>
          <pc:docMk/>
          <pc:sldMk cId="4035681304" sldId="397"/>
        </pc:sldMkLst>
        <pc:spChg chg="mod">
          <ac:chgData name="Anand Kane" userId="59997734-39a4-40b3-a16d-6a379e0dc613" providerId="ADAL" clId="{DF6F842A-4862-4408-A90D-527511B29FE3}" dt="2024-02-29T04:43:36.306" v="548"/>
          <ac:spMkLst>
            <pc:docMk/>
            <pc:sldMk cId="4035681304" sldId="397"/>
            <ac:spMk id="5" creationId="{EA29F9C1-94BC-4E8C-CE79-50B55ECC99B2}"/>
          </ac:spMkLst>
        </pc:spChg>
        <pc:spChg chg="del mod">
          <ac:chgData name="Anand Kane" userId="59997734-39a4-40b3-a16d-6a379e0dc613" providerId="ADAL" clId="{DF6F842A-4862-4408-A90D-527511B29FE3}" dt="2024-02-29T07:18:22.967" v="1677"/>
          <ac:spMkLst>
            <pc:docMk/>
            <pc:sldMk cId="4035681304" sldId="397"/>
            <ac:spMk id="6" creationId="{082A3571-B138-F9BB-0830-A879FEC2D194}"/>
          </ac:spMkLst>
        </pc:spChg>
        <pc:picChg chg="add mod">
          <ac:chgData name="Anand Kane" userId="59997734-39a4-40b3-a16d-6a379e0dc613" providerId="ADAL" clId="{DF6F842A-4862-4408-A90D-527511B29FE3}" dt="2024-02-29T07:18:20.015" v="1675" actId="1076"/>
          <ac:picMkLst>
            <pc:docMk/>
            <pc:sldMk cId="4035681304" sldId="397"/>
            <ac:picMk id="4" creationId="{D4CF985D-BC6D-CED9-C5B0-06DCEE82BB22}"/>
          </ac:picMkLst>
        </pc:picChg>
      </pc:sldChg>
      <pc:sldChg chg="del">
        <pc:chgData name="Anand Kane" userId="59997734-39a4-40b3-a16d-6a379e0dc613" providerId="ADAL" clId="{DF6F842A-4862-4408-A90D-527511B29FE3}" dt="2024-02-29T04:43:52.325" v="549" actId="47"/>
        <pc:sldMkLst>
          <pc:docMk/>
          <pc:sldMk cId="1332578815" sldId="398"/>
        </pc:sldMkLst>
      </pc:sldChg>
      <pc:sldChg chg="modSp mod">
        <pc:chgData name="Anand Kane" userId="59997734-39a4-40b3-a16d-6a379e0dc613" providerId="ADAL" clId="{DF6F842A-4862-4408-A90D-527511B29FE3}" dt="2024-02-29T09:49:30.962" v="1842" actId="20577"/>
        <pc:sldMkLst>
          <pc:docMk/>
          <pc:sldMk cId="4117858967" sldId="399"/>
        </pc:sldMkLst>
        <pc:spChg chg="mod">
          <ac:chgData name="Anand Kane" userId="59997734-39a4-40b3-a16d-6a379e0dc613" providerId="ADAL" clId="{DF6F842A-4862-4408-A90D-527511B29FE3}" dt="2024-02-29T04:42:25.929" v="543"/>
          <ac:spMkLst>
            <pc:docMk/>
            <pc:sldMk cId="4117858967" sldId="399"/>
            <ac:spMk id="5" creationId="{42AB2E73-6252-FAB3-0094-5B0046A9F4FE}"/>
          </ac:spMkLst>
        </pc:spChg>
        <pc:spChg chg="mod">
          <ac:chgData name="Anand Kane" userId="59997734-39a4-40b3-a16d-6a379e0dc613" providerId="ADAL" clId="{DF6F842A-4862-4408-A90D-527511B29FE3}" dt="2024-02-29T09:49:30.962" v="1842" actId="20577"/>
          <ac:spMkLst>
            <pc:docMk/>
            <pc:sldMk cId="4117858967" sldId="399"/>
            <ac:spMk id="6" creationId="{1042C5EB-9743-0344-178B-D11AA2440423}"/>
          </ac:spMkLst>
        </pc:spChg>
      </pc:sldChg>
      <pc:sldChg chg="modSp add mod">
        <pc:chgData name="Anand Kane" userId="59997734-39a4-40b3-a16d-6a379e0dc613" providerId="ADAL" clId="{DF6F842A-4862-4408-A90D-527511B29FE3}" dt="2024-02-29T09:53:27.402" v="1846" actId="6549"/>
        <pc:sldMkLst>
          <pc:docMk/>
          <pc:sldMk cId="1458997644" sldId="400"/>
        </pc:sldMkLst>
        <pc:spChg chg="mod">
          <ac:chgData name="Anand Kane" userId="59997734-39a4-40b3-a16d-6a379e0dc613" providerId="ADAL" clId="{DF6F842A-4862-4408-A90D-527511B29FE3}" dt="2024-02-29T07:08:00.655" v="1122"/>
          <ac:spMkLst>
            <pc:docMk/>
            <pc:sldMk cId="1458997644" sldId="400"/>
            <ac:spMk id="5" creationId="{D8314B05-8D16-0AF8-8901-72777EE68865}"/>
          </ac:spMkLst>
        </pc:spChg>
        <pc:spChg chg="mod">
          <ac:chgData name="Anand Kane" userId="59997734-39a4-40b3-a16d-6a379e0dc613" providerId="ADAL" clId="{DF6F842A-4862-4408-A90D-527511B29FE3}" dt="2024-02-29T09:53:27.402" v="1846" actId="6549"/>
          <ac:spMkLst>
            <pc:docMk/>
            <pc:sldMk cId="1458997644" sldId="400"/>
            <ac:spMk id="6" creationId="{7AD02E7E-F2F3-CE32-CC21-03E0B8B7B5FB}"/>
          </ac:spMkLst>
        </pc:spChg>
      </pc:sldChg>
      <pc:sldChg chg="modSp add mod">
        <pc:chgData name="Anand Kane" userId="59997734-39a4-40b3-a16d-6a379e0dc613" providerId="ADAL" clId="{DF6F842A-4862-4408-A90D-527511B29FE3}" dt="2024-02-29T07:16:02.398" v="1669"/>
        <pc:sldMkLst>
          <pc:docMk/>
          <pc:sldMk cId="221621972" sldId="401"/>
        </pc:sldMkLst>
        <pc:spChg chg="mod">
          <ac:chgData name="Anand Kane" userId="59997734-39a4-40b3-a16d-6a379e0dc613" providerId="ADAL" clId="{DF6F842A-4862-4408-A90D-527511B29FE3}" dt="2024-02-29T07:16:02.398" v="1669"/>
          <ac:spMkLst>
            <pc:docMk/>
            <pc:sldMk cId="221621972" sldId="401"/>
            <ac:spMk id="6" creationId="{1E6525CA-BC66-78D3-C260-1DC42F4ABC35}"/>
          </ac:spMkLst>
        </pc:spChg>
      </pc:sldChg>
      <pc:sldChg chg="modSp add mod">
        <pc:chgData name="Anand Kane" userId="59997734-39a4-40b3-a16d-6a379e0dc613" providerId="ADAL" clId="{DF6F842A-4862-4408-A90D-527511B29FE3}" dt="2024-02-29T07:15:30.063" v="1668" actId="313"/>
        <pc:sldMkLst>
          <pc:docMk/>
          <pc:sldMk cId="1294357351" sldId="402"/>
        </pc:sldMkLst>
        <pc:spChg chg="mod">
          <ac:chgData name="Anand Kane" userId="59997734-39a4-40b3-a16d-6a379e0dc613" providerId="ADAL" clId="{DF6F842A-4862-4408-A90D-527511B29FE3}" dt="2024-02-29T07:14:58.921" v="1666"/>
          <ac:spMkLst>
            <pc:docMk/>
            <pc:sldMk cId="1294357351" sldId="402"/>
            <ac:spMk id="5" creationId="{9FE695C8-C653-E571-FC72-CF54AA1E3AE7}"/>
          </ac:spMkLst>
        </pc:spChg>
        <pc:spChg chg="mod">
          <ac:chgData name="Anand Kane" userId="59997734-39a4-40b3-a16d-6a379e0dc613" providerId="ADAL" clId="{DF6F842A-4862-4408-A90D-527511B29FE3}" dt="2024-02-29T07:15:30.063" v="1668" actId="313"/>
          <ac:spMkLst>
            <pc:docMk/>
            <pc:sldMk cId="1294357351" sldId="402"/>
            <ac:spMk id="6" creationId="{9511A2BD-B880-283C-0E4B-30CD01EFCC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ADA98-9446-4E3E-9FD4-0215DD072AD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DB66-5708-41CB-8C6F-990D3B9B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1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FE9DF-E879-00D7-3B25-03BC13E52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E1B42-195E-97C1-A9A7-2F2EA3F92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C7522-3093-520D-CF79-C1EC5AA6E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A3F65-0568-8094-4CC5-D72C9939C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C01F0-06D8-1D0A-0CFB-E27A3BAEF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C3002-6541-2BD3-C1E7-AEDF4EFEF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5AB9E-B0B9-34E2-8F5B-07AC18849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AD5E-FA51-4626-2302-A1537AEA2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6728F-ABB0-E589-F621-56CCCE995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2B5257-B93C-4CE2-03D6-F0DCDC0C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0B4957-9D75-0B36-BB72-4A5176AA9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059C-DF78-E197-1FA4-3E72E96C8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3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44C0-D68E-2A5F-3CB2-F382B4FB6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37B17-CC3A-E7DC-D985-2565FC404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9C775E-FBE8-54D9-9BE7-0F886A3CA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B998-BD8B-9731-03DF-6E4986882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7DFF7-C1D3-AC52-D567-9929BE9A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8246FB-C605-5F8D-901E-8D9F7BBCA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54B1B-26C9-F717-EF96-F05A52902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8A12D-7C18-79F1-C0C6-EE0BF5264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EEB7A-EC47-0FBB-209A-6783EEFCD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1A65B-2668-42B3-6C9A-E68C8F0421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0B588-984A-05A5-2325-A8D31701B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465F2-6D53-576F-51FA-AF40B0259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6CB70-662E-5FD0-582D-0942368C7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1179C-464A-28FF-FBC4-3733753C5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275F8-67AB-A786-4484-6D512D113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A68B1-7BCD-4922-54B4-04E5A7D48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0"/>
            <a:ext cx="20729099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9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81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7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6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95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1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333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52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98FC-F166-4815-9EFB-1E9AA3605D5D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06F-1153-4D09-90B2-49BE14CA29F1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0702" y="549280"/>
            <a:ext cx="5487114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59" y="549280"/>
            <a:ext cx="1605489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D62-7294-4E92-BA9D-95B16C6F4E18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F0DD-4FF7-41F1-BB7C-6FB8B8608340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19" y="8813800"/>
            <a:ext cx="20729099" cy="2724150"/>
          </a:xfrm>
        </p:spPr>
        <p:txBody>
          <a:bodyPr anchor="t"/>
          <a:lstStyle>
            <a:lvl1pPr algn="l">
              <a:defRPr sz="10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419" y="5813428"/>
            <a:ext cx="20729099" cy="3000375"/>
          </a:xfrm>
        </p:spPr>
        <p:txBody>
          <a:bodyPr anchor="b"/>
          <a:lstStyle>
            <a:lvl1pPr marL="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1pPr>
            <a:lvl2pPr marL="119054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2pPr>
            <a:lvl3pPr marL="238108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57162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76217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95271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71432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833379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952433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5B25-2D55-455D-A27E-84E163D3D7B3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D03-FC33-4DF3-9050-54861833B3FE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070225"/>
            <a:ext cx="10775238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6" y="3070225"/>
            <a:ext cx="10779470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6" y="4349750"/>
            <a:ext cx="10779470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C0B9-00F2-4F6E-BA98-2758666F2B1B}" type="datetime1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2AE-F27B-4FD8-A24B-AF599A255052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7D95-6B1C-400F-AE68-7A777FA969B4}" type="datetime1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8" y="546100"/>
            <a:ext cx="8023213" cy="2324100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11" y="546103"/>
            <a:ext cx="13633108" cy="11706225"/>
          </a:xfrm>
        </p:spPr>
        <p:txBody>
          <a:bodyPr/>
          <a:lstStyle>
            <a:lvl1pPr>
              <a:defRPr sz="8300"/>
            </a:lvl1pPr>
            <a:lvl2pPr>
              <a:defRPr sz="7300"/>
            </a:lvl2pPr>
            <a:lvl3pPr>
              <a:defRPr sz="63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8" y="2870203"/>
            <a:ext cx="8023213" cy="93821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CE63-0B97-4D14-8DBF-D63873981B6C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8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5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8300"/>
            </a:lvl1pPr>
            <a:lvl2pPr marL="1190545" indent="0">
              <a:buNone/>
              <a:defRPr sz="7300"/>
            </a:lvl2pPr>
            <a:lvl3pPr marL="2381085" indent="0">
              <a:buNone/>
              <a:defRPr sz="6300"/>
            </a:lvl3pPr>
            <a:lvl4pPr marL="3571626" indent="0">
              <a:buNone/>
              <a:defRPr sz="5200"/>
            </a:lvl4pPr>
            <a:lvl5pPr marL="4762171" indent="0">
              <a:buNone/>
              <a:defRPr sz="5200"/>
            </a:lvl5pPr>
            <a:lvl6pPr marL="5952711" indent="0">
              <a:buNone/>
              <a:defRPr sz="5200"/>
            </a:lvl6pPr>
            <a:lvl7pPr marL="7143256" indent="0">
              <a:buNone/>
              <a:defRPr sz="5200"/>
            </a:lvl7pPr>
            <a:lvl8pPr marL="8333796" indent="0">
              <a:buNone/>
              <a:defRPr sz="5200"/>
            </a:lvl8pPr>
            <a:lvl9pPr marL="9524337" indent="0">
              <a:buNone/>
              <a:defRPr sz="5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057" y="10734675"/>
            <a:ext cx="14632305" cy="16097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E90-73DB-43E3-AB76-7194D846DA57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5"/>
            <a:ext cx="21948458" cy="2286000"/>
          </a:xfrm>
          <a:prstGeom prst="rect">
            <a:avLst/>
          </a:prstGeom>
        </p:spPr>
        <p:txBody>
          <a:bodyPr vert="horz" lIns="238109" tIns="119056" rIns="238109" bIns="1190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38109" tIns="119056" rIns="238109" bIns="1190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l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BAA6-236D-4A64-A5B5-6FD3A721276A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0"/>
            <a:ext cx="7722605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ct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2381085" rtl="0" eaLnBrk="1" latinLnBrk="0" hangingPunct="1">
        <a:spcBef>
          <a:spcPct val="0"/>
        </a:spcBef>
        <a:buNone/>
        <a:defRPr sz="1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2908" indent="-892908" algn="l" defTabSz="2381085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1934633" indent="-744088" algn="l" defTabSz="2381085" rtl="0" eaLnBrk="1" latinLnBrk="0" hangingPunct="1">
        <a:spcBef>
          <a:spcPct val="20000"/>
        </a:spcBef>
        <a:buFont typeface="Arial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297635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166896" indent="-595270" algn="l" defTabSz="2381085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357441" indent="-595270" algn="l" defTabSz="2381085" rtl="0" eaLnBrk="1" latinLnBrk="0" hangingPunct="1">
        <a:spcBef>
          <a:spcPct val="20000"/>
        </a:spcBef>
        <a:buFont typeface="Arial" pitchFamily="34" charset="0"/>
        <a:buChar char="»"/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4798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738524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929067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119612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19054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238108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62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6217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5271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14325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33379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524337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opusconsultingsolution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twitter.com/consultopu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0315" y="0"/>
            <a:ext cx="24427490" cy="13868400"/>
          </a:xfrm>
          <a:prstGeom prst="rect">
            <a:avLst/>
          </a:prstGeom>
          <a:solidFill>
            <a:srgbClr val="1A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8109" tIns="119056" rIns="238109" bIns="119056" spcCol="0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0315" y="7789702"/>
            <a:ext cx="24427490" cy="1212850"/>
          </a:xfrm>
        </p:spPr>
        <p:txBody>
          <a:bodyPr>
            <a:normAutofit fontScale="92500" lnSpcReduction="10000"/>
          </a:bodyPr>
          <a:lstStyle/>
          <a:p>
            <a:r>
              <a:rPr lang="en-US" sz="74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Presenting to: </a:t>
            </a:r>
            <a:r>
              <a:rPr lang="en-US" sz="73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Opus Consulting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315" y="5616792"/>
            <a:ext cx="24427490" cy="190742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+mn-lt"/>
                <a:ea typeface="Open Sans" pitchFamily="34" charset="0"/>
                <a:cs typeface="Open Sans" pitchFamily="34" charset="0"/>
              </a:rPr>
              <a:t>Introduction to HashiCorp Vault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-40315" y="9726452"/>
            <a:ext cx="24427490" cy="1551148"/>
          </a:xfrm>
          <a:prstGeom prst="rect">
            <a:avLst/>
          </a:prstGeom>
        </p:spPr>
        <p:txBody>
          <a:bodyPr vert="horz" lIns="238109" tIns="119056" rIns="238109" bIns="11905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29-Feb-2024</a:t>
            </a:r>
          </a:p>
          <a:p>
            <a:r>
              <a:rPr lang="en-US" sz="4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Anand Kane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7687" y="2438400"/>
            <a:ext cx="18211800" cy="8839200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DELL\Desktop\Slider-imag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899" y="455452"/>
            <a:ext cx="4778849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4219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2D165-DE60-4124-B602-69B88AFACF9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19883" y="240888"/>
            <a:ext cx="7488936" cy="27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3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40830-5453-A16B-823E-025E18D7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29F9C1-94BC-4E8C-CE79-50B55ECC99B2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Dynamic secrets In Spring Boot - Demo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DE1745BC-311E-09D6-0809-3FB5373B6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F7511-346A-46FC-8975-CFDB6852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29196-FE79-C817-62BE-2E0C2068ED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CF985D-BC6D-CED9-C5B0-06DCEE82B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846" y="2696465"/>
            <a:ext cx="10456035" cy="95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386848" y="12743392"/>
            <a:ext cx="5690341" cy="730250"/>
          </a:xfrm>
        </p:spPr>
        <p:txBody>
          <a:bodyPr/>
          <a:lstStyle/>
          <a:p>
            <a:fld id="{F7D1ED3A-4ED0-4EE5-93FB-ADB695332B4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8F34A-B200-424E-9FD1-AA8731C8E456}"/>
              </a:ext>
            </a:extLst>
          </p:cNvPr>
          <p:cNvSpPr/>
          <p:nvPr/>
        </p:nvSpPr>
        <p:spPr>
          <a:xfrm>
            <a:off x="-1585" y="0"/>
            <a:ext cx="24387176" cy="10945825"/>
          </a:xfrm>
          <a:prstGeom prst="rect">
            <a:avLst/>
          </a:prstGeom>
          <a:solidFill>
            <a:srgbClr val="1A4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3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CC960-88E0-4904-BA3D-45D7370620DF}"/>
              </a:ext>
            </a:extLst>
          </p:cNvPr>
          <p:cNvSpPr txBox="1"/>
          <p:nvPr/>
        </p:nvSpPr>
        <p:spPr>
          <a:xfrm>
            <a:off x="13122128" y="12493644"/>
            <a:ext cx="773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2"/>
              </a:rPr>
              <a:t>consultopus</a:t>
            </a:r>
            <a:endParaRPr lang="en-US" sz="2800"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FB504-A7C3-4876-A4B9-E2982C1E60B9}"/>
              </a:ext>
            </a:extLst>
          </p:cNvPr>
          <p:cNvSpPr txBox="1"/>
          <p:nvPr/>
        </p:nvSpPr>
        <p:spPr>
          <a:xfrm>
            <a:off x="13122128" y="11371911"/>
            <a:ext cx="5264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noFill/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3"/>
              </a:rPr>
              <a:t>opusconsultingsolutions</a:t>
            </a:r>
            <a:endParaRPr lang="en-US" sz="2800">
              <a:noFill/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514B3-A3D6-426B-AD9D-84ADAA6ECB20}"/>
              </a:ext>
            </a:extLst>
          </p:cNvPr>
          <p:cNvSpPr txBox="1"/>
          <p:nvPr/>
        </p:nvSpPr>
        <p:spPr>
          <a:xfrm>
            <a:off x="930645" y="12481782"/>
            <a:ext cx="64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https://www.opusconsulting.com/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22B98-E495-40D9-A1AA-EF6874EAD645}"/>
              </a:ext>
            </a:extLst>
          </p:cNvPr>
          <p:cNvSpPr txBox="1"/>
          <p:nvPr/>
        </p:nvSpPr>
        <p:spPr>
          <a:xfrm>
            <a:off x="831247" y="11523597"/>
            <a:ext cx="9806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2500 </a:t>
            </a:r>
            <a:r>
              <a:rPr lang="en-US" sz="2800" dirty="0" err="1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Northwinds</a:t>
            </a: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Pkwy, Suite 630, Alpharetta 30009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774E44-96AC-4C95-ABD4-8FA0CA382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8" y="11523597"/>
            <a:ext cx="586978" cy="586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8261E-F5E1-4E0B-B015-5DC5B191EF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01" y="11523597"/>
            <a:ext cx="435292" cy="435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8372C-6E8F-46CA-9BC6-33B0B251A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8" y="12493644"/>
            <a:ext cx="511358" cy="511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DC4B59-D4EA-4EA3-B4D7-2602E5E05AA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32116" y="3362799"/>
            <a:ext cx="7488936" cy="2771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E24F81-B538-4393-89A0-F12F16AED450}"/>
              </a:ext>
            </a:extLst>
          </p:cNvPr>
          <p:cNvSpPr txBox="1"/>
          <p:nvPr/>
        </p:nvSpPr>
        <p:spPr>
          <a:xfrm>
            <a:off x="930645" y="6417284"/>
            <a:ext cx="894229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Thank You.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E83FC-669A-4E08-A7A0-8DDE5A4ED3FA}"/>
              </a:ext>
            </a:extLst>
          </p:cNvPr>
          <p:cNvSpPr txBox="1"/>
          <p:nvPr/>
        </p:nvSpPr>
        <p:spPr>
          <a:xfrm>
            <a:off x="6131862" y="5142047"/>
            <a:ext cx="112629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             </a:t>
            </a:r>
            <a:r>
              <a:rPr lang="en-US" sz="9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Q &amp; A  </a:t>
            </a:r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3426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Opus\QBR Template\New ref\edit\Slide 11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7" y="0"/>
            <a:ext cx="24502092" cy="137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-40304" y="36673"/>
            <a:ext cx="24502092" cy="13902460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      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32547" y="244530"/>
            <a:ext cx="2019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ea typeface="Open Sans" pitchFamily="34" charset="0"/>
                <a:cs typeface="Open Sans" pitchFamily="34" charset="0"/>
              </a:rPr>
              <a:t>Agenda</a:t>
            </a:r>
            <a:endParaRPr lang="en-US" sz="7500" b="1" dirty="0">
              <a:solidFill>
                <a:srgbClr val="1A4F9B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6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77600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4483" y="2223596"/>
            <a:ext cx="23150566" cy="7377602"/>
            <a:chOff x="863508" y="1078924"/>
            <a:chExt cx="22627159" cy="4343791"/>
          </a:xfrm>
        </p:grpSpPr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179C4B39-95A5-0B4A-92D4-64E9A86EDD2E}"/>
                </a:ext>
              </a:extLst>
            </p:cNvPr>
            <p:cNvSpPr txBox="1">
              <a:spLocks/>
            </p:cNvSpPr>
            <p:nvPr/>
          </p:nvSpPr>
          <p:spPr>
            <a:xfrm>
              <a:off x="17652036" y="4844800"/>
              <a:ext cx="5838631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54C9C887-12FE-2C45-BAEF-49F700FC83B7}"/>
                </a:ext>
              </a:extLst>
            </p:cNvPr>
            <p:cNvSpPr txBox="1">
              <a:spLocks/>
            </p:cNvSpPr>
            <p:nvPr/>
          </p:nvSpPr>
          <p:spPr>
            <a:xfrm>
              <a:off x="10001410" y="4820464"/>
              <a:ext cx="6156522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680267C2-A041-7F43-8367-12EF355F492F}"/>
                </a:ext>
              </a:extLst>
            </p:cNvPr>
            <p:cNvSpPr txBox="1">
              <a:spLocks/>
            </p:cNvSpPr>
            <p:nvPr/>
          </p:nvSpPr>
          <p:spPr>
            <a:xfrm>
              <a:off x="863508" y="1078924"/>
              <a:ext cx="21484760" cy="299001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ea typeface="Open Sans" pitchFamily="34" charset="0"/>
                  <a:cs typeface="Open Sans" pitchFamily="34" charset="0"/>
                </a:rPr>
                <a:t>Introduce the audience to the HashiCorp Vault and its usage in Spring Boot services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Use key value secrets to connect to PostgreSQL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Create short lived username and password dynamically to connect to PostgreSQL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Use Vault secrets in Spring Boot service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endParaRPr lang="en-US" dirty="0">
                <a:ea typeface="Open Sans" pitchFamily="34" charset="0"/>
                <a:cs typeface="Open Sans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dirty="0">
                <a:ea typeface="Open Sans" pitchFamily="34" charset="0"/>
                <a:cs typeface="Open Sans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Takeaways from the session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Understand how sensitive information can be moved out of services and stored securely in HashiCorp Vault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Be able to create and manipulate static and dynamic secrets in Vault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263CFE-8018-4C9E-8C37-52F0B35972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HashiCorp Vault Introduction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714751"/>
            <a:ext cx="2144524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Identity-based secrets and encryption management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 secret is anything sensitive that needs to be secured, such as API encryption keys, passwords, and certificates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Secrets are encrypted before they are stored in the storage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Access to secrets is tightly controlled (restricted), and auditable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Clients (users, machines, apps) are authenticated and checked for authorization before they are given access to secrets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Allows configuration of fine-grained token-based access to various secrets by attaching tokens to policies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Secrets can be accessed via UI, CLI, and HTTP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01789-314C-511E-C438-83742C941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B2E73-6252-FAB3-0094-5B0046A9F4FE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Basic Operations Using CLI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0C339C40-7EE6-CA56-2A69-6318ED42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30B1B-F73F-2E0D-994F-098CDDBE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2C5EB-9743-0344-178B-D11AA2440423}"/>
              </a:ext>
            </a:extLst>
          </p:cNvPr>
          <p:cNvSpPr/>
          <p:nvPr/>
        </p:nvSpPr>
        <p:spPr>
          <a:xfrm>
            <a:off x="1082240" y="2714751"/>
            <a:ext cx="214452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Starting Vault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Enabling secrets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Creating secrets (put)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Updating secrets (patch)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Deleting secrets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Listing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6877A-7B96-41B9-B5FB-424BB82F3C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5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47F29-2CD9-D578-D380-A1A9B5ED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08B04D-A528-3B07-5386-1F3860500570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Integration with Spring Boot - Demo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0756B649-BE84-1B50-0FB1-AC52A2749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8047A3-ADFC-A275-5D1A-23959F4C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4A533-504F-A50C-68F0-090CF989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5856C-23E7-CBFE-F66F-69FF72AC5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080" y="2655908"/>
            <a:ext cx="9440772" cy="81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741BA-0C6D-203E-E1AE-A320BB3EA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3193E-E744-1A9B-C812-D2AC690ED009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HashiCorp Vault Key Features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3FE7D13F-60B4-0FC8-B04B-0D68E4AD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CD1BD-EF47-0692-3654-DB67AAF3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29CFB-CB55-AB54-167C-A3EEED50218E}"/>
              </a:ext>
            </a:extLst>
          </p:cNvPr>
          <p:cNvSpPr/>
          <p:nvPr/>
        </p:nvSpPr>
        <p:spPr>
          <a:xfrm>
            <a:off x="1082240" y="3390609"/>
            <a:ext cx="21445249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Secure Secret Storage</a:t>
            </a:r>
            <a:r>
              <a:rPr lang="en-US" sz="4000" dirty="0"/>
              <a:t>: Encrypts key/value secrets prior to writing them to persistent storage, so gaining access to the raw storage isn't enough to access your secrets.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Dynamic Secrets:</a:t>
            </a:r>
            <a:r>
              <a:rPr lang="en-US" sz="4000" dirty="0"/>
              <a:t> Secrets can be generated dynamically for a given lease period (TTL). They are revoked automatically after the lease period is over. For example, credentials to access RDBMS DB, Message brokers, Kubernetes clusters etc.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Data Encryption:</a:t>
            </a:r>
            <a:r>
              <a:rPr lang="en-US" sz="4000" dirty="0"/>
              <a:t> Vault can encrypt and decrypt data without storing it. This allows security teams to define encryption parameters and developers to encrypt data without having to design encryption methods.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Leasing and Renewal:</a:t>
            </a:r>
            <a:r>
              <a:rPr lang="en-US" sz="4000" dirty="0"/>
              <a:t> All secrets in Vault have a lease associated with them. At the end of the lease, Vault will automatically revoke that secret. Clients can renew leases via built-in renew APIs.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Revocation:</a:t>
            </a:r>
            <a:r>
              <a:rPr lang="en-US" sz="4000" dirty="0"/>
              <a:t> Vault has built-in support for secret revocation. Vault can revoke not only single secret, but a tree of secrets, for example all secrets read by a specific user, or all secrets of a particular type. Revocation assists in key rolling as well as locking down systems in the case of an intrusion.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16AC0-EAD1-7C47-1D15-EF6ED28AEB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2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7C8FE-2DD7-B36B-A53B-1BC07D7E1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314B05-8D16-0AF8-8901-72777EE68865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Types of Secret Engines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B218B212-78F0-7959-3A3F-CC439ED3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5005B-0688-2CD6-E92C-FA739CF5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02E7E-F2F3-CE32-CC21-03E0B8B7B5FB}"/>
              </a:ext>
            </a:extLst>
          </p:cNvPr>
          <p:cNvSpPr/>
          <p:nvPr/>
        </p:nvSpPr>
        <p:spPr>
          <a:xfrm>
            <a:off x="1082240" y="3390609"/>
            <a:ext cx="21445249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Vault </a:t>
            </a:r>
            <a:r>
              <a:rPr lang="en-US" sz="4400"/>
              <a:t>supports generation </a:t>
            </a:r>
            <a:r>
              <a:rPr lang="en-US" sz="4400" dirty="0"/>
              <a:t>of credentials for most of the systems such as RDBMS, Message brokers, Cloud services, Kubernetes clusters etc.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It has a secret provider engine for every such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Vault provides plug-in interface to create engines for systems that are not supported out of the box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Some examples of secret provider engines are,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KV - generic secrets engine for storing key value secrets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Database - Generate username passwords to access most of the DBs dynamically.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RabbitMQ - Generate user credentials dynamically.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Kubernetes - Generate service account tokens dynamically.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72285-1F09-476A-F296-869EE2AF36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60C40-2B97-EAEC-E8D2-66C8A276F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E695C8-C653-E571-FC72-CF54AA1E3AE7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Controlling access to secrets - Policies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B86CF82B-96AF-5909-ED52-B2B4EBAC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51960-5C53-641A-15C5-33DC3AFD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1A2BD-B880-283C-0E4B-30CD01EFCC2E}"/>
              </a:ext>
            </a:extLst>
          </p:cNvPr>
          <p:cNvSpPr/>
          <p:nvPr/>
        </p:nvSpPr>
        <p:spPr>
          <a:xfrm>
            <a:off x="1082240" y="3390609"/>
            <a:ext cx="2144524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Provides fine grain access to secrets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Allows configuring capabilities (read, write, delete, list etc.)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A token is attached to a policy when created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A token used to access secrets controls access and capabilities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49DAB-1058-EFED-2A8A-D10C4F33EA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5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90D6-40BF-EA26-4733-567A91C2A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F1B01D-19E4-D1B0-BEC8-F2E6CE356654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Dynamic Secrets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9224CC47-01BB-3337-148B-8CF2EA1D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D688D-76B2-C8FB-3C49-58B91C8D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525CA-BC66-78D3-C260-1DC42F4ABC35}"/>
              </a:ext>
            </a:extLst>
          </p:cNvPr>
          <p:cNvSpPr/>
          <p:nvPr/>
        </p:nvSpPr>
        <p:spPr>
          <a:xfrm>
            <a:off x="1082240" y="3390609"/>
            <a:ext cx="214452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Created on the fly when requested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No need to statically configure secrets in </a:t>
            </a:r>
            <a:r>
              <a:rPr lang="en-US" sz="4000" dirty="0" err="1"/>
              <a:t>kv</a:t>
            </a:r>
            <a:r>
              <a:rPr lang="en-US" sz="4000" dirty="0"/>
              <a:t> secrets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Not shared with other clients/services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No risk of being compromised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Have a configurable TTL and revocation mechanism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Vault provides support for most of common databases like PostgreSQL, Oracle, </a:t>
            </a:r>
            <a:r>
              <a:rPr lang="en-US" sz="4000" dirty="0" err="1"/>
              <a:t>MySql</a:t>
            </a:r>
            <a:r>
              <a:rPr lang="en-US" sz="4000" dirty="0"/>
              <a:t> </a:t>
            </a:r>
            <a:r>
              <a:rPr lang="en-US" sz="4000" dirty="0" err="1"/>
              <a:t>etc</a:t>
            </a: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Vault allows creating plugins for data sources for which support is not provided out of the 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37BBC-16DE-1DC5-D3DF-EB8A3A8B2C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B41DB227C6049B458E24AB60A3C9A" ma:contentTypeVersion="0" ma:contentTypeDescription="Create a new document." ma:contentTypeScope="" ma:versionID="73d2a9b9fb9830b2cf51582a1bcd8c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35A59-7C5E-45BB-B0D1-5DE227421822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cc9336e-915b-48a6-99cb-95df84d056a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0B38742-CA56-4728-8734-3820A754E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89C6A4-D651-44C1-BCCB-C301E5F016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5022</TotalTime>
  <Words>829</Words>
  <Application>Microsoft Office PowerPoint</Application>
  <PresentationFormat>Custom</PresentationFormat>
  <Paragraphs>96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Microsoft New Tai Lue</vt:lpstr>
      <vt:lpstr>Open Sans</vt:lpstr>
      <vt:lpstr>Open Sans Light</vt:lpstr>
      <vt:lpstr>Office Theme</vt:lpstr>
      <vt:lpstr>Introduction to HashiCorp Vault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Quarterly Business Review</dc:title>
  <dc:creator>Deepak Tiwari</dc:creator>
  <cp:lastModifiedBy>Anand Kane</cp:lastModifiedBy>
  <cp:revision>295</cp:revision>
  <dcterms:created xsi:type="dcterms:W3CDTF">2019-09-19T05:03:36Z</dcterms:created>
  <dcterms:modified xsi:type="dcterms:W3CDTF">2024-02-29T09:53:31Z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0x0101006E1B41DB227C6049B458E24AB60A3C9A</vt:lpwstr>
  </property>
</Properties>
</file>