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52A9-5CFC-4D06-98D8-448A79B45694}" type="datetimeFigureOut">
              <a:rPr lang="en-IN" smtClean="0"/>
              <a:t>26-01-2019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69B7-906F-4F38-8170-CC1B15168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13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52A9-5CFC-4D06-98D8-448A79B45694}" type="datetimeFigureOut">
              <a:rPr lang="en-IN" smtClean="0"/>
              <a:t>26-01-2019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69B7-906F-4F38-8170-CC1B15168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3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52A9-5CFC-4D06-98D8-448A79B45694}" type="datetimeFigureOut">
              <a:rPr lang="en-IN" smtClean="0"/>
              <a:t>26-01-2019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69B7-906F-4F38-8170-CC1B15168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21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52A9-5CFC-4D06-98D8-448A79B45694}" type="datetimeFigureOut">
              <a:rPr lang="en-IN" smtClean="0"/>
              <a:t>26-01-2019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69B7-906F-4F38-8170-CC1B15168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03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52A9-5CFC-4D06-98D8-448A79B45694}" type="datetimeFigureOut">
              <a:rPr lang="en-IN" smtClean="0"/>
              <a:t>26-01-2019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69B7-906F-4F38-8170-CC1B15168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52A9-5CFC-4D06-98D8-448A79B45694}" type="datetimeFigureOut">
              <a:rPr lang="en-IN" smtClean="0"/>
              <a:t>26-01-2019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69B7-906F-4F38-8170-CC1B15168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95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52A9-5CFC-4D06-98D8-448A79B45694}" type="datetimeFigureOut">
              <a:rPr lang="en-IN" smtClean="0"/>
              <a:t>26-01-2019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69B7-906F-4F38-8170-CC1B15168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20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52A9-5CFC-4D06-98D8-448A79B45694}" type="datetimeFigureOut">
              <a:rPr lang="en-IN" smtClean="0"/>
              <a:t>26-01-2019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69B7-906F-4F38-8170-CC1B15168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93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52A9-5CFC-4D06-98D8-448A79B45694}" type="datetimeFigureOut">
              <a:rPr lang="en-IN" smtClean="0"/>
              <a:t>26-01-2019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69B7-906F-4F38-8170-CC1B15168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54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52A9-5CFC-4D06-98D8-448A79B45694}" type="datetimeFigureOut">
              <a:rPr lang="en-IN" smtClean="0"/>
              <a:t>26-01-2019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69B7-906F-4F38-8170-CC1B15168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3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52A9-5CFC-4D06-98D8-448A79B45694}" type="datetimeFigureOut">
              <a:rPr lang="en-IN" smtClean="0"/>
              <a:t>26-01-2019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69B7-906F-4F38-8170-CC1B15168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86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52A9-5CFC-4D06-98D8-448A79B45694}" type="datetimeFigureOut">
              <a:rPr lang="en-IN" smtClean="0"/>
              <a:t>26-01-2019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D69B7-906F-4F38-8170-CC1B15168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90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iaas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39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01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372" y="2420848"/>
            <a:ext cx="36492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95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iaas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iaas</dc:title>
  <dc:creator>hp - pc</dc:creator>
  <cp:lastModifiedBy>hp - pc</cp:lastModifiedBy>
  <cp:revision>1</cp:revision>
  <dcterms:created xsi:type="dcterms:W3CDTF">2019-01-26T18:14:45Z</dcterms:created>
  <dcterms:modified xsi:type="dcterms:W3CDTF">2019-01-26T18:14:54Z</dcterms:modified>
</cp:coreProperties>
</file>