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65D8-B71C-FF6B-7F62-A60CCA73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37B49-BE7E-B544-1534-C90AEC474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B0AB-8D7A-16F1-FB39-DDF8F14C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6D22-7A5F-E224-0280-6D7DB6BE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E289-7C10-3DEB-2563-3DC07AE2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8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265-4742-6A29-DD24-3FCCA9C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7622-74B6-D331-2611-618F0790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89F0-9C15-EEAA-D23C-82C19ED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CD5F-7735-7387-FB23-2E444AD5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B1D5-D286-D892-FBA7-145C242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AF0F-7589-8194-BAEE-C9CDF104B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47A0-6A82-8EAA-2CBA-FC1168DA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57B1-BF62-9C74-F470-768EB21E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8AB6-C843-9EFA-CD30-9A182105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797B-8E3A-BA04-2799-9CB5F9F6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FA9D-FB52-FB13-D9AE-13C5E18E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6C6E-6F1D-F3FE-AA0E-1A9F0F93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1BB3-68A1-7210-41E3-3026137D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C0B7-0D59-106F-AB94-9352212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BE07-81F5-7DB2-695B-56C4AA3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8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B11E-C5F1-7FA6-D62C-3FE36E73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8E82-DA3C-FAB8-3521-D5B71F41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6D39-8F70-C35D-2CDC-06B50FD4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F01D-69C2-3E2D-9EE4-D6A37F06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F45A-37F3-7412-4C30-305F13D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4F3A-5145-4DB8-FDEB-96567E30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03B8-53E1-7B3E-53BC-256D132B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2FAFB-2393-1E63-7062-8BF7CA11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B37A-ACF0-46C9-D732-7CD16A0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CEF2-0A94-AB07-BE44-350ABDA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FEAF-6A50-5826-E429-0DACDC90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A6A4-34A0-A6BC-D6E3-7DA52D79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EF9A-C639-34B8-C1CB-C54D524B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A909-3550-9231-51A1-F22CC880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465FC-D268-0633-ABE1-C6B6A48A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93FD1-553B-E255-1816-B80D560F0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3D40B-013A-C485-100E-D53822CC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36C81-AA14-3A98-54B0-E11397C8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0F2A1-1630-737F-66E1-A3BEBDBD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14E-24FE-C202-4B74-DC261F7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36672-45E5-9343-8324-0A13B552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0B3D1-8CEA-0624-5E54-3A9DC9BF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72C2-76D6-9F72-FDA8-F279D17D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9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63D86-77CB-976A-1FAF-62E86228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0E2DD-3E9A-BFB7-4D1F-B4165CE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67A16-0395-38F1-966E-5FA849C4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2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FE3-A032-076E-8754-052D3210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537A-4351-1D73-9A0E-9DB26282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687D-B552-80DE-0027-DEE641AF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ADE7-89DF-AEBF-C5B5-01A81636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F9D5F-87EB-B599-1591-4143DD91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5C59F-DAB6-545B-C4C8-7D6B75C2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CE1C-D54F-D7FB-283B-48357B0A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A07A-F996-690F-BF8C-4ACB9DE9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A47A3-A9AA-BAB0-CBE8-60D577D76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D270-355E-01E0-9BA2-A0DDDBDB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C3A5-0A89-7E4E-9E38-0015ED37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C65E-0E50-DD0C-C54D-27A9429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5507E-196C-DDD8-110E-9F410BF1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11E5-550F-B353-A0F9-5273344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9136-A0DE-6289-EC28-75782E11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BFD-A3BD-445A-9C38-464D3CA0B20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DBC9-169D-1D08-EEC6-408EBBE47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DAD5-B7DA-BBE1-52D8-9623031F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65FF-8AD2-4E83-B0C7-2C8E354F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6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krvermamisc/MFA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2F89-3FFF-8EE7-02BF-AA5FC938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8479"/>
            <a:ext cx="9144000" cy="909003"/>
          </a:xfrm>
        </p:spPr>
        <p:txBody>
          <a:bodyPr>
            <a:normAutofit fontScale="90000"/>
          </a:bodyPr>
          <a:lstStyle/>
          <a:p>
            <a:r>
              <a:rPr lang="en-IN" dirty="0"/>
              <a:t>MICRO-FRONT-END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41D80-BBC7-440D-B1F0-EB7C00EF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6" y="2077402"/>
            <a:ext cx="11643265" cy="3642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9273-ECCF-922A-E708-22B60ED9B7D3}"/>
              </a:ext>
            </a:extLst>
          </p:cNvPr>
          <p:cNvSpPr txBox="1"/>
          <p:nvPr/>
        </p:nvSpPr>
        <p:spPr>
          <a:xfrm>
            <a:off x="640080" y="6187440"/>
            <a:ext cx="642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Git: </a:t>
            </a:r>
            <a:r>
              <a:rPr lang="en-IN" dirty="0">
                <a:hlinkClick r:id="rId3"/>
              </a:rPr>
              <a:t>https://github.com/anandkrvermamisc/MFADEMO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808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8BA1-C4EC-39B4-EE86-3B1ED905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920" y="2567305"/>
            <a:ext cx="3398520" cy="1405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15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5BD4-3CA8-877B-2C90-2CFCD226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Key Challenges to Solve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DB0C-B9D9-3248-E4F0-4A5525A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6"/>
            <a:ext cx="10515600" cy="2055495"/>
          </a:xfrm>
        </p:spPr>
        <p:txBody>
          <a:bodyPr/>
          <a:lstStyle/>
          <a:p>
            <a:r>
              <a:rPr lang="en-IN" dirty="0"/>
              <a:t>How to Handle when one of Child App is down.</a:t>
            </a:r>
          </a:p>
          <a:p>
            <a:r>
              <a:rPr lang="en-IN" dirty="0"/>
              <a:t>Provide Navigation specific to Child app </a:t>
            </a:r>
          </a:p>
          <a:p>
            <a:r>
              <a:rPr lang="en-IN" dirty="0"/>
              <a:t>Concrete solution for Routing</a:t>
            </a:r>
          </a:p>
          <a:p>
            <a:r>
              <a:rPr lang="en-IN" dirty="0"/>
              <a:t>Expose Multiple type of components (JSX/.JS) for Composite views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4A3C84-2660-8C9D-9108-DABA93DDB27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Limitation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A8081-810D-33A2-AA47-9C9A777FA87E}"/>
              </a:ext>
            </a:extLst>
          </p:cNvPr>
          <p:cNvSpPr txBox="1">
            <a:spLocks/>
          </p:cNvSpPr>
          <p:nvPr/>
        </p:nvSpPr>
        <p:spPr>
          <a:xfrm>
            <a:off x="655320" y="4471988"/>
            <a:ext cx="10515600" cy="205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Only JavaScript and CSS can be shared via common top level folders</a:t>
            </a:r>
          </a:p>
          <a:p>
            <a:r>
              <a:rPr lang="en-IN" dirty="0"/>
              <a:t>Shared components can’t be maintained in separate folder as there is no context of </a:t>
            </a:r>
            <a:r>
              <a:rPr lang="en-IN" dirty="0" err="1"/>
              <a:t>node_modules</a:t>
            </a:r>
            <a:r>
              <a:rPr lang="en-IN" dirty="0"/>
              <a:t> in separate context folder</a:t>
            </a:r>
          </a:p>
          <a:p>
            <a:r>
              <a:rPr lang="en-IN" dirty="0"/>
              <a:t>Name space conflicts can occur for CSS between MFE apps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8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191F-5BB1-4058-0605-7C383D62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For MFE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3E36C-0E77-826D-2079-D7CCD42B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4" y="1528366"/>
            <a:ext cx="10385049" cy="47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C849-A91A-5B73-E7CE-9DC814BE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Time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21A7-8F8F-4E1A-1106-464982B3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7" y="1690688"/>
            <a:ext cx="10701313" cy="4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4150-3811-E8F7-25BD-6473500C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Time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E0392-BAA9-15C1-0B8A-CC7B1B2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566393"/>
            <a:ext cx="7934960" cy="47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D57C-421F-A75A-A779-B7A09202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Webpack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F41A-F815-7659-D46B-12324F92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58" y="1690688"/>
            <a:ext cx="10704684" cy="38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F219-2C08-A402-F91F-5EDE6B1E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55"/>
            <a:ext cx="10515600" cy="1325563"/>
          </a:xfrm>
        </p:spPr>
        <p:txBody>
          <a:bodyPr/>
          <a:lstStyle/>
          <a:p>
            <a:r>
              <a:rPr lang="en-IN" dirty="0"/>
              <a:t>Federation between HOST and MFA-CHILD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C5EB-4DE0-52DB-D48D-C9B39EA9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1056640"/>
            <a:ext cx="10878109" cy="53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A151-70EA-822C-2ECD-E1F2D4B1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IN" dirty="0"/>
              <a:t>Webpack Federation output from Child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2A73A-30C8-D324-6F26-9E010D89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1221806"/>
            <a:ext cx="10154920" cy="54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769-7B86-AE39-9DFF-B24A733A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Federation on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ED975-A99E-8DA9-A2B4-DEECF436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8" y="1568192"/>
            <a:ext cx="10597572" cy="47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1868-3DC3-1630-1A5E-B6D3DA4A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dirty="0"/>
              <a:t>Federated Execution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CD4B3-9D2B-F223-8D27-3C19F975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0" y="1487488"/>
            <a:ext cx="10921800" cy="47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MICRO-FRONT-END</vt:lpstr>
      <vt:lpstr>Scenario For MFE</vt:lpstr>
      <vt:lpstr>Build Time Integration </vt:lpstr>
      <vt:lpstr>Run Time Integration</vt:lpstr>
      <vt:lpstr>Role Of Webpack</vt:lpstr>
      <vt:lpstr>Federation between HOST and MFA-CHILD</vt:lpstr>
      <vt:lpstr>Webpack Federation output from Child APP</vt:lpstr>
      <vt:lpstr>Webpack Federation on Container</vt:lpstr>
      <vt:lpstr>Federated Execution </vt:lpstr>
      <vt:lpstr>PowerPoint Presentation</vt:lpstr>
      <vt:lpstr>Key Challenges to Solve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MICRO-FRONT-END</dc:title>
  <dc:creator>Anand Kumar Verma</dc:creator>
  <cp:lastModifiedBy>Anand Kumar Verma</cp:lastModifiedBy>
  <cp:revision>14</cp:revision>
  <dcterms:created xsi:type="dcterms:W3CDTF">2023-10-17T06:11:46Z</dcterms:created>
  <dcterms:modified xsi:type="dcterms:W3CDTF">2023-10-17T06:59:18Z</dcterms:modified>
</cp:coreProperties>
</file>