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146847057" r:id="rId12"/>
    <p:sldId id="2146847058" r:id="rId13"/>
    <p:sldId id="2146847059"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90387" y="4718340"/>
            <a:ext cx="9759485"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a:t>
            </a:r>
            <a:r>
              <a:rPr lang="en-IN" sz="2000" b="1" dirty="0" err="1">
                <a:solidFill>
                  <a:schemeClr val="accent1">
                    <a:lumMod val="75000"/>
                  </a:schemeClr>
                </a:solidFill>
                <a:latin typeface="Arial"/>
                <a:cs typeface="Arial"/>
              </a:rPr>
              <a:t>nand</a:t>
            </a:r>
            <a:r>
              <a:rPr lang="en-IN" sz="2000" b="1" dirty="0">
                <a:solidFill>
                  <a:schemeClr val="accent1">
                    <a:lumMod val="75000"/>
                  </a:schemeClr>
                </a:solidFill>
                <a:latin typeface="Arial"/>
                <a:cs typeface="Arial"/>
              </a:rPr>
              <a:t> Kumar V </a:t>
            </a:r>
            <a:r>
              <a:rPr lang="en-US" sz="2000" b="1" dirty="0">
                <a:solidFill>
                  <a:schemeClr val="accent1">
                    <a:lumMod val="75000"/>
                  </a:schemeClr>
                </a:solidFill>
                <a:latin typeface="Arial"/>
                <a:cs typeface="Arial"/>
              </a:rPr>
              <a:t>- College Of Engineering, Guindy-Department of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normAutofit/>
          </a:bodyPr>
          <a:lstStyle/>
          <a:p>
            <a:r>
              <a:rPr lang="en-IN" dirty="0" err="1"/>
              <a:t>Key_log</a:t>
            </a:r>
            <a:r>
              <a:rPr lang="en-IN" dirty="0"/>
              <a:t> file</a:t>
            </a:r>
          </a:p>
        </p:txBody>
      </p:sp>
      <p:pic>
        <p:nvPicPr>
          <p:cNvPr id="5" name="Picture 4">
            <a:extLst>
              <a:ext uri="{FF2B5EF4-FFF2-40B4-BE49-F238E27FC236}">
                <a16:creationId xmlns:a16="http://schemas.microsoft.com/office/drawing/2014/main" id="{439E6328-1F31-8766-1F6E-B64086269F18}"/>
              </a:ext>
            </a:extLst>
          </p:cNvPr>
          <p:cNvPicPr>
            <a:picLocks noChangeAspect="1"/>
          </p:cNvPicPr>
          <p:nvPr/>
        </p:nvPicPr>
        <p:blipFill>
          <a:blip r:embed="rId2"/>
          <a:stretch>
            <a:fillRect/>
          </a:stretch>
        </p:blipFill>
        <p:spPr>
          <a:xfrm>
            <a:off x="1133678" y="2406014"/>
            <a:ext cx="9754961" cy="1838582"/>
          </a:xfrm>
          <a:prstGeom prst="rect">
            <a:avLst/>
          </a:prstGeom>
        </p:spPr>
      </p:pic>
    </p:spTree>
    <p:extLst>
      <p:ext uri="{BB962C8B-B14F-4D97-AF65-F5344CB8AC3E}">
        <p14:creationId xmlns:p14="http://schemas.microsoft.com/office/powerpoint/2010/main" val="244287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4" name="Picture 3">
            <a:extLst>
              <a:ext uri="{FF2B5EF4-FFF2-40B4-BE49-F238E27FC236}">
                <a16:creationId xmlns:a16="http://schemas.microsoft.com/office/drawing/2014/main" id="{07A3453B-0C19-CE79-02DC-4744F715BCE6}"/>
              </a:ext>
            </a:extLst>
          </p:cNvPr>
          <p:cNvPicPr>
            <a:picLocks noChangeAspect="1"/>
          </p:cNvPicPr>
          <p:nvPr/>
        </p:nvPicPr>
        <p:blipFill>
          <a:blip r:embed="rId2"/>
          <a:stretch>
            <a:fillRect/>
          </a:stretch>
        </p:blipFill>
        <p:spPr>
          <a:xfrm>
            <a:off x="3742694" y="3334950"/>
            <a:ext cx="4197566" cy="33910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4" name="Picture 3">
            <a:extLst>
              <a:ext uri="{FF2B5EF4-FFF2-40B4-BE49-F238E27FC236}">
                <a16:creationId xmlns:a16="http://schemas.microsoft.com/office/drawing/2014/main" id="{CC8304F5-5DB7-F15E-91DF-76201C12E868}"/>
              </a:ext>
            </a:extLst>
          </p:cNvPr>
          <p:cNvPicPr>
            <a:picLocks noChangeAspect="1"/>
          </p:cNvPicPr>
          <p:nvPr/>
        </p:nvPicPr>
        <p:blipFill>
          <a:blip r:embed="rId2"/>
          <a:stretch>
            <a:fillRect/>
          </a:stretch>
        </p:blipFill>
        <p:spPr>
          <a:xfrm>
            <a:off x="575894" y="1791720"/>
            <a:ext cx="5211087" cy="4336622"/>
          </a:xfrm>
          <a:prstGeom prst="rect">
            <a:avLst/>
          </a:prstGeom>
        </p:spPr>
      </p:pic>
      <p:pic>
        <p:nvPicPr>
          <p:cNvPr id="6" name="Picture 5">
            <a:extLst>
              <a:ext uri="{FF2B5EF4-FFF2-40B4-BE49-F238E27FC236}">
                <a16:creationId xmlns:a16="http://schemas.microsoft.com/office/drawing/2014/main" id="{294E3DC8-A4C3-55F5-F704-C5FEE3469F4B}"/>
              </a:ext>
            </a:extLst>
          </p:cNvPr>
          <p:cNvPicPr>
            <a:picLocks noChangeAspect="1"/>
          </p:cNvPicPr>
          <p:nvPr/>
        </p:nvPicPr>
        <p:blipFill>
          <a:blip r:embed="rId3"/>
          <a:stretch>
            <a:fillRect/>
          </a:stretch>
        </p:blipFill>
        <p:spPr>
          <a:xfrm>
            <a:off x="5995447" y="1791720"/>
            <a:ext cx="5712644" cy="4336621"/>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452F3A-47E8-E906-00A7-AE6FD20FB412}"/>
              </a:ext>
            </a:extLst>
          </p:cNvPr>
          <p:cNvPicPr>
            <a:picLocks noChangeAspect="1"/>
          </p:cNvPicPr>
          <p:nvPr/>
        </p:nvPicPr>
        <p:blipFill>
          <a:blip r:embed="rId2"/>
          <a:stretch>
            <a:fillRect/>
          </a:stretch>
        </p:blipFill>
        <p:spPr>
          <a:xfrm>
            <a:off x="484821" y="914399"/>
            <a:ext cx="5283472" cy="5488428"/>
          </a:xfrm>
          <a:prstGeom prst="rect">
            <a:avLst/>
          </a:prstGeom>
        </p:spPr>
      </p:pic>
      <p:pic>
        <p:nvPicPr>
          <p:cNvPr id="5" name="Picture 4">
            <a:extLst>
              <a:ext uri="{FF2B5EF4-FFF2-40B4-BE49-F238E27FC236}">
                <a16:creationId xmlns:a16="http://schemas.microsoft.com/office/drawing/2014/main" id="{67AC91DC-7340-8987-A33F-22CDFE41C396}"/>
              </a:ext>
            </a:extLst>
          </p:cNvPr>
          <p:cNvPicPr>
            <a:picLocks noChangeAspect="1"/>
          </p:cNvPicPr>
          <p:nvPr/>
        </p:nvPicPr>
        <p:blipFill>
          <a:blip r:embed="rId3"/>
          <a:stretch>
            <a:fillRect/>
          </a:stretch>
        </p:blipFill>
        <p:spPr>
          <a:xfrm>
            <a:off x="5468739" y="914399"/>
            <a:ext cx="5835950" cy="2432116"/>
          </a:xfrm>
          <a:prstGeom prst="rect">
            <a:avLst/>
          </a:prstGeom>
        </p:spPr>
      </p:pic>
    </p:spTree>
    <p:extLst>
      <p:ext uri="{BB962C8B-B14F-4D97-AF65-F5344CB8AC3E}">
        <p14:creationId xmlns:p14="http://schemas.microsoft.com/office/powerpoint/2010/main" val="277014054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34</TotalTime>
  <Words>971</Words>
  <Application>Microsoft Office PowerPoint</Application>
  <PresentationFormat>Widescreen</PresentationFormat>
  <Paragraphs>88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PROJECT TITLE</vt:lpstr>
      <vt:lpstr>OUTLINE</vt:lpstr>
      <vt:lpstr>Problem Statement</vt:lpstr>
      <vt:lpstr>Proposed Solution</vt:lpstr>
      <vt:lpstr>System  Approach</vt:lpstr>
      <vt:lpstr>Algorithm &amp; Deployment</vt:lpstr>
      <vt:lpstr>Result</vt:lpstr>
      <vt:lpstr>Key_log json file</vt:lpstr>
      <vt:lpstr>PowerPoint Presentation</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ANAND KUMAR V</cp:lastModifiedBy>
  <cp:revision>26</cp:revision>
  <dcterms:created xsi:type="dcterms:W3CDTF">2021-05-26T16:50:10Z</dcterms:created>
  <dcterms:modified xsi:type="dcterms:W3CDTF">2024-04-08T18:13:42Z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