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15000" cy="5715000"/>
  <p:notesSz cx="6858000" cy="9144000"/>
  <p:defaultTextStyle>
    <a:defPPr>
      <a:defRPr lang="en-US"/>
    </a:defPPr>
    <a:lvl1pPr marL="0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2538" y="-582"/>
      </p:cViewPr>
      <p:guideLst>
        <p:guide orient="horz" pos="180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775355"/>
            <a:ext cx="485775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38500"/>
            <a:ext cx="40005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43375" y="228865"/>
            <a:ext cx="1285875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228865"/>
            <a:ext cx="3762375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6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6" y="3672417"/>
            <a:ext cx="4857750" cy="1135063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6" y="2422261"/>
            <a:ext cx="4857750" cy="125015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795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61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26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591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57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22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333500"/>
            <a:ext cx="2524125" cy="377163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5125" y="1333500"/>
            <a:ext cx="2524125" cy="377163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279261"/>
            <a:ext cx="2525118" cy="53313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0" y="1812396"/>
            <a:ext cx="2525118" cy="3292740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41" y="1279261"/>
            <a:ext cx="2526109" cy="53313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41" y="1812396"/>
            <a:ext cx="2526109" cy="3292740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7542"/>
            <a:ext cx="1880196" cy="9683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06" y="227542"/>
            <a:ext cx="3194844" cy="487759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1195917"/>
            <a:ext cx="1880196" cy="3909219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0" y="4000500"/>
            <a:ext cx="3429000" cy="472282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0" y="510646"/>
            <a:ext cx="3429000" cy="3429000"/>
          </a:xfrm>
        </p:spPr>
        <p:txBody>
          <a:bodyPr/>
          <a:lstStyle>
            <a:lvl1pPr marL="0" indent="0">
              <a:buNone/>
              <a:defRPr sz="2300"/>
            </a:lvl1pPr>
            <a:lvl2pPr marL="326532" indent="0">
              <a:buNone/>
              <a:defRPr sz="2000"/>
            </a:lvl2pPr>
            <a:lvl3pPr marL="653064" indent="0">
              <a:buNone/>
              <a:defRPr sz="1700"/>
            </a:lvl3pPr>
            <a:lvl4pPr marL="979597" indent="0">
              <a:buNone/>
              <a:defRPr sz="1400"/>
            </a:lvl4pPr>
            <a:lvl5pPr marL="1306129" indent="0">
              <a:buNone/>
              <a:defRPr sz="1400"/>
            </a:lvl5pPr>
            <a:lvl6pPr marL="1632661" indent="0">
              <a:buNone/>
              <a:defRPr sz="1400"/>
            </a:lvl6pPr>
            <a:lvl7pPr marL="1959193" indent="0">
              <a:buNone/>
              <a:defRPr sz="1400"/>
            </a:lvl7pPr>
            <a:lvl8pPr marL="2285726" indent="0">
              <a:buNone/>
              <a:defRPr sz="1400"/>
            </a:lvl8pPr>
            <a:lvl9pPr marL="2612258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0" y="4472782"/>
            <a:ext cx="3429000" cy="670718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228865"/>
            <a:ext cx="5143500" cy="952500"/>
          </a:xfrm>
          <a:prstGeom prst="rect">
            <a:avLst/>
          </a:prstGeom>
        </p:spPr>
        <p:txBody>
          <a:bodyPr vert="horz" lIns="65306" tIns="32653" rIns="65306" bIns="326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333500"/>
            <a:ext cx="5143500" cy="3771636"/>
          </a:xfrm>
          <a:prstGeom prst="rect">
            <a:avLst/>
          </a:prstGeom>
        </p:spPr>
        <p:txBody>
          <a:bodyPr vert="horz" lIns="65306" tIns="32653" rIns="65306" bIns="326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5296959"/>
            <a:ext cx="1333500" cy="304271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10A5-DBD7-43A4-B600-9F052EDF0FF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5" y="5296959"/>
            <a:ext cx="1809750" cy="304271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50" y="5296959"/>
            <a:ext cx="1333500" cy="304271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A2C5-A187-4804-B81F-B6C693E98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6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99" indent="-244899" algn="l" defTabSz="653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15" indent="-204083" algn="l" defTabSz="65306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1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163266" algn="l" defTabSz="65306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395" indent="-163266" algn="l" defTabSz="65306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5927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460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8992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524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32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97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29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61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93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26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258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15000" cy="571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62814" flipV="1">
            <a:off x="3606762" y="1835757"/>
            <a:ext cx="2026515" cy="82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52685">
            <a:off x="1085850" y="1804156"/>
            <a:ext cx="4133470" cy="667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9" y="4237323"/>
            <a:ext cx="2040629" cy="9663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08" y="1943100"/>
            <a:ext cx="914400" cy="1952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49012"/>
            <a:ext cx="1295400" cy="4650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571500" cy="571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60" y="514350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4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Bind</dc:creator>
  <cp:lastModifiedBy>Anand Bind</cp:lastModifiedBy>
  <cp:revision>4</cp:revision>
  <dcterms:created xsi:type="dcterms:W3CDTF">2021-01-18T04:16:45Z</dcterms:created>
  <dcterms:modified xsi:type="dcterms:W3CDTF">2021-01-18T04:38:52Z</dcterms:modified>
</cp:coreProperties>
</file>