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9" r:id="rId18"/>
    <p:sldId id="282" r:id="rId19"/>
    <p:sldId id="281" r:id="rId20"/>
    <p:sldId id="280" r:id="rId21"/>
    <p:sldId id="273" r:id="rId22"/>
    <p:sldId id="274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ga\Downloads\download%20(6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604560197001005E-2"/>
          <c:y val="0.11853653911762775"/>
          <c:w val="0.88067323034958622"/>
          <c:h val="0.588641775366445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'Order Level Analysis'!$C$5:$C$6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Analysis'!$C$7:$C$59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11</c:v>
                </c:pt>
                <c:pt idx="6">
                  <c:v>11</c:v>
                </c:pt>
                <c:pt idx="9">
                  <c:v>30</c:v>
                </c:pt>
                <c:pt idx="10">
                  <c:v>4</c:v>
                </c:pt>
                <c:pt idx="11">
                  <c:v>21</c:v>
                </c:pt>
                <c:pt idx="12">
                  <c:v>3</c:v>
                </c:pt>
                <c:pt idx="14">
                  <c:v>152</c:v>
                </c:pt>
                <c:pt idx="15">
                  <c:v>14</c:v>
                </c:pt>
                <c:pt idx="17">
                  <c:v>10</c:v>
                </c:pt>
                <c:pt idx="18">
                  <c:v>7</c:v>
                </c:pt>
                <c:pt idx="24">
                  <c:v>3</c:v>
                </c:pt>
                <c:pt idx="26">
                  <c:v>335</c:v>
                </c:pt>
                <c:pt idx="27">
                  <c:v>4130</c:v>
                </c:pt>
                <c:pt idx="28">
                  <c:v>3</c:v>
                </c:pt>
                <c:pt idx="29">
                  <c:v>1055</c:v>
                </c:pt>
                <c:pt idx="30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7">
                  <c:v>36</c:v>
                </c:pt>
                <c:pt idx="38">
                  <c:v>136</c:v>
                </c:pt>
                <c:pt idx="39">
                  <c:v>2</c:v>
                </c:pt>
                <c:pt idx="41">
                  <c:v>20</c:v>
                </c:pt>
                <c:pt idx="43">
                  <c:v>1</c:v>
                </c:pt>
                <c:pt idx="44">
                  <c:v>2</c:v>
                </c:pt>
                <c:pt idx="45">
                  <c:v>6</c:v>
                </c:pt>
                <c:pt idx="48">
                  <c:v>6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E-4F36-AF2E-F2E54AE73582}"/>
            </c:ext>
          </c:extLst>
        </c:ser>
        <c:ser>
          <c:idx val="1"/>
          <c:order val="1"/>
          <c:tx>
            <c:strRef>
              <c:f>'Order Level Analysis'!$D$5:$D$6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Analysis'!$D$7:$D$59</c:f>
              <c:numCache>
                <c:formatCode>General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11</c:v>
                </c:pt>
                <c:pt idx="6">
                  <c:v>11</c:v>
                </c:pt>
                <c:pt idx="9">
                  <c:v>34</c:v>
                </c:pt>
                <c:pt idx="10">
                  <c:v>2</c:v>
                </c:pt>
                <c:pt idx="11">
                  <c:v>16</c:v>
                </c:pt>
                <c:pt idx="12">
                  <c:v>4</c:v>
                </c:pt>
                <c:pt idx="14">
                  <c:v>117</c:v>
                </c:pt>
                <c:pt idx="15">
                  <c:v>11</c:v>
                </c:pt>
                <c:pt idx="17">
                  <c:v>3</c:v>
                </c:pt>
                <c:pt idx="18">
                  <c:v>7</c:v>
                </c:pt>
                <c:pt idx="22">
                  <c:v>5</c:v>
                </c:pt>
                <c:pt idx="26">
                  <c:v>301</c:v>
                </c:pt>
                <c:pt idx="27">
                  <c:v>3630</c:v>
                </c:pt>
                <c:pt idx="28">
                  <c:v>1</c:v>
                </c:pt>
                <c:pt idx="29">
                  <c:v>834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5">
                  <c:v>1</c:v>
                </c:pt>
                <c:pt idx="37">
                  <c:v>30</c:v>
                </c:pt>
                <c:pt idx="38">
                  <c:v>109</c:v>
                </c:pt>
                <c:pt idx="41">
                  <c:v>17</c:v>
                </c:pt>
                <c:pt idx="42">
                  <c:v>2</c:v>
                </c:pt>
                <c:pt idx="45">
                  <c:v>5</c:v>
                </c:pt>
                <c:pt idx="49">
                  <c:v>1</c:v>
                </c:pt>
                <c:pt idx="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E-4F36-AF2E-F2E54AE73582}"/>
            </c:ext>
          </c:extLst>
        </c:ser>
        <c:ser>
          <c:idx val="2"/>
          <c:order val="2"/>
          <c:tx>
            <c:strRef>
              <c:f>'Order Level Analysis'!$E$5:$E$6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Analysis'!$E$7:$E$59</c:f>
              <c:numCache>
                <c:formatCode>General</c:formatCode>
                <c:ptCount val="52"/>
                <c:pt idx="0">
                  <c:v>3</c:v>
                </c:pt>
                <c:pt idx="1">
                  <c:v>2</c:v>
                </c:pt>
                <c:pt idx="7">
                  <c:v>1</c:v>
                </c:pt>
                <c:pt idx="9">
                  <c:v>4</c:v>
                </c:pt>
                <c:pt idx="11">
                  <c:v>9</c:v>
                </c:pt>
                <c:pt idx="12">
                  <c:v>1</c:v>
                </c:pt>
                <c:pt idx="14">
                  <c:v>11</c:v>
                </c:pt>
                <c:pt idx="15">
                  <c:v>3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1">
                  <c:v>1</c:v>
                </c:pt>
                <c:pt idx="26">
                  <c:v>26</c:v>
                </c:pt>
                <c:pt idx="27">
                  <c:v>380</c:v>
                </c:pt>
                <c:pt idx="28">
                  <c:v>2</c:v>
                </c:pt>
                <c:pt idx="29">
                  <c:v>141</c:v>
                </c:pt>
                <c:pt idx="35">
                  <c:v>2</c:v>
                </c:pt>
                <c:pt idx="37">
                  <c:v>20</c:v>
                </c:pt>
                <c:pt idx="38">
                  <c:v>24</c:v>
                </c:pt>
                <c:pt idx="41">
                  <c:v>5</c:v>
                </c:pt>
                <c:pt idx="45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E-4F36-AF2E-F2E54AE73582}"/>
            </c:ext>
          </c:extLst>
        </c:ser>
        <c:ser>
          <c:idx val="3"/>
          <c:order val="3"/>
          <c:tx>
            <c:strRef>
              <c:f>'Order Level Analysis'!$F$5:$F$6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Analysis'!$F$7:$F$59</c:f>
              <c:numCache>
                <c:formatCode>General</c:formatCode>
                <c:ptCount val="52"/>
                <c:pt idx="0">
                  <c:v>6</c:v>
                </c:pt>
                <c:pt idx="3">
                  <c:v>1</c:v>
                </c:pt>
                <c:pt idx="5">
                  <c:v>9</c:v>
                </c:pt>
                <c:pt idx="6">
                  <c:v>6</c:v>
                </c:pt>
                <c:pt idx="8">
                  <c:v>1</c:v>
                </c:pt>
                <c:pt idx="9">
                  <c:v>34</c:v>
                </c:pt>
                <c:pt idx="10">
                  <c:v>3</c:v>
                </c:pt>
                <c:pt idx="11">
                  <c:v>17</c:v>
                </c:pt>
                <c:pt idx="12">
                  <c:v>2</c:v>
                </c:pt>
                <c:pt idx="13">
                  <c:v>1</c:v>
                </c:pt>
                <c:pt idx="14">
                  <c:v>161</c:v>
                </c:pt>
                <c:pt idx="15">
                  <c:v>12</c:v>
                </c:pt>
                <c:pt idx="17">
                  <c:v>5</c:v>
                </c:pt>
                <c:pt idx="18">
                  <c:v>8</c:v>
                </c:pt>
                <c:pt idx="20">
                  <c:v>1</c:v>
                </c:pt>
                <c:pt idx="22">
                  <c:v>1</c:v>
                </c:pt>
                <c:pt idx="24">
                  <c:v>3</c:v>
                </c:pt>
                <c:pt idx="26">
                  <c:v>456</c:v>
                </c:pt>
                <c:pt idx="27">
                  <c:v>4691</c:v>
                </c:pt>
                <c:pt idx="28">
                  <c:v>1</c:v>
                </c:pt>
                <c:pt idx="29">
                  <c:v>1073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7">
                  <c:v>33</c:v>
                </c:pt>
                <c:pt idx="38">
                  <c:v>148</c:v>
                </c:pt>
                <c:pt idx="39">
                  <c:v>1</c:v>
                </c:pt>
                <c:pt idx="40">
                  <c:v>1</c:v>
                </c:pt>
                <c:pt idx="41">
                  <c:v>20</c:v>
                </c:pt>
                <c:pt idx="42">
                  <c:v>1</c:v>
                </c:pt>
                <c:pt idx="45">
                  <c:v>1</c:v>
                </c:pt>
                <c:pt idx="47">
                  <c:v>1</c:v>
                </c:pt>
                <c:pt idx="5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9E-4F36-AF2E-F2E54AE73582}"/>
            </c:ext>
          </c:extLst>
        </c:ser>
        <c:ser>
          <c:idx val="4"/>
          <c:order val="4"/>
          <c:tx>
            <c:strRef>
              <c:f>'Order Level Analysis'!$G$5:$G$6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Analysis'!$G$7:$G$59</c:f>
              <c:numCache>
                <c:formatCode>General</c:formatCode>
                <c:ptCount val="52"/>
                <c:pt idx="0">
                  <c:v>5</c:v>
                </c:pt>
                <c:pt idx="1">
                  <c:v>2</c:v>
                </c:pt>
                <c:pt idx="3">
                  <c:v>2</c:v>
                </c:pt>
                <c:pt idx="5">
                  <c:v>13</c:v>
                </c:pt>
                <c:pt idx="6">
                  <c:v>1</c:v>
                </c:pt>
                <c:pt idx="8">
                  <c:v>1</c:v>
                </c:pt>
                <c:pt idx="9">
                  <c:v>32</c:v>
                </c:pt>
                <c:pt idx="10">
                  <c:v>2</c:v>
                </c:pt>
                <c:pt idx="11">
                  <c:v>35</c:v>
                </c:pt>
                <c:pt idx="12">
                  <c:v>1</c:v>
                </c:pt>
                <c:pt idx="14">
                  <c:v>110</c:v>
                </c:pt>
                <c:pt idx="15">
                  <c:v>12</c:v>
                </c:pt>
                <c:pt idx="17">
                  <c:v>13</c:v>
                </c:pt>
                <c:pt idx="18">
                  <c:v>9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191</c:v>
                </c:pt>
                <c:pt idx="27">
                  <c:v>2826</c:v>
                </c:pt>
                <c:pt idx="28">
                  <c:v>1</c:v>
                </c:pt>
                <c:pt idx="29">
                  <c:v>843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5">
                  <c:v>5</c:v>
                </c:pt>
                <c:pt idx="36">
                  <c:v>1</c:v>
                </c:pt>
                <c:pt idx="37">
                  <c:v>41</c:v>
                </c:pt>
                <c:pt idx="38">
                  <c:v>101</c:v>
                </c:pt>
                <c:pt idx="39">
                  <c:v>1</c:v>
                </c:pt>
                <c:pt idx="41">
                  <c:v>18</c:v>
                </c:pt>
                <c:pt idx="45">
                  <c:v>7</c:v>
                </c:pt>
                <c:pt idx="46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9E-4F36-AF2E-F2E54AE73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8835536"/>
        <c:axId val="538833376"/>
      </c:barChart>
      <c:catAx>
        <c:axId val="5388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33376"/>
        <c:crosses val="autoZero"/>
        <c:auto val="1"/>
        <c:lblAlgn val="ctr"/>
        <c:lblOffset val="100"/>
        <c:noMultiLvlLbl val="0"/>
      </c:catAx>
      <c:valAx>
        <c:axId val="5388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3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(6).xlsx]delivery level!PivotTable6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'delivery level'!$B$196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'delivery level'!$A$197:$A$249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level'!$B$197:$B$249</c:f>
              <c:numCache>
                <c:formatCode>[$-F400]h:mm:ss\ AM/PM</c:formatCode>
                <c:ptCount val="52"/>
                <c:pt idx="0">
                  <c:v>3.7678571428571436E-2</c:v>
                </c:pt>
                <c:pt idx="1">
                  <c:v>2.9116512345679014E-2</c:v>
                </c:pt>
                <c:pt idx="2">
                  <c:v>2.7540509259259258E-2</c:v>
                </c:pt>
                <c:pt idx="3">
                  <c:v>3.6620370370370373E-2</c:v>
                </c:pt>
                <c:pt idx="4">
                  <c:v>4.0150462962962964E-2</c:v>
                </c:pt>
                <c:pt idx="5">
                  <c:v>2.5468749999999995E-2</c:v>
                </c:pt>
                <c:pt idx="6">
                  <c:v>3.0722381864623245E-2</c:v>
                </c:pt>
                <c:pt idx="7">
                  <c:v>1.480324074074074E-2</c:v>
                </c:pt>
                <c:pt idx="8">
                  <c:v>2.0555555555555556E-2</c:v>
                </c:pt>
                <c:pt idx="9">
                  <c:v>2.1817477722082979E-2</c:v>
                </c:pt>
                <c:pt idx="10">
                  <c:v>3.1232112794612795E-2</c:v>
                </c:pt>
                <c:pt idx="11">
                  <c:v>2.29967403628118E-2</c:v>
                </c:pt>
                <c:pt idx="12">
                  <c:v>2.6686658249158248E-2</c:v>
                </c:pt>
                <c:pt idx="13">
                  <c:v>3.2280092592592589E-2</c:v>
                </c:pt>
                <c:pt idx="14">
                  <c:v>2.2868381407001117E-2</c:v>
                </c:pt>
                <c:pt idx="15">
                  <c:v>2.821827342047931E-2</c:v>
                </c:pt>
                <c:pt idx="16">
                  <c:v>6.3344907407407405E-2</c:v>
                </c:pt>
                <c:pt idx="17">
                  <c:v>2.3887186819172106E-2</c:v>
                </c:pt>
                <c:pt idx="18">
                  <c:v>2.4199580439814811E-2</c:v>
                </c:pt>
                <c:pt idx="19">
                  <c:v>2.8564814814814814E-2</c:v>
                </c:pt>
                <c:pt idx="20">
                  <c:v>#N/A</c:v>
                </c:pt>
                <c:pt idx="21">
                  <c:v>4.4409722222222225E-2</c:v>
                </c:pt>
                <c:pt idx="22">
                  <c:v>3.0703125000000001E-2</c:v>
                </c:pt>
                <c:pt idx="23">
                  <c:v>2.8043981481481482E-2</c:v>
                </c:pt>
                <c:pt idx="24">
                  <c:v>4.1003086419753088E-2</c:v>
                </c:pt>
                <c:pt idx="25">
                  <c:v>3.1122685185185184E-2</c:v>
                </c:pt>
                <c:pt idx="26">
                  <c:v>2.2140370015609437E-2</c:v>
                </c:pt>
                <c:pt idx="27">
                  <c:v>1.560864415232799E-2</c:v>
                </c:pt>
                <c:pt idx="28">
                  <c:v>3.9328703703703706E-2</c:v>
                </c:pt>
                <c:pt idx="29">
                  <c:v>1.6183901140326105E-2</c:v>
                </c:pt>
                <c:pt idx="30">
                  <c:v>3.7750771604938275E-2</c:v>
                </c:pt>
                <c:pt idx="31">
                  <c:v>3.1921296296296295E-2</c:v>
                </c:pt>
                <c:pt idx="32">
                  <c:v>3.5709325396825399E-2</c:v>
                </c:pt>
                <c:pt idx="33">
                  <c:v>3.3314043209876541E-2</c:v>
                </c:pt>
                <c:pt idx="34">
                  <c:v>4.130787037037037E-2</c:v>
                </c:pt>
                <c:pt idx="35">
                  <c:v>2.9346707818930038E-2</c:v>
                </c:pt>
                <c:pt idx="36">
                  <c:v>2.9571759259259259E-2</c:v>
                </c:pt>
                <c:pt idx="37">
                  <c:v>2.5355811786629406E-2</c:v>
                </c:pt>
                <c:pt idx="38">
                  <c:v>2.3851784430061151E-2</c:v>
                </c:pt>
                <c:pt idx="39">
                  <c:v>3.9589120370370372E-2</c:v>
                </c:pt>
                <c:pt idx="40">
                  <c:v>0.10185185185185185</c:v>
                </c:pt>
                <c:pt idx="41">
                  <c:v>2.7233796296296298E-2</c:v>
                </c:pt>
                <c:pt idx="42">
                  <c:v>2.8616898148148148E-2</c:v>
                </c:pt>
                <c:pt idx="43">
                  <c:v>4.943287037037037E-2</c:v>
                </c:pt>
                <c:pt idx="44">
                  <c:v>4.4021990740740743E-2</c:v>
                </c:pt>
                <c:pt idx="45">
                  <c:v>2.7392939814814821E-2</c:v>
                </c:pt>
                <c:pt idx="46">
                  <c:v>2.9386574074074075E-2</c:v>
                </c:pt>
                <c:pt idx="47">
                  <c:v>5.2418981481481483E-2</c:v>
                </c:pt>
                <c:pt idx="48">
                  <c:v>3.0979938271604942E-2</c:v>
                </c:pt>
                <c:pt idx="49">
                  <c:v>#N/A</c:v>
                </c:pt>
                <c:pt idx="50">
                  <c:v>2.7514467592592594E-2</c:v>
                </c:pt>
                <c:pt idx="51">
                  <c:v>2.5140542328042328E-2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B-436C-91DB-BAB959E2F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42401696"/>
        <c:axId val="1742418016"/>
      </c:barChart>
      <c:catAx>
        <c:axId val="174240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418016"/>
        <c:crosses val="autoZero"/>
        <c:auto val="1"/>
        <c:lblAlgn val="ctr"/>
        <c:lblOffset val="100"/>
        <c:noMultiLvlLbl val="0"/>
      </c:catAx>
      <c:valAx>
        <c:axId val="174241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40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'coustmer level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'coustmer level '!$A$4:$A$10</c:f>
              <c:strCache>
                <c:ptCount val="6"/>
                <c:pt idx="0">
                  <c:v>Offline Campaign</c:v>
                </c:pt>
                <c:pt idx="1">
                  <c:v>Snapchat</c:v>
                </c:pt>
                <c:pt idx="2">
                  <c:v>Organic</c:v>
                </c:pt>
                <c:pt idx="3">
                  <c:v>Instagram</c:v>
                </c:pt>
                <c:pt idx="4">
                  <c:v>Google</c:v>
                </c:pt>
                <c:pt idx="5">
                  <c:v>Facebook</c:v>
                </c:pt>
              </c:strCache>
            </c:strRef>
          </c:cat>
          <c:val>
            <c:numRef>
              <c:f>'coustmer level '!$B$4:$B$10</c:f>
              <c:numCache>
                <c:formatCode>0.00%</c:formatCode>
                <c:ptCount val="6"/>
                <c:pt idx="0">
                  <c:v>0.99440950384346616</c:v>
                </c:pt>
                <c:pt idx="1">
                  <c:v>0.99565389174239427</c:v>
                </c:pt>
                <c:pt idx="2">
                  <c:v>0.99625748502994016</c:v>
                </c:pt>
                <c:pt idx="3">
                  <c:v>0.99461206896551724</c:v>
                </c:pt>
                <c:pt idx="4">
                  <c:v>0.99551234106207931</c:v>
                </c:pt>
                <c:pt idx="5">
                  <c:v>0.99579831932773111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2-4A00-96DF-43F71D463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0724928"/>
        <c:axId val="1627801232"/>
      </c:barChart>
      <c:catAx>
        <c:axId val="164072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01232"/>
        <c:crosses val="autoZero"/>
        <c:auto val="1"/>
        <c:lblAlgn val="ctr"/>
        <c:lblOffset val="100"/>
        <c:noMultiLvlLbl val="0"/>
      </c:catAx>
      <c:valAx>
        <c:axId val="162780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08359287277675E-2"/>
          <c:y val="0.18674126280489486"/>
          <c:w val="0.85236476571363495"/>
          <c:h val="0.697216076666239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'Customer level analysis'!$B$3780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analysis'!$A$3781:$A$3787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analysis'!$B$3781:$B$3787</c:f>
              <c:numCache>
                <c:formatCode>General</c:formatCode>
                <c:ptCount val="6"/>
                <c:pt idx="0">
                  <c:v>353.60606060606062</c:v>
                </c:pt>
                <c:pt idx="1">
                  <c:v>364.2017280240421</c:v>
                </c:pt>
                <c:pt idx="2">
                  <c:v>329.13651137594798</c:v>
                </c:pt>
                <c:pt idx="3">
                  <c:v>354.32572030920591</c:v>
                </c:pt>
                <c:pt idx="4">
                  <c:v>343.71615326821939</c:v>
                </c:pt>
                <c:pt idx="5">
                  <c:v>371.73293650793653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0-4673-A483-8D6504273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4046736"/>
        <c:axId val="744047456"/>
      </c:barChart>
      <c:catAx>
        <c:axId val="74404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47456"/>
        <c:crosses val="autoZero"/>
        <c:auto val="1"/>
        <c:lblAlgn val="ctr"/>
        <c:lblOffset val="100"/>
        <c:noMultiLvlLbl val="0"/>
      </c:catAx>
      <c:valAx>
        <c:axId val="74404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analysis'!$B$3792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analysis'!$A$3793:$A$3802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analysis'!$B$3793:$B$3802</c:f>
              <c:numCache>
                <c:formatCode>General</c:formatCode>
                <c:ptCount val="9"/>
                <c:pt idx="0">
                  <c:v>375.39869281045753</c:v>
                </c:pt>
                <c:pt idx="1">
                  <c:v>341.126600284495</c:v>
                </c:pt>
                <c:pt idx="2">
                  <c:v>350.34564900340303</c:v>
                </c:pt>
                <c:pt idx="3">
                  <c:v>338.27196149217809</c:v>
                </c:pt>
                <c:pt idx="4">
                  <c:v>356.63935776039523</c:v>
                </c:pt>
                <c:pt idx="5">
                  <c:v>331.70127795527156</c:v>
                </c:pt>
                <c:pt idx="6">
                  <c:v>333.80242311276794</c:v>
                </c:pt>
                <c:pt idx="7">
                  <c:v>329.97229013854928</c:v>
                </c:pt>
                <c:pt idx="8">
                  <c:v>288.71754932502597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36-4E14-8E69-5DA783F3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4108608"/>
        <c:axId val="734105008"/>
      </c:lineChart>
      <c:catAx>
        <c:axId val="73410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105008"/>
        <c:crosses val="autoZero"/>
        <c:auto val="1"/>
        <c:lblAlgn val="ctr"/>
        <c:lblOffset val="100"/>
        <c:noMultiLvlLbl val="0"/>
      </c:catAx>
      <c:valAx>
        <c:axId val="73410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10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!PivotTable6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'coustmer level '!$B$3838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CA-4824-B6AA-F32E54C7FE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CA-4824-B6AA-F32E54C7FE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CA-4824-B6AA-F32E54C7FE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CA-4824-B6AA-F32E54C7FE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CA-4824-B6AA-F32E54C7FE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CA-4824-B6AA-F32E54C7FE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'coustmer level '!$A$3839:$A$3845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'coustmer level '!$B$3839:$B$3845</c:f>
              <c:numCache>
                <c:formatCode>_ * #,##0_ ;_ * \-#,##0_ ;_ * "-"??_ ;_ @_ </c:formatCode>
                <c:ptCount val="6"/>
                <c:pt idx="0">
                  <c:v>858976</c:v>
                </c:pt>
                <c:pt idx="1">
                  <c:v>1831956</c:v>
                </c:pt>
                <c:pt idx="2">
                  <c:v>838265</c:v>
                </c:pt>
                <c:pt idx="3">
                  <c:v>933051</c:v>
                </c:pt>
                <c:pt idx="4">
                  <c:v>2161368</c:v>
                </c:pt>
                <c:pt idx="5">
                  <c:v>871070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CA-4824-B6AA-F32E54C7FEE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!PivotTable7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'coustmer level '!$B$3860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'coustmer level '!$A$3861:$A$3870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'coustmer level '!$B$3861:$B$3870</c:f>
              <c:numCache>
                <c:formatCode>_ * #,##0_ ;_ * \-#,##0_ ;_ * "-"??_ ;_ @_ </c:formatCode>
                <c:ptCount val="9"/>
                <c:pt idx="0">
                  <c:v>3046267</c:v>
                </c:pt>
                <c:pt idx="1">
                  <c:v>905723</c:v>
                </c:pt>
                <c:pt idx="2">
                  <c:v>680118</c:v>
                </c:pt>
                <c:pt idx="3">
                  <c:v>797231</c:v>
                </c:pt>
                <c:pt idx="4">
                  <c:v>798757</c:v>
                </c:pt>
                <c:pt idx="5">
                  <c:v>382819</c:v>
                </c:pt>
                <c:pt idx="6">
                  <c:v>319487</c:v>
                </c:pt>
                <c:pt idx="7">
                  <c:v>326482</c:v>
                </c:pt>
                <c:pt idx="8">
                  <c:v>237802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A2-43CC-A6DC-647D87450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1465856"/>
        <c:axId val="1609867344"/>
      </c:lineChart>
      <c:catAx>
        <c:axId val="11114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867344"/>
        <c:crosses val="autoZero"/>
        <c:auto val="1"/>
        <c:lblAlgn val="ctr"/>
        <c:lblOffset val="100"/>
        <c:noMultiLvlLbl val="0"/>
      </c:catAx>
      <c:valAx>
        <c:axId val="160986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4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!PivotTable8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'coustmer level '!$B$3888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'coustmer level '!$A$3889:$A$3894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'coustmer level '!$B$3889:$B$3894</c:f>
              <c:numCache>
                <c:formatCode>General</c:formatCode>
                <c:ptCount val="5"/>
                <c:pt idx="0">
                  <c:v>4.8543986029251256</c:v>
                </c:pt>
                <c:pt idx="1">
                  <c:v>4.8500909327097945</c:v>
                </c:pt>
                <c:pt idx="2">
                  <c:v>4.8295964125560538</c:v>
                </c:pt>
                <c:pt idx="3">
                  <c:v>4.8604150352388409</c:v>
                </c:pt>
                <c:pt idx="4">
                  <c:v>4.84193651811478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4-45C0-90E8-7CAE7E366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463584"/>
        <c:axId val="1627465024"/>
      </c:barChart>
      <c:catAx>
        <c:axId val="162746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465024"/>
        <c:crosses val="autoZero"/>
        <c:auto val="1"/>
        <c:lblAlgn val="ctr"/>
        <c:lblOffset val="100"/>
        <c:noMultiLvlLbl val="0"/>
      </c:catAx>
      <c:valAx>
        <c:axId val="16274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46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!PivotTable9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'coustmer level '!$B$3908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'coustmer level '!$A$3909:$A$3934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'coustmer level '!$B$3909:$B$3934</c:f>
              <c:numCache>
                <c:formatCode>General</c:formatCode>
                <c:ptCount val="25"/>
                <c:pt idx="0">
                  <c:v>4.8418152350081041</c:v>
                </c:pt>
                <c:pt idx="1">
                  <c:v>4.8599066044029353</c:v>
                </c:pt>
                <c:pt idx="2">
                  <c:v>4.873180873180873</c:v>
                </c:pt>
                <c:pt idx="3">
                  <c:v>4.8592750533049038</c:v>
                </c:pt>
                <c:pt idx="4">
                  <c:v>4.8617780661907855</c:v>
                </c:pt>
                <c:pt idx="5">
                  <c:v>4.8429184549356226</c:v>
                </c:pt>
                <c:pt idx="6">
                  <c:v>4.8675496688741724</c:v>
                </c:pt>
                <c:pt idx="7">
                  <c:v>4.8362068965517242</c:v>
                </c:pt>
                <c:pt idx="8">
                  <c:v>4.8266897746967068</c:v>
                </c:pt>
                <c:pt idx="9">
                  <c:v>4.8631840796019903</c:v>
                </c:pt>
                <c:pt idx="10">
                  <c:v>4.8076923076923075</c:v>
                </c:pt>
                <c:pt idx="11">
                  <c:v>4.8293650793650791</c:v>
                </c:pt>
                <c:pt idx="12">
                  <c:v>4.8783068783068781</c:v>
                </c:pt>
                <c:pt idx="13">
                  <c:v>4.7904191616766463</c:v>
                </c:pt>
                <c:pt idx="14">
                  <c:v>4.8048780487804876</c:v>
                </c:pt>
                <c:pt idx="15">
                  <c:v>4.729166666666667</c:v>
                </c:pt>
                <c:pt idx="16">
                  <c:v>4.8048780487804876</c:v>
                </c:pt>
                <c:pt idx="17">
                  <c:v>4.9074074074074074</c:v>
                </c:pt>
                <c:pt idx="18">
                  <c:v>4.8571428571428568</c:v>
                </c:pt>
                <c:pt idx="19">
                  <c:v>4.7826086956521738</c:v>
                </c:pt>
                <c:pt idx="20">
                  <c:v>4.625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42-40F5-8868-8B3743F90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33869184"/>
        <c:axId val="1933869664"/>
      </c:barChart>
      <c:catAx>
        <c:axId val="1933869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869664"/>
        <c:crosses val="autoZero"/>
        <c:auto val="1"/>
        <c:lblAlgn val="ctr"/>
        <c:lblOffset val="100"/>
        <c:noMultiLvlLbl val="0"/>
      </c:catAx>
      <c:valAx>
        <c:axId val="193386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86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!PivotTable10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'coustmer level '!$B$3943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'coustmer level '!$A$3944:$A$4041</c:f>
              <c:strCache>
                <c:ptCount val="97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22</c:v>
                </c:pt>
                <c:pt idx="13">
                  <c:v>25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39</c:v>
                </c:pt>
                <c:pt idx="22">
                  <c:v>40</c:v>
                </c:pt>
                <c:pt idx="23">
                  <c:v>42</c:v>
                </c:pt>
                <c:pt idx="24">
                  <c:v>43</c:v>
                </c:pt>
                <c:pt idx="25">
                  <c:v>45</c:v>
                </c:pt>
                <c:pt idx="26">
                  <c:v>46</c:v>
                </c:pt>
                <c:pt idx="27">
                  <c:v>48</c:v>
                </c:pt>
                <c:pt idx="28">
                  <c:v>50</c:v>
                </c:pt>
                <c:pt idx="29">
                  <c:v>52</c:v>
                </c:pt>
                <c:pt idx="30">
                  <c:v>53</c:v>
                </c:pt>
                <c:pt idx="31">
                  <c:v>55</c:v>
                </c:pt>
                <c:pt idx="32">
                  <c:v>56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62</c:v>
                </c:pt>
                <c:pt idx="37">
                  <c:v>65</c:v>
                </c:pt>
                <c:pt idx="38">
                  <c:v>66</c:v>
                </c:pt>
                <c:pt idx="39">
                  <c:v>67</c:v>
                </c:pt>
                <c:pt idx="40">
                  <c:v>70</c:v>
                </c:pt>
                <c:pt idx="41">
                  <c:v>71</c:v>
                </c:pt>
                <c:pt idx="42">
                  <c:v>73</c:v>
                </c:pt>
                <c:pt idx="43">
                  <c:v>75</c:v>
                </c:pt>
                <c:pt idx="44">
                  <c:v>78</c:v>
                </c:pt>
                <c:pt idx="45">
                  <c:v>79</c:v>
                </c:pt>
                <c:pt idx="46">
                  <c:v>80</c:v>
                </c:pt>
                <c:pt idx="47">
                  <c:v>82</c:v>
                </c:pt>
                <c:pt idx="48">
                  <c:v>85</c:v>
                </c:pt>
                <c:pt idx="49">
                  <c:v>86</c:v>
                </c:pt>
                <c:pt idx="50">
                  <c:v>90</c:v>
                </c:pt>
                <c:pt idx="51">
                  <c:v>91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97</c:v>
                </c:pt>
                <c:pt idx="56">
                  <c:v>99</c:v>
                </c:pt>
                <c:pt idx="57">
                  <c:v>100</c:v>
                </c:pt>
                <c:pt idx="58">
                  <c:v>105</c:v>
                </c:pt>
                <c:pt idx="59">
                  <c:v>106</c:v>
                </c:pt>
                <c:pt idx="60">
                  <c:v>110</c:v>
                </c:pt>
                <c:pt idx="61">
                  <c:v>112</c:v>
                </c:pt>
                <c:pt idx="62">
                  <c:v>113</c:v>
                </c:pt>
                <c:pt idx="63">
                  <c:v>115</c:v>
                </c:pt>
                <c:pt idx="64">
                  <c:v>117</c:v>
                </c:pt>
                <c:pt idx="65">
                  <c:v>119</c:v>
                </c:pt>
                <c:pt idx="66">
                  <c:v>120</c:v>
                </c:pt>
                <c:pt idx="67">
                  <c:v>125</c:v>
                </c:pt>
                <c:pt idx="68">
                  <c:v>126</c:v>
                </c:pt>
                <c:pt idx="69">
                  <c:v>130</c:v>
                </c:pt>
                <c:pt idx="70">
                  <c:v>133</c:v>
                </c:pt>
                <c:pt idx="71">
                  <c:v>135</c:v>
                </c:pt>
                <c:pt idx="72">
                  <c:v>136</c:v>
                </c:pt>
                <c:pt idx="73">
                  <c:v>139</c:v>
                </c:pt>
                <c:pt idx="74">
                  <c:v>140</c:v>
                </c:pt>
                <c:pt idx="75">
                  <c:v>145</c:v>
                </c:pt>
                <c:pt idx="76">
                  <c:v>146</c:v>
                </c:pt>
                <c:pt idx="77">
                  <c:v>150</c:v>
                </c:pt>
                <c:pt idx="78">
                  <c:v>155</c:v>
                </c:pt>
                <c:pt idx="79">
                  <c:v>157</c:v>
                </c:pt>
                <c:pt idx="80">
                  <c:v>165</c:v>
                </c:pt>
                <c:pt idx="81">
                  <c:v>166</c:v>
                </c:pt>
                <c:pt idx="82">
                  <c:v>170</c:v>
                </c:pt>
                <c:pt idx="83">
                  <c:v>172</c:v>
                </c:pt>
                <c:pt idx="84">
                  <c:v>175</c:v>
                </c:pt>
                <c:pt idx="85">
                  <c:v>179</c:v>
                </c:pt>
                <c:pt idx="86">
                  <c:v>180</c:v>
                </c:pt>
                <c:pt idx="87">
                  <c:v>195</c:v>
                </c:pt>
                <c:pt idx="88">
                  <c:v>199</c:v>
                </c:pt>
                <c:pt idx="89">
                  <c:v>202</c:v>
                </c:pt>
                <c:pt idx="90">
                  <c:v>210</c:v>
                </c:pt>
                <c:pt idx="91">
                  <c:v>212</c:v>
                </c:pt>
                <c:pt idx="92">
                  <c:v>232</c:v>
                </c:pt>
                <c:pt idx="93">
                  <c:v>259</c:v>
                </c:pt>
                <c:pt idx="94">
                  <c:v>287</c:v>
                </c:pt>
                <c:pt idx="95">
                  <c:v>332</c:v>
                </c:pt>
                <c:pt idx="96">
                  <c:v>(blank)</c:v>
                </c:pt>
              </c:strCache>
            </c:strRef>
          </c:cat>
          <c:val>
            <c:numRef>
              <c:f>'coustmer level '!$B$3944:$B$4041</c:f>
              <c:numCache>
                <c:formatCode>General</c:formatCode>
                <c:ptCount val="97"/>
                <c:pt idx="0">
                  <c:v>4.829226847918437</c:v>
                </c:pt>
                <c:pt idx="2">
                  <c:v>5</c:v>
                </c:pt>
                <c:pt idx="3">
                  <c:v>4.833333333333333</c:v>
                </c:pt>
                <c:pt idx="4">
                  <c:v>5</c:v>
                </c:pt>
                <c:pt idx="5">
                  <c:v>5</c:v>
                </c:pt>
                <c:pt idx="7">
                  <c:v>4.9285714285714288</c:v>
                </c:pt>
                <c:pt idx="8">
                  <c:v>5</c:v>
                </c:pt>
                <c:pt idx="9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4.8659066232356132</c:v>
                </c:pt>
                <c:pt idx="14">
                  <c:v>4</c:v>
                </c:pt>
                <c:pt idx="15">
                  <c:v>4.8748841519925854</c:v>
                </c:pt>
                <c:pt idx="16">
                  <c:v>4.8603773584905658</c:v>
                </c:pt>
                <c:pt idx="17">
                  <c:v>4.8287671232876717</c:v>
                </c:pt>
                <c:pt idx="18">
                  <c:v>4.9136690647482011</c:v>
                </c:pt>
                <c:pt idx="19">
                  <c:v>4.96875</c:v>
                </c:pt>
                <c:pt idx="20">
                  <c:v>4.9150684931506845</c:v>
                </c:pt>
                <c:pt idx="21">
                  <c:v>4.7362637362637363</c:v>
                </c:pt>
                <c:pt idx="22">
                  <c:v>4.7758007117437726</c:v>
                </c:pt>
                <c:pt idx="23">
                  <c:v>5</c:v>
                </c:pt>
                <c:pt idx="25">
                  <c:v>4.9003436426116842</c:v>
                </c:pt>
                <c:pt idx="26">
                  <c:v>5</c:v>
                </c:pt>
                <c:pt idx="27">
                  <c:v>5</c:v>
                </c:pt>
                <c:pt idx="28">
                  <c:v>4.9894736842105267</c:v>
                </c:pt>
                <c:pt idx="29">
                  <c:v>4.931034482758621</c:v>
                </c:pt>
                <c:pt idx="30">
                  <c:v>5</c:v>
                </c:pt>
                <c:pt idx="31">
                  <c:v>4.6976744186046515</c:v>
                </c:pt>
                <c:pt idx="32">
                  <c:v>5</c:v>
                </c:pt>
                <c:pt idx="33">
                  <c:v>4.833333333333333</c:v>
                </c:pt>
                <c:pt idx="34">
                  <c:v>5</c:v>
                </c:pt>
                <c:pt idx="35">
                  <c:v>4.8888888888888893</c:v>
                </c:pt>
                <c:pt idx="36">
                  <c:v>5</c:v>
                </c:pt>
                <c:pt idx="37">
                  <c:v>4.6785714285714288</c:v>
                </c:pt>
                <c:pt idx="38">
                  <c:v>4.916666666666667</c:v>
                </c:pt>
                <c:pt idx="39">
                  <c:v>4.8</c:v>
                </c:pt>
                <c:pt idx="40">
                  <c:v>4.9666666666666668</c:v>
                </c:pt>
                <c:pt idx="41">
                  <c:v>5</c:v>
                </c:pt>
                <c:pt idx="42">
                  <c:v>5</c:v>
                </c:pt>
                <c:pt idx="43">
                  <c:v>4.583333333333333</c:v>
                </c:pt>
                <c:pt idx="44">
                  <c:v>5</c:v>
                </c:pt>
                <c:pt idx="45">
                  <c:v>4.1428571428571432</c:v>
                </c:pt>
                <c:pt idx="46">
                  <c:v>5</c:v>
                </c:pt>
                <c:pt idx="47">
                  <c:v>4.5</c:v>
                </c:pt>
                <c:pt idx="48">
                  <c:v>4.666666666666667</c:v>
                </c:pt>
                <c:pt idx="49">
                  <c:v>5</c:v>
                </c:pt>
                <c:pt idx="50">
                  <c:v>4.9591836734693882</c:v>
                </c:pt>
                <c:pt idx="51">
                  <c:v>5</c:v>
                </c:pt>
                <c:pt idx="53">
                  <c:v>4.5555555555555554</c:v>
                </c:pt>
                <c:pt idx="54">
                  <c:v>5</c:v>
                </c:pt>
                <c:pt idx="55">
                  <c:v>4.75</c:v>
                </c:pt>
                <c:pt idx="56">
                  <c:v>5</c:v>
                </c:pt>
                <c:pt idx="57">
                  <c:v>4.8636363636363633</c:v>
                </c:pt>
                <c:pt idx="58">
                  <c:v>4.882352941176471</c:v>
                </c:pt>
                <c:pt idx="59">
                  <c:v>5</c:v>
                </c:pt>
                <c:pt idx="60">
                  <c:v>4.75</c:v>
                </c:pt>
                <c:pt idx="61">
                  <c:v>4</c:v>
                </c:pt>
                <c:pt idx="62">
                  <c:v>5</c:v>
                </c:pt>
                <c:pt idx="63">
                  <c:v>5</c:v>
                </c:pt>
                <c:pt idx="64">
                  <c:v>4.5</c:v>
                </c:pt>
                <c:pt idx="65">
                  <c:v>5</c:v>
                </c:pt>
                <c:pt idx="66">
                  <c:v>4.875</c:v>
                </c:pt>
                <c:pt idx="67">
                  <c:v>5</c:v>
                </c:pt>
                <c:pt idx="68">
                  <c:v>4.5</c:v>
                </c:pt>
                <c:pt idx="69">
                  <c:v>3.6666666666666665</c:v>
                </c:pt>
                <c:pt idx="70">
                  <c:v>5</c:v>
                </c:pt>
                <c:pt idx="71">
                  <c:v>4.4285714285714288</c:v>
                </c:pt>
                <c:pt idx="73">
                  <c:v>5</c:v>
                </c:pt>
                <c:pt idx="74">
                  <c:v>5</c:v>
                </c:pt>
                <c:pt idx="75">
                  <c:v>4.8</c:v>
                </c:pt>
                <c:pt idx="76">
                  <c:v>5</c:v>
                </c:pt>
                <c:pt idx="77">
                  <c:v>4.333333333333333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3">
                  <c:v>4.5</c:v>
                </c:pt>
                <c:pt idx="84">
                  <c:v>4</c:v>
                </c:pt>
                <c:pt idx="85">
                  <c:v>5</c:v>
                </c:pt>
                <c:pt idx="86">
                  <c:v>5</c:v>
                </c:pt>
                <c:pt idx="87">
                  <c:v>1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73-49C4-91E1-AF87C439A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9577440"/>
        <c:axId val="1660842128"/>
      </c:lineChart>
      <c:catAx>
        <c:axId val="173957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842128"/>
        <c:crosses val="autoZero"/>
        <c:auto val="1"/>
        <c:lblAlgn val="ctr"/>
        <c:lblOffset val="100"/>
        <c:noMultiLvlLbl val="0"/>
      </c:catAx>
      <c:valAx>
        <c:axId val="166084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57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(6).xlsx]coustmer level !PivotTable11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'coustmer level '!$B$4049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'coustmer level '!$A$4050:$A$4372</c:f>
              <c:strCache>
                <c:ptCount val="3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209</c:v>
                </c:pt>
                <c:pt idx="207">
                  <c:v>210</c:v>
                </c:pt>
                <c:pt idx="208">
                  <c:v>214</c:v>
                </c:pt>
                <c:pt idx="209">
                  <c:v>216</c:v>
                </c:pt>
                <c:pt idx="210">
                  <c:v>217</c:v>
                </c:pt>
                <c:pt idx="211">
                  <c:v>218</c:v>
                </c:pt>
                <c:pt idx="212">
                  <c:v>220</c:v>
                </c:pt>
                <c:pt idx="213">
                  <c:v>221</c:v>
                </c:pt>
                <c:pt idx="214">
                  <c:v>222</c:v>
                </c:pt>
                <c:pt idx="215">
                  <c:v>223</c:v>
                </c:pt>
                <c:pt idx="216">
                  <c:v>224</c:v>
                </c:pt>
                <c:pt idx="217">
                  <c:v>225</c:v>
                </c:pt>
                <c:pt idx="218">
                  <c:v>226</c:v>
                </c:pt>
                <c:pt idx="219">
                  <c:v>227</c:v>
                </c:pt>
                <c:pt idx="220">
                  <c:v>228</c:v>
                </c:pt>
                <c:pt idx="221">
                  <c:v>229</c:v>
                </c:pt>
                <c:pt idx="222">
                  <c:v>230</c:v>
                </c:pt>
                <c:pt idx="223">
                  <c:v>231</c:v>
                </c:pt>
                <c:pt idx="224">
                  <c:v>232</c:v>
                </c:pt>
                <c:pt idx="225">
                  <c:v>234</c:v>
                </c:pt>
                <c:pt idx="226">
                  <c:v>235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242</c:v>
                </c:pt>
                <c:pt idx="231">
                  <c:v>243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250</c:v>
                </c:pt>
                <c:pt idx="236">
                  <c:v>251</c:v>
                </c:pt>
                <c:pt idx="237">
                  <c:v>252</c:v>
                </c:pt>
                <c:pt idx="238">
                  <c:v>253</c:v>
                </c:pt>
                <c:pt idx="239">
                  <c:v>259</c:v>
                </c:pt>
                <c:pt idx="240">
                  <c:v>268</c:v>
                </c:pt>
                <c:pt idx="241">
                  <c:v>269</c:v>
                </c:pt>
                <c:pt idx="242">
                  <c:v>270</c:v>
                </c:pt>
                <c:pt idx="243">
                  <c:v>271</c:v>
                </c:pt>
                <c:pt idx="244">
                  <c:v>276</c:v>
                </c:pt>
                <c:pt idx="245">
                  <c:v>279</c:v>
                </c:pt>
                <c:pt idx="246">
                  <c:v>282</c:v>
                </c:pt>
                <c:pt idx="247">
                  <c:v>284</c:v>
                </c:pt>
                <c:pt idx="248">
                  <c:v>289</c:v>
                </c:pt>
                <c:pt idx="249">
                  <c:v>291</c:v>
                </c:pt>
                <c:pt idx="250">
                  <c:v>292</c:v>
                </c:pt>
                <c:pt idx="251">
                  <c:v>300</c:v>
                </c:pt>
                <c:pt idx="252">
                  <c:v>306</c:v>
                </c:pt>
                <c:pt idx="253">
                  <c:v>307</c:v>
                </c:pt>
                <c:pt idx="254">
                  <c:v>309</c:v>
                </c:pt>
                <c:pt idx="255">
                  <c:v>311</c:v>
                </c:pt>
                <c:pt idx="256">
                  <c:v>312</c:v>
                </c:pt>
                <c:pt idx="257">
                  <c:v>322</c:v>
                </c:pt>
                <c:pt idx="258">
                  <c:v>325</c:v>
                </c:pt>
                <c:pt idx="259">
                  <c:v>327</c:v>
                </c:pt>
                <c:pt idx="260">
                  <c:v>333</c:v>
                </c:pt>
                <c:pt idx="261">
                  <c:v>336</c:v>
                </c:pt>
                <c:pt idx="262">
                  <c:v>337</c:v>
                </c:pt>
                <c:pt idx="263">
                  <c:v>349</c:v>
                </c:pt>
                <c:pt idx="264">
                  <c:v>350</c:v>
                </c:pt>
                <c:pt idx="265">
                  <c:v>363</c:v>
                </c:pt>
                <c:pt idx="266">
                  <c:v>370</c:v>
                </c:pt>
                <c:pt idx="267">
                  <c:v>378</c:v>
                </c:pt>
                <c:pt idx="268">
                  <c:v>422</c:v>
                </c:pt>
                <c:pt idx="269">
                  <c:v>450</c:v>
                </c:pt>
                <c:pt idx="270">
                  <c:v>461</c:v>
                </c:pt>
                <c:pt idx="271">
                  <c:v>600</c:v>
                </c:pt>
                <c:pt idx="272">
                  <c:v>603</c:v>
                </c:pt>
                <c:pt idx="273">
                  <c:v>611</c:v>
                </c:pt>
                <c:pt idx="274">
                  <c:v>617</c:v>
                </c:pt>
                <c:pt idx="275">
                  <c:v>618</c:v>
                </c:pt>
                <c:pt idx="276">
                  <c:v>623</c:v>
                </c:pt>
                <c:pt idx="277">
                  <c:v>625</c:v>
                </c:pt>
                <c:pt idx="278">
                  <c:v>628</c:v>
                </c:pt>
                <c:pt idx="279">
                  <c:v>630</c:v>
                </c:pt>
                <c:pt idx="280">
                  <c:v>639</c:v>
                </c:pt>
                <c:pt idx="281">
                  <c:v>649</c:v>
                </c:pt>
                <c:pt idx="282">
                  <c:v>651</c:v>
                </c:pt>
                <c:pt idx="283">
                  <c:v>656</c:v>
                </c:pt>
                <c:pt idx="284">
                  <c:v>662</c:v>
                </c:pt>
                <c:pt idx="285">
                  <c:v>669</c:v>
                </c:pt>
                <c:pt idx="286">
                  <c:v>671</c:v>
                </c:pt>
                <c:pt idx="287">
                  <c:v>676</c:v>
                </c:pt>
                <c:pt idx="288">
                  <c:v>677</c:v>
                </c:pt>
                <c:pt idx="289">
                  <c:v>689</c:v>
                </c:pt>
                <c:pt idx="290">
                  <c:v>694</c:v>
                </c:pt>
                <c:pt idx="291">
                  <c:v>699</c:v>
                </c:pt>
                <c:pt idx="292">
                  <c:v>711</c:v>
                </c:pt>
                <c:pt idx="293">
                  <c:v>714</c:v>
                </c:pt>
                <c:pt idx="294">
                  <c:v>715</c:v>
                </c:pt>
                <c:pt idx="295">
                  <c:v>718</c:v>
                </c:pt>
                <c:pt idx="296">
                  <c:v>719</c:v>
                </c:pt>
                <c:pt idx="297">
                  <c:v>720</c:v>
                </c:pt>
                <c:pt idx="298">
                  <c:v>722</c:v>
                </c:pt>
                <c:pt idx="299">
                  <c:v>724</c:v>
                </c:pt>
                <c:pt idx="300">
                  <c:v>726</c:v>
                </c:pt>
                <c:pt idx="301">
                  <c:v>731</c:v>
                </c:pt>
                <c:pt idx="302">
                  <c:v>733</c:v>
                </c:pt>
                <c:pt idx="303">
                  <c:v>734</c:v>
                </c:pt>
                <c:pt idx="304">
                  <c:v>736</c:v>
                </c:pt>
                <c:pt idx="305">
                  <c:v>739</c:v>
                </c:pt>
                <c:pt idx="306">
                  <c:v>740</c:v>
                </c:pt>
                <c:pt idx="307">
                  <c:v>741</c:v>
                </c:pt>
                <c:pt idx="308">
                  <c:v>744</c:v>
                </c:pt>
                <c:pt idx="309">
                  <c:v>745</c:v>
                </c:pt>
                <c:pt idx="310">
                  <c:v>749</c:v>
                </c:pt>
                <c:pt idx="311">
                  <c:v>751</c:v>
                </c:pt>
                <c:pt idx="312">
                  <c:v>752</c:v>
                </c:pt>
                <c:pt idx="313">
                  <c:v>756</c:v>
                </c:pt>
                <c:pt idx="314">
                  <c:v>759</c:v>
                </c:pt>
                <c:pt idx="315">
                  <c:v>760</c:v>
                </c:pt>
                <c:pt idx="316">
                  <c:v>762</c:v>
                </c:pt>
                <c:pt idx="317">
                  <c:v>770</c:v>
                </c:pt>
                <c:pt idx="318">
                  <c:v>771</c:v>
                </c:pt>
                <c:pt idx="319">
                  <c:v>779</c:v>
                </c:pt>
                <c:pt idx="320">
                  <c:v>807</c:v>
                </c:pt>
                <c:pt idx="321">
                  <c:v>(blank)</c:v>
                </c:pt>
              </c:strCache>
            </c:strRef>
          </c:cat>
          <c:val>
            <c:numRef>
              <c:f>'coustmer level '!$B$4050:$B$4372</c:f>
              <c:numCache>
                <c:formatCode>General</c:formatCode>
                <c:ptCount val="322"/>
                <c:pt idx="0">
                  <c:v>4.8673121940838477</c:v>
                </c:pt>
                <c:pt idx="1">
                  <c:v>4.8857142857142861</c:v>
                </c:pt>
                <c:pt idx="2">
                  <c:v>4.7</c:v>
                </c:pt>
                <c:pt idx="3">
                  <c:v>4.6969696969696972</c:v>
                </c:pt>
                <c:pt idx="4">
                  <c:v>4.8735632183908049</c:v>
                </c:pt>
                <c:pt idx="5">
                  <c:v>4.8527131782945734</c:v>
                </c:pt>
                <c:pt idx="6">
                  <c:v>4.8945147679324892</c:v>
                </c:pt>
                <c:pt idx="7">
                  <c:v>4.8624999999999998</c:v>
                </c:pt>
                <c:pt idx="8">
                  <c:v>4.8943089430894311</c:v>
                </c:pt>
                <c:pt idx="9">
                  <c:v>4.8723404255319149</c:v>
                </c:pt>
                <c:pt idx="10">
                  <c:v>4.8724279835390947</c:v>
                </c:pt>
                <c:pt idx="11">
                  <c:v>4.75</c:v>
                </c:pt>
                <c:pt idx="12">
                  <c:v>4.807017543859649</c:v>
                </c:pt>
                <c:pt idx="13">
                  <c:v>4.8265306122448983</c:v>
                </c:pt>
                <c:pt idx="14">
                  <c:v>4.7983870967741939</c:v>
                </c:pt>
                <c:pt idx="15">
                  <c:v>4.8244680851063828</c:v>
                </c:pt>
                <c:pt idx="16">
                  <c:v>4.9325842696629216</c:v>
                </c:pt>
                <c:pt idx="17">
                  <c:v>4.9009900990099009</c:v>
                </c:pt>
                <c:pt idx="18">
                  <c:v>4.8659793814432986</c:v>
                </c:pt>
                <c:pt idx="19">
                  <c:v>4.8909090909090907</c:v>
                </c:pt>
                <c:pt idx="20">
                  <c:v>4.8441558441558445</c:v>
                </c:pt>
                <c:pt idx="21">
                  <c:v>4.7846153846153845</c:v>
                </c:pt>
                <c:pt idx="22">
                  <c:v>4.7835051546391751</c:v>
                </c:pt>
                <c:pt idx="23">
                  <c:v>4.7894736842105265</c:v>
                </c:pt>
                <c:pt idx="24">
                  <c:v>4.8048780487804876</c:v>
                </c:pt>
                <c:pt idx="25">
                  <c:v>4.8683127572016458</c:v>
                </c:pt>
                <c:pt idx="26">
                  <c:v>4.8913043478260869</c:v>
                </c:pt>
                <c:pt idx="27">
                  <c:v>4.8600000000000003</c:v>
                </c:pt>
                <c:pt idx="28">
                  <c:v>4.8085106382978724</c:v>
                </c:pt>
                <c:pt idx="29">
                  <c:v>4.795918367346939</c:v>
                </c:pt>
                <c:pt idx="30">
                  <c:v>4.8495575221238942</c:v>
                </c:pt>
                <c:pt idx="31">
                  <c:v>4.7826086956521738</c:v>
                </c:pt>
                <c:pt idx="32">
                  <c:v>4.591836734693878</c:v>
                </c:pt>
                <c:pt idx="33">
                  <c:v>4.9047619047619051</c:v>
                </c:pt>
                <c:pt idx="34">
                  <c:v>4.6862745098039218</c:v>
                </c:pt>
                <c:pt idx="35">
                  <c:v>4.8252032520325203</c:v>
                </c:pt>
                <c:pt idx="36">
                  <c:v>4.9069767441860463</c:v>
                </c:pt>
                <c:pt idx="37">
                  <c:v>4.7868852459016393</c:v>
                </c:pt>
                <c:pt idx="38">
                  <c:v>4.7454545454545451</c:v>
                </c:pt>
                <c:pt idx="39">
                  <c:v>4.8604651162790695</c:v>
                </c:pt>
                <c:pt idx="40">
                  <c:v>4.9607843137254903</c:v>
                </c:pt>
                <c:pt idx="41">
                  <c:v>4.8285714285714283</c:v>
                </c:pt>
                <c:pt idx="42">
                  <c:v>4.903225806451613</c:v>
                </c:pt>
                <c:pt idx="43">
                  <c:v>4.8837209302325579</c:v>
                </c:pt>
                <c:pt idx="44">
                  <c:v>4.8918918918918921</c:v>
                </c:pt>
                <c:pt idx="45">
                  <c:v>4.9393939393939394</c:v>
                </c:pt>
                <c:pt idx="46">
                  <c:v>4.8285714285714283</c:v>
                </c:pt>
                <c:pt idx="47">
                  <c:v>4.7777777777777777</c:v>
                </c:pt>
                <c:pt idx="48">
                  <c:v>4.8571428571428568</c:v>
                </c:pt>
                <c:pt idx="49">
                  <c:v>4.8787878787878789</c:v>
                </c:pt>
                <c:pt idx="50">
                  <c:v>4.645161290322581</c:v>
                </c:pt>
                <c:pt idx="51">
                  <c:v>4.7272727272727275</c:v>
                </c:pt>
                <c:pt idx="52">
                  <c:v>4.8095238095238093</c:v>
                </c:pt>
                <c:pt idx="53">
                  <c:v>4.8095238095238093</c:v>
                </c:pt>
                <c:pt idx="54">
                  <c:v>4.9642857142857144</c:v>
                </c:pt>
                <c:pt idx="55">
                  <c:v>4.75</c:v>
                </c:pt>
                <c:pt idx="56">
                  <c:v>4.6818181818181817</c:v>
                </c:pt>
                <c:pt idx="57">
                  <c:v>4.9333333333333336</c:v>
                </c:pt>
                <c:pt idx="58">
                  <c:v>4.7777777777777777</c:v>
                </c:pt>
                <c:pt idx="59">
                  <c:v>4.9285714285714288</c:v>
                </c:pt>
                <c:pt idx="60">
                  <c:v>4.833333333333333</c:v>
                </c:pt>
                <c:pt idx="61">
                  <c:v>4.9411764705882355</c:v>
                </c:pt>
                <c:pt idx="62">
                  <c:v>4.6818181818181817</c:v>
                </c:pt>
                <c:pt idx="63">
                  <c:v>4.5555555555555554</c:v>
                </c:pt>
                <c:pt idx="64">
                  <c:v>4.7272727272727275</c:v>
                </c:pt>
                <c:pt idx="65">
                  <c:v>4.5625</c:v>
                </c:pt>
                <c:pt idx="66">
                  <c:v>4.8571428571428568</c:v>
                </c:pt>
                <c:pt idx="67">
                  <c:v>4.916666666666667</c:v>
                </c:pt>
                <c:pt idx="68">
                  <c:v>4.8181818181818183</c:v>
                </c:pt>
                <c:pt idx="69">
                  <c:v>4.75</c:v>
                </c:pt>
                <c:pt idx="70">
                  <c:v>5</c:v>
                </c:pt>
                <c:pt idx="71">
                  <c:v>4.8235294117647056</c:v>
                </c:pt>
                <c:pt idx="72">
                  <c:v>4.8421052631578947</c:v>
                </c:pt>
                <c:pt idx="73">
                  <c:v>4.7333333333333334</c:v>
                </c:pt>
                <c:pt idx="74">
                  <c:v>4.7333333333333334</c:v>
                </c:pt>
                <c:pt idx="75">
                  <c:v>4.8974358974358978</c:v>
                </c:pt>
                <c:pt idx="76">
                  <c:v>4.7142857142857144</c:v>
                </c:pt>
                <c:pt idx="77">
                  <c:v>4.8</c:v>
                </c:pt>
                <c:pt idx="78">
                  <c:v>4.7647058823529411</c:v>
                </c:pt>
                <c:pt idx="79">
                  <c:v>4.583333333333333</c:v>
                </c:pt>
                <c:pt idx="80">
                  <c:v>4.84</c:v>
                </c:pt>
                <c:pt idx="81">
                  <c:v>4.8</c:v>
                </c:pt>
                <c:pt idx="82">
                  <c:v>4.9047619047619051</c:v>
                </c:pt>
                <c:pt idx="83">
                  <c:v>4.9285714285714288</c:v>
                </c:pt>
                <c:pt idx="84">
                  <c:v>4.8571428571428568</c:v>
                </c:pt>
                <c:pt idx="85">
                  <c:v>4.6111111111111107</c:v>
                </c:pt>
                <c:pt idx="86">
                  <c:v>4.7777777777777777</c:v>
                </c:pt>
                <c:pt idx="87">
                  <c:v>5</c:v>
                </c:pt>
                <c:pt idx="88">
                  <c:v>4.7777777777777777</c:v>
                </c:pt>
                <c:pt idx="89">
                  <c:v>4.8461538461538458</c:v>
                </c:pt>
                <c:pt idx="90">
                  <c:v>4.583333333333333</c:v>
                </c:pt>
                <c:pt idx="91">
                  <c:v>4.9000000000000004</c:v>
                </c:pt>
                <c:pt idx="92">
                  <c:v>4.8</c:v>
                </c:pt>
                <c:pt idx="93">
                  <c:v>4.5</c:v>
                </c:pt>
                <c:pt idx="94">
                  <c:v>4.875</c:v>
                </c:pt>
                <c:pt idx="95">
                  <c:v>4.7</c:v>
                </c:pt>
                <c:pt idx="96">
                  <c:v>4.4285714285714288</c:v>
                </c:pt>
                <c:pt idx="97">
                  <c:v>5</c:v>
                </c:pt>
                <c:pt idx="98">
                  <c:v>5</c:v>
                </c:pt>
                <c:pt idx="99">
                  <c:v>4.8202764976958523</c:v>
                </c:pt>
                <c:pt idx="100">
                  <c:v>4.8499999999999996</c:v>
                </c:pt>
                <c:pt idx="101">
                  <c:v>4.8888888888888893</c:v>
                </c:pt>
                <c:pt idx="102">
                  <c:v>4.5555555555555554</c:v>
                </c:pt>
                <c:pt idx="103">
                  <c:v>5</c:v>
                </c:pt>
                <c:pt idx="104">
                  <c:v>4.9090909090909092</c:v>
                </c:pt>
                <c:pt idx="105">
                  <c:v>4.67741935483871</c:v>
                </c:pt>
                <c:pt idx="106">
                  <c:v>4.8888888888888893</c:v>
                </c:pt>
                <c:pt idx="107">
                  <c:v>4.666666666666667</c:v>
                </c:pt>
                <c:pt idx="108">
                  <c:v>4.666666666666667</c:v>
                </c:pt>
                <c:pt idx="109">
                  <c:v>4.5999999999999996</c:v>
                </c:pt>
                <c:pt idx="110">
                  <c:v>4.8461538461538458</c:v>
                </c:pt>
                <c:pt idx="111">
                  <c:v>4.9523809523809526</c:v>
                </c:pt>
                <c:pt idx="112">
                  <c:v>4.5555555555555554</c:v>
                </c:pt>
                <c:pt idx="113">
                  <c:v>4.9000000000000004</c:v>
                </c:pt>
                <c:pt idx="114">
                  <c:v>4.870967741935484</c:v>
                </c:pt>
                <c:pt idx="115">
                  <c:v>4.875</c:v>
                </c:pt>
                <c:pt idx="116">
                  <c:v>5</c:v>
                </c:pt>
                <c:pt idx="117">
                  <c:v>4.8666666666666663</c:v>
                </c:pt>
                <c:pt idx="118">
                  <c:v>4.8571428571428568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4.9000000000000004</c:v>
                </c:pt>
                <c:pt idx="123">
                  <c:v>4.7</c:v>
                </c:pt>
                <c:pt idx="124">
                  <c:v>4.8765432098765435</c:v>
                </c:pt>
                <c:pt idx="125">
                  <c:v>5</c:v>
                </c:pt>
                <c:pt idx="126">
                  <c:v>5</c:v>
                </c:pt>
                <c:pt idx="127">
                  <c:v>4.8571428571428568</c:v>
                </c:pt>
                <c:pt idx="128">
                  <c:v>5</c:v>
                </c:pt>
                <c:pt idx="129">
                  <c:v>4.9333333333333336</c:v>
                </c:pt>
                <c:pt idx="130">
                  <c:v>4.7647058823529411</c:v>
                </c:pt>
                <c:pt idx="131">
                  <c:v>4.5384615384615383</c:v>
                </c:pt>
                <c:pt idx="132">
                  <c:v>4.8</c:v>
                </c:pt>
                <c:pt idx="133">
                  <c:v>5</c:v>
                </c:pt>
                <c:pt idx="134">
                  <c:v>4.833333333333333</c:v>
                </c:pt>
                <c:pt idx="135">
                  <c:v>4.8571428571428568</c:v>
                </c:pt>
                <c:pt idx="136">
                  <c:v>5</c:v>
                </c:pt>
                <c:pt idx="137">
                  <c:v>4.916666666666667</c:v>
                </c:pt>
                <c:pt idx="138">
                  <c:v>4.7142857142857144</c:v>
                </c:pt>
                <c:pt idx="139">
                  <c:v>4.5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4.7777777777777777</c:v>
                </c:pt>
                <c:pt idx="146">
                  <c:v>4.2</c:v>
                </c:pt>
                <c:pt idx="147">
                  <c:v>4.9090909090909092</c:v>
                </c:pt>
                <c:pt idx="148">
                  <c:v>4.8</c:v>
                </c:pt>
                <c:pt idx="149">
                  <c:v>4.5</c:v>
                </c:pt>
                <c:pt idx="150">
                  <c:v>4.833333333333333</c:v>
                </c:pt>
                <c:pt idx="151">
                  <c:v>4.8</c:v>
                </c:pt>
                <c:pt idx="152">
                  <c:v>5</c:v>
                </c:pt>
                <c:pt idx="153">
                  <c:v>4.8888888888888893</c:v>
                </c:pt>
                <c:pt idx="154">
                  <c:v>5</c:v>
                </c:pt>
                <c:pt idx="155">
                  <c:v>5</c:v>
                </c:pt>
                <c:pt idx="156">
                  <c:v>4.5</c:v>
                </c:pt>
                <c:pt idx="157">
                  <c:v>5</c:v>
                </c:pt>
                <c:pt idx="158">
                  <c:v>4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4</c:v>
                </c:pt>
                <c:pt idx="166">
                  <c:v>5</c:v>
                </c:pt>
                <c:pt idx="167">
                  <c:v>5</c:v>
                </c:pt>
                <c:pt idx="168">
                  <c:v>4.8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4.666666666666667</c:v>
                </c:pt>
                <c:pt idx="180">
                  <c:v>4</c:v>
                </c:pt>
                <c:pt idx="181">
                  <c:v>3.3333333333333335</c:v>
                </c:pt>
                <c:pt idx="182">
                  <c:v>5</c:v>
                </c:pt>
                <c:pt idx="183">
                  <c:v>4</c:v>
                </c:pt>
                <c:pt idx="184">
                  <c:v>3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4.666666666666667</c:v>
                </c:pt>
                <c:pt idx="194">
                  <c:v>4.75</c:v>
                </c:pt>
                <c:pt idx="195">
                  <c:v>5</c:v>
                </c:pt>
                <c:pt idx="196">
                  <c:v>4</c:v>
                </c:pt>
                <c:pt idx="197">
                  <c:v>5</c:v>
                </c:pt>
                <c:pt idx="198">
                  <c:v>5</c:v>
                </c:pt>
                <c:pt idx="199">
                  <c:v>4.9000000000000004</c:v>
                </c:pt>
                <c:pt idx="200">
                  <c:v>5</c:v>
                </c:pt>
                <c:pt idx="201">
                  <c:v>4</c:v>
                </c:pt>
                <c:pt idx="202">
                  <c:v>5</c:v>
                </c:pt>
                <c:pt idx="205">
                  <c:v>5</c:v>
                </c:pt>
                <c:pt idx="206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4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5</c:v>
                </c:pt>
                <c:pt idx="219">
                  <c:v>5</c:v>
                </c:pt>
                <c:pt idx="220">
                  <c:v>5</c:v>
                </c:pt>
                <c:pt idx="222">
                  <c:v>4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3</c:v>
                </c:pt>
                <c:pt idx="228">
                  <c:v>5</c:v>
                </c:pt>
                <c:pt idx="229">
                  <c:v>5</c:v>
                </c:pt>
                <c:pt idx="230">
                  <c:v>4</c:v>
                </c:pt>
                <c:pt idx="231">
                  <c:v>4.666666666666667</c:v>
                </c:pt>
                <c:pt idx="232">
                  <c:v>4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5">
                  <c:v>5</c:v>
                </c:pt>
                <c:pt idx="246">
                  <c:v>3</c:v>
                </c:pt>
                <c:pt idx="249">
                  <c:v>5</c:v>
                </c:pt>
                <c:pt idx="252">
                  <c:v>5</c:v>
                </c:pt>
                <c:pt idx="253">
                  <c:v>5</c:v>
                </c:pt>
                <c:pt idx="255">
                  <c:v>5</c:v>
                </c:pt>
                <c:pt idx="258">
                  <c:v>5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4">
                  <c:v>5</c:v>
                </c:pt>
                <c:pt idx="267">
                  <c:v>5</c:v>
                </c:pt>
                <c:pt idx="269">
                  <c:v>5</c:v>
                </c:pt>
                <c:pt idx="270">
                  <c:v>4</c:v>
                </c:pt>
                <c:pt idx="271">
                  <c:v>4.8571428571428568</c:v>
                </c:pt>
                <c:pt idx="272">
                  <c:v>5</c:v>
                </c:pt>
                <c:pt idx="273">
                  <c:v>5</c:v>
                </c:pt>
                <c:pt idx="274">
                  <c:v>5</c:v>
                </c:pt>
                <c:pt idx="275">
                  <c:v>5</c:v>
                </c:pt>
                <c:pt idx="276">
                  <c:v>5</c:v>
                </c:pt>
                <c:pt idx="277">
                  <c:v>5</c:v>
                </c:pt>
                <c:pt idx="278">
                  <c:v>5</c:v>
                </c:pt>
                <c:pt idx="279">
                  <c:v>5</c:v>
                </c:pt>
                <c:pt idx="280">
                  <c:v>5</c:v>
                </c:pt>
                <c:pt idx="281">
                  <c:v>4</c:v>
                </c:pt>
                <c:pt idx="282">
                  <c:v>5</c:v>
                </c:pt>
                <c:pt idx="283">
                  <c:v>4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9">
                  <c:v>5</c:v>
                </c:pt>
                <c:pt idx="290">
                  <c:v>5</c:v>
                </c:pt>
                <c:pt idx="291">
                  <c:v>5</c:v>
                </c:pt>
                <c:pt idx="292">
                  <c:v>5</c:v>
                </c:pt>
                <c:pt idx="293">
                  <c:v>5</c:v>
                </c:pt>
                <c:pt idx="295">
                  <c:v>5</c:v>
                </c:pt>
                <c:pt idx="296">
                  <c:v>5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4</c:v>
                </c:pt>
                <c:pt idx="302">
                  <c:v>4.333333333333333</c:v>
                </c:pt>
                <c:pt idx="303">
                  <c:v>5</c:v>
                </c:pt>
                <c:pt idx="304">
                  <c:v>5</c:v>
                </c:pt>
                <c:pt idx="306">
                  <c:v>5</c:v>
                </c:pt>
                <c:pt idx="307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8">
                  <c:v>5</c:v>
                </c:pt>
                <c:pt idx="319">
                  <c:v>5</c:v>
                </c:pt>
                <c:pt idx="32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AE-4057-B19F-D9378297C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2706720"/>
        <c:axId val="1627802192"/>
      </c:lineChart>
      <c:catAx>
        <c:axId val="163270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02192"/>
        <c:crosses val="autoZero"/>
        <c:auto val="1"/>
        <c:lblAlgn val="ctr"/>
        <c:lblOffset val="100"/>
        <c:noMultiLvlLbl val="0"/>
      </c:catAx>
      <c:valAx>
        <c:axId val="162780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70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(6).xlsx]order level!PivotTable2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898771100900356E-2"/>
          <c:y val="3.7151821038337474E-2"/>
          <c:w val="0.80746888398638816"/>
          <c:h val="0.6360229421709323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'order level'!$B$64:$B$65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level'!$B$66:$B$118</c:f>
              <c:numCache>
                <c:formatCode>General</c:formatCode>
                <c:ptCount val="52"/>
                <c:pt idx="1">
                  <c:v>2</c:v>
                </c:pt>
                <c:pt idx="3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9">
                  <c:v>8</c:v>
                </c:pt>
                <c:pt idx="11">
                  <c:v>11</c:v>
                </c:pt>
                <c:pt idx="12">
                  <c:v>2</c:v>
                </c:pt>
                <c:pt idx="14">
                  <c:v>90</c:v>
                </c:pt>
                <c:pt idx="15">
                  <c:v>7</c:v>
                </c:pt>
                <c:pt idx="17">
                  <c:v>3</c:v>
                </c:pt>
                <c:pt idx="18">
                  <c:v>4</c:v>
                </c:pt>
                <c:pt idx="22">
                  <c:v>1</c:v>
                </c:pt>
                <c:pt idx="24">
                  <c:v>2</c:v>
                </c:pt>
                <c:pt idx="26">
                  <c:v>53</c:v>
                </c:pt>
                <c:pt idx="27">
                  <c:v>1072</c:v>
                </c:pt>
                <c:pt idx="29">
                  <c:v>264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5</c:v>
                </c:pt>
                <c:pt idx="38">
                  <c:v>55</c:v>
                </c:pt>
                <c:pt idx="41">
                  <c:v>12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9-4F76-8B9C-46F3EEEB1954}"/>
            </c:ext>
          </c:extLst>
        </c:ser>
        <c:ser>
          <c:idx val="1"/>
          <c:order val="1"/>
          <c:tx>
            <c:strRef>
              <c:f>'order level'!$C$64:$C$65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level'!$C$66:$C$118</c:f>
              <c:numCache>
                <c:formatCode>General</c:formatCode>
                <c:ptCount val="52"/>
                <c:pt idx="5">
                  <c:v>1</c:v>
                </c:pt>
                <c:pt idx="6">
                  <c:v>9</c:v>
                </c:pt>
                <c:pt idx="9">
                  <c:v>8</c:v>
                </c:pt>
                <c:pt idx="11">
                  <c:v>5</c:v>
                </c:pt>
                <c:pt idx="14">
                  <c:v>45</c:v>
                </c:pt>
                <c:pt idx="15">
                  <c:v>7</c:v>
                </c:pt>
                <c:pt idx="17">
                  <c:v>4</c:v>
                </c:pt>
                <c:pt idx="18">
                  <c:v>4</c:v>
                </c:pt>
                <c:pt idx="22">
                  <c:v>2</c:v>
                </c:pt>
                <c:pt idx="26">
                  <c:v>70</c:v>
                </c:pt>
                <c:pt idx="27">
                  <c:v>1186</c:v>
                </c:pt>
                <c:pt idx="29">
                  <c:v>253</c:v>
                </c:pt>
                <c:pt idx="32">
                  <c:v>1</c:v>
                </c:pt>
                <c:pt idx="33">
                  <c:v>1</c:v>
                </c:pt>
                <c:pt idx="35">
                  <c:v>1</c:v>
                </c:pt>
                <c:pt idx="37">
                  <c:v>15</c:v>
                </c:pt>
                <c:pt idx="38">
                  <c:v>46</c:v>
                </c:pt>
                <c:pt idx="39">
                  <c:v>1</c:v>
                </c:pt>
                <c:pt idx="41">
                  <c:v>3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29-4F76-8B9C-46F3EEEB1954}"/>
            </c:ext>
          </c:extLst>
        </c:ser>
        <c:ser>
          <c:idx val="2"/>
          <c:order val="2"/>
          <c:tx>
            <c:strRef>
              <c:f>'order level'!$D$64:$D$65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level'!$D$66:$D$118</c:f>
              <c:numCache>
                <c:formatCode>General</c:formatCode>
                <c:ptCount val="52"/>
                <c:pt idx="0">
                  <c:v>3</c:v>
                </c:pt>
                <c:pt idx="3">
                  <c:v>1</c:v>
                </c:pt>
                <c:pt idx="5">
                  <c:v>4</c:v>
                </c:pt>
                <c:pt idx="6">
                  <c:v>6</c:v>
                </c:pt>
                <c:pt idx="8">
                  <c:v>1</c:v>
                </c:pt>
                <c:pt idx="9">
                  <c:v>10</c:v>
                </c:pt>
                <c:pt idx="10">
                  <c:v>1</c:v>
                </c:pt>
                <c:pt idx="11">
                  <c:v>8</c:v>
                </c:pt>
                <c:pt idx="12">
                  <c:v>1</c:v>
                </c:pt>
                <c:pt idx="14">
                  <c:v>49</c:v>
                </c:pt>
                <c:pt idx="15">
                  <c:v>5</c:v>
                </c:pt>
                <c:pt idx="17">
                  <c:v>6</c:v>
                </c:pt>
                <c:pt idx="18">
                  <c:v>3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88</c:v>
                </c:pt>
                <c:pt idx="27">
                  <c:v>1573</c:v>
                </c:pt>
                <c:pt idx="29">
                  <c:v>351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7">
                  <c:v>11</c:v>
                </c:pt>
                <c:pt idx="38">
                  <c:v>51</c:v>
                </c:pt>
                <c:pt idx="41">
                  <c:v>5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29-4F76-8B9C-46F3EEEB1954}"/>
            </c:ext>
          </c:extLst>
        </c:ser>
        <c:ser>
          <c:idx val="3"/>
          <c:order val="3"/>
          <c:tx>
            <c:strRef>
              <c:f>'order level'!$E$64:$E$65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level'!$E$66:$E$118</c:f>
              <c:numCache>
                <c:formatCode>General</c:formatCode>
                <c:ptCount val="52"/>
                <c:pt idx="0">
                  <c:v>5</c:v>
                </c:pt>
                <c:pt idx="1">
                  <c:v>1</c:v>
                </c:pt>
                <c:pt idx="5">
                  <c:v>9</c:v>
                </c:pt>
                <c:pt idx="6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15</c:v>
                </c:pt>
                <c:pt idx="14">
                  <c:v>58</c:v>
                </c:pt>
                <c:pt idx="15">
                  <c:v>5</c:v>
                </c:pt>
                <c:pt idx="17">
                  <c:v>4</c:v>
                </c:pt>
                <c:pt idx="18">
                  <c:v>3</c:v>
                </c:pt>
                <c:pt idx="22">
                  <c:v>2</c:v>
                </c:pt>
                <c:pt idx="24">
                  <c:v>2</c:v>
                </c:pt>
                <c:pt idx="26">
                  <c:v>86</c:v>
                </c:pt>
                <c:pt idx="27">
                  <c:v>1794</c:v>
                </c:pt>
                <c:pt idx="28">
                  <c:v>3</c:v>
                </c:pt>
                <c:pt idx="29">
                  <c:v>374</c:v>
                </c:pt>
                <c:pt idx="31">
                  <c:v>1</c:v>
                </c:pt>
                <c:pt idx="32">
                  <c:v>1</c:v>
                </c:pt>
                <c:pt idx="37">
                  <c:v>35</c:v>
                </c:pt>
                <c:pt idx="38">
                  <c:v>49</c:v>
                </c:pt>
                <c:pt idx="41">
                  <c:v>8</c:v>
                </c:pt>
                <c:pt idx="45">
                  <c:v>1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29-4F76-8B9C-46F3EEEB1954}"/>
            </c:ext>
          </c:extLst>
        </c:ser>
        <c:ser>
          <c:idx val="4"/>
          <c:order val="4"/>
          <c:tx>
            <c:strRef>
              <c:f>'order level'!$F$64:$F$65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level'!$F$66:$F$118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  <c:pt idx="6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9</c:v>
                </c:pt>
                <c:pt idx="12">
                  <c:v>2</c:v>
                </c:pt>
                <c:pt idx="14">
                  <c:v>50</c:v>
                </c:pt>
                <c:pt idx="15">
                  <c:v>13</c:v>
                </c:pt>
                <c:pt idx="17">
                  <c:v>9</c:v>
                </c:pt>
                <c:pt idx="18">
                  <c:v>6</c:v>
                </c:pt>
                <c:pt idx="24">
                  <c:v>2</c:v>
                </c:pt>
                <c:pt idx="26">
                  <c:v>68</c:v>
                </c:pt>
                <c:pt idx="27">
                  <c:v>1768</c:v>
                </c:pt>
                <c:pt idx="28">
                  <c:v>2</c:v>
                </c:pt>
                <c:pt idx="29">
                  <c:v>354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33</c:v>
                </c:pt>
                <c:pt idx="38">
                  <c:v>78</c:v>
                </c:pt>
                <c:pt idx="39">
                  <c:v>2</c:v>
                </c:pt>
                <c:pt idx="40">
                  <c:v>1</c:v>
                </c:pt>
                <c:pt idx="41">
                  <c:v>7</c:v>
                </c:pt>
                <c:pt idx="42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3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9-4F76-8B9C-46F3EEEB1954}"/>
            </c:ext>
          </c:extLst>
        </c:ser>
        <c:ser>
          <c:idx val="5"/>
          <c:order val="5"/>
          <c:tx>
            <c:strRef>
              <c:f>'order level'!$G$64:$G$65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level'!$G$66:$G$118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5">
                  <c:v>6</c:v>
                </c:pt>
                <c:pt idx="6">
                  <c:v>2</c:v>
                </c:pt>
                <c:pt idx="9">
                  <c:v>22</c:v>
                </c:pt>
                <c:pt idx="10">
                  <c:v>1</c:v>
                </c:pt>
                <c:pt idx="11">
                  <c:v>19</c:v>
                </c:pt>
                <c:pt idx="14">
                  <c:v>65</c:v>
                </c:pt>
                <c:pt idx="15">
                  <c:v>6</c:v>
                </c:pt>
                <c:pt idx="17">
                  <c:v>2</c:v>
                </c:pt>
                <c:pt idx="18">
                  <c:v>1</c:v>
                </c:pt>
                <c:pt idx="21">
                  <c:v>1</c:v>
                </c:pt>
                <c:pt idx="22">
                  <c:v>1</c:v>
                </c:pt>
                <c:pt idx="26">
                  <c:v>67</c:v>
                </c:pt>
                <c:pt idx="27">
                  <c:v>1855</c:v>
                </c:pt>
                <c:pt idx="28">
                  <c:v>1</c:v>
                </c:pt>
                <c:pt idx="29">
                  <c:v>438</c:v>
                </c:pt>
                <c:pt idx="33">
                  <c:v>1</c:v>
                </c:pt>
                <c:pt idx="34">
                  <c:v>1</c:v>
                </c:pt>
                <c:pt idx="37">
                  <c:v>21</c:v>
                </c:pt>
                <c:pt idx="38">
                  <c:v>100</c:v>
                </c:pt>
                <c:pt idx="41">
                  <c:v>23</c:v>
                </c:pt>
                <c:pt idx="45">
                  <c:v>4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29-4F76-8B9C-46F3EEEB1954}"/>
            </c:ext>
          </c:extLst>
        </c:ser>
        <c:ser>
          <c:idx val="6"/>
          <c:order val="6"/>
          <c:tx>
            <c:strRef>
              <c:f>'order level'!$H$64:$H$65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level'!$H$66:$H$118</c:f>
              <c:numCache>
                <c:formatCode>General</c:formatCode>
                <c:ptCount val="52"/>
                <c:pt idx="2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22</c:v>
                </c:pt>
                <c:pt idx="10">
                  <c:v>1</c:v>
                </c:pt>
                <c:pt idx="11">
                  <c:v>14</c:v>
                </c:pt>
                <c:pt idx="12">
                  <c:v>2</c:v>
                </c:pt>
                <c:pt idx="13">
                  <c:v>1</c:v>
                </c:pt>
                <c:pt idx="14">
                  <c:v>65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20">
                  <c:v>1</c:v>
                </c:pt>
                <c:pt idx="23">
                  <c:v>1</c:v>
                </c:pt>
                <c:pt idx="26">
                  <c:v>84</c:v>
                </c:pt>
                <c:pt idx="27">
                  <c:v>1882</c:v>
                </c:pt>
                <c:pt idx="28">
                  <c:v>2</c:v>
                </c:pt>
                <c:pt idx="29">
                  <c:v>467</c:v>
                </c:pt>
                <c:pt idx="30">
                  <c:v>1</c:v>
                </c:pt>
                <c:pt idx="35">
                  <c:v>3</c:v>
                </c:pt>
                <c:pt idx="37">
                  <c:v>15</c:v>
                </c:pt>
                <c:pt idx="38">
                  <c:v>57</c:v>
                </c:pt>
                <c:pt idx="39">
                  <c:v>1</c:v>
                </c:pt>
                <c:pt idx="41">
                  <c:v>7</c:v>
                </c:pt>
                <c:pt idx="45">
                  <c:v>4</c:v>
                </c:pt>
                <c:pt idx="48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29-4F76-8B9C-46F3EEEB1954}"/>
            </c:ext>
          </c:extLst>
        </c:ser>
        <c:ser>
          <c:idx val="7"/>
          <c:order val="7"/>
          <c:tx>
            <c:strRef>
              <c:f>'order level'!$I$64:$I$65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level'!$I$66:$I$118</c:f>
              <c:numCache>
                <c:formatCode>General</c:formatCode>
                <c:ptCount val="52"/>
                <c:pt idx="0">
                  <c:v>1</c:v>
                </c:pt>
                <c:pt idx="3">
                  <c:v>1</c:v>
                </c:pt>
                <c:pt idx="5">
                  <c:v>7</c:v>
                </c:pt>
                <c:pt idx="6">
                  <c:v>4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  <c:pt idx="12">
                  <c:v>1</c:v>
                </c:pt>
                <c:pt idx="14">
                  <c:v>79</c:v>
                </c:pt>
                <c:pt idx="15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3">
                  <c:v>1</c:v>
                </c:pt>
                <c:pt idx="26">
                  <c:v>254</c:v>
                </c:pt>
                <c:pt idx="27">
                  <c:v>1921</c:v>
                </c:pt>
                <c:pt idx="29">
                  <c:v>528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8</c:v>
                </c:pt>
                <c:pt idx="38">
                  <c:v>54</c:v>
                </c:pt>
                <c:pt idx="41">
                  <c:v>10</c:v>
                </c:pt>
                <c:pt idx="43">
                  <c:v>1</c:v>
                </c:pt>
                <c:pt idx="5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29-4F76-8B9C-46F3EEEB1954}"/>
            </c:ext>
          </c:extLst>
        </c:ser>
        <c:ser>
          <c:idx val="8"/>
          <c:order val="8"/>
          <c:tx>
            <c:strRef>
              <c:f>'order level'!$J$64:$J$65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'order level'!$A$66:$A$118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level'!$J$66:$J$118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6">
                  <c:v>1</c:v>
                </c:pt>
                <c:pt idx="8">
                  <c:v>1</c:v>
                </c:pt>
                <c:pt idx="9">
                  <c:v>22</c:v>
                </c:pt>
                <c:pt idx="10">
                  <c:v>2</c:v>
                </c:pt>
                <c:pt idx="11">
                  <c:v>11</c:v>
                </c:pt>
                <c:pt idx="12">
                  <c:v>3</c:v>
                </c:pt>
                <c:pt idx="14">
                  <c:v>50</c:v>
                </c:pt>
                <c:pt idx="15">
                  <c:v>2</c:v>
                </c:pt>
                <c:pt idx="17">
                  <c:v>3</c:v>
                </c:pt>
                <c:pt idx="18">
                  <c:v>5</c:v>
                </c:pt>
                <c:pt idx="22">
                  <c:v>1</c:v>
                </c:pt>
                <c:pt idx="24">
                  <c:v>1</c:v>
                </c:pt>
                <c:pt idx="26">
                  <c:v>539</c:v>
                </c:pt>
                <c:pt idx="27">
                  <c:v>2606</c:v>
                </c:pt>
                <c:pt idx="29">
                  <c:v>917</c:v>
                </c:pt>
                <c:pt idx="35">
                  <c:v>1</c:v>
                </c:pt>
                <c:pt idx="37">
                  <c:v>17</c:v>
                </c:pt>
                <c:pt idx="38">
                  <c:v>28</c:v>
                </c:pt>
                <c:pt idx="41">
                  <c:v>5</c:v>
                </c:pt>
                <c:pt idx="42">
                  <c:v>1</c:v>
                </c:pt>
                <c:pt idx="45">
                  <c:v>4</c:v>
                </c:pt>
                <c:pt idx="46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29-4F76-8B9C-46F3EEEB1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46623887"/>
        <c:axId val="1146624367"/>
        <c:axId val="991084383"/>
      </c:bar3DChart>
      <c:catAx>
        <c:axId val="114662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624367"/>
        <c:crosses val="autoZero"/>
        <c:auto val="1"/>
        <c:lblAlgn val="ctr"/>
        <c:lblOffset val="100"/>
        <c:noMultiLvlLbl val="0"/>
      </c:catAx>
      <c:valAx>
        <c:axId val="114662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623887"/>
        <c:crosses val="autoZero"/>
        <c:crossBetween val="between"/>
      </c:valAx>
      <c:serAx>
        <c:axId val="9910843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624367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CapstoneTransactionData_.xlsx]Complition Rate Analysis!PivotTable7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'Complition Rate Analysis'!$B$5:$B$6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Analysis'!$B$7:$B$12</c:f>
              <c:numCache>
                <c:formatCode>0.00%</c:formatCode>
                <c:ptCount val="5"/>
                <c:pt idx="0">
                  <c:v>0.9988439306358381</c:v>
                </c:pt>
                <c:pt idx="1">
                  <c:v>0.99759036144578317</c:v>
                </c:pt>
                <c:pt idx="2">
                  <c:v>0.99715504978662872</c:v>
                </c:pt>
                <c:pt idx="3">
                  <c:v>0.99831932773109244</c:v>
                </c:pt>
                <c:pt idx="4">
                  <c:v>0.97826086956521741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5-4CB6-9D87-AAEC40CE7639}"/>
            </c:ext>
          </c:extLst>
        </c:ser>
        <c:ser>
          <c:idx val="1"/>
          <c:order val="1"/>
          <c:tx>
            <c:strRef>
              <c:f>'Complition Rate Analysis'!$C$5:$C$6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Analysis'!$C$7:$C$12</c:f>
              <c:numCache>
                <c:formatCode>0.00%</c:formatCode>
                <c:ptCount val="5"/>
                <c:pt idx="0">
                  <c:v>0.99465240641711228</c:v>
                </c:pt>
                <c:pt idx="1">
                  <c:v>0.99606299212598426</c:v>
                </c:pt>
                <c:pt idx="2">
                  <c:v>0.99726402188782493</c:v>
                </c:pt>
                <c:pt idx="3">
                  <c:v>0.99648506151142358</c:v>
                </c:pt>
                <c:pt idx="4">
                  <c:v>0.98795180722891562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C5-4CB6-9D87-AAEC40CE7639}"/>
            </c:ext>
          </c:extLst>
        </c:ser>
        <c:ser>
          <c:idx val="2"/>
          <c:order val="2"/>
          <c:tx>
            <c:strRef>
              <c:f>'Complition Rate Analysis'!$D$5:$D$6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Analysis'!$D$7:$D$12</c:f>
              <c:numCache>
                <c:formatCode>0.00%</c:formatCode>
                <c:ptCount val="5"/>
                <c:pt idx="0">
                  <c:v>0.99478623566214808</c:v>
                </c:pt>
                <c:pt idx="1">
                  <c:v>0.99763593380614657</c:v>
                </c:pt>
                <c:pt idx="2">
                  <c:v>0.99113737075332353</c:v>
                </c:pt>
                <c:pt idx="3">
                  <c:v>0.9932659932659933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C5-4CB6-9D87-AAEC40CE7639}"/>
            </c:ext>
          </c:extLst>
        </c:ser>
        <c:ser>
          <c:idx val="3"/>
          <c:order val="3"/>
          <c:tx>
            <c:strRef>
              <c:f>'Complition Rate Analysis'!$E$5:$E$6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Analysis'!$E$7:$E$12</c:f>
              <c:numCache>
                <c:formatCode>0.00%</c:formatCode>
                <c:ptCount val="5"/>
                <c:pt idx="0">
                  <c:v>0.99472016895459348</c:v>
                </c:pt>
                <c:pt idx="1">
                  <c:v>0.99878048780487805</c:v>
                </c:pt>
                <c:pt idx="2">
                  <c:v>0.99869451697127942</c:v>
                </c:pt>
                <c:pt idx="3">
                  <c:v>0.99533437013996895</c:v>
                </c:pt>
                <c:pt idx="4">
                  <c:v>0.98837209302325579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C5-4CB6-9D87-AAEC40CE7639}"/>
            </c:ext>
          </c:extLst>
        </c:ser>
        <c:ser>
          <c:idx val="4"/>
          <c:order val="4"/>
          <c:tx>
            <c:strRef>
              <c:f>'Complition Rate Analysis'!$F$5:$F$6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Analysis'!$F$7:$F$12</c:f>
              <c:numCache>
                <c:formatCode>0.00%</c:formatCode>
                <c:ptCount val="5"/>
                <c:pt idx="0">
                  <c:v>0.98937300743889478</c:v>
                </c:pt>
                <c:pt idx="1">
                  <c:v>0.99770904925544102</c:v>
                </c:pt>
                <c:pt idx="2">
                  <c:v>0.99361430395913153</c:v>
                </c:pt>
                <c:pt idx="3">
                  <c:v>0.99514563106796117</c:v>
                </c:pt>
                <c:pt idx="4">
                  <c:v>0.97727272727272729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C5-4CB6-9D87-AAEC40CE7639}"/>
            </c:ext>
          </c:extLst>
        </c:ser>
        <c:ser>
          <c:idx val="5"/>
          <c:order val="5"/>
          <c:tx>
            <c:strRef>
              <c:f>'Complition Rate Analysis'!$G$5:$G$6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Analysis'!$G$7:$G$12</c:f>
              <c:numCache>
                <c:formatCode>0.00%</c:formatCode>
                <c:ptCount val="5"/>
                <c:pt idx="0">
                  <c:v>0.99797160243407712</c:v>
                </c:pt>
                <c:pt idx="1">
                  <c:v>0.9968085106382979</c:v>
                </c:pt>
                <c:pt idx="2">
                  <c:v>0.99310344827586206</c:v>
                </c:pt>
                <c:pt idx="3">
                  <c:v>0.97757847533632292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C5-4CB6-9D87-AAEC40CE7639}"/>
            </c:ext>
          </c:extLst>
        </c:ser>
        <c:ser>
          <c:idx val="6"/>
          <c:order val="6"/>
          <c:tx>
            <c:strRef>
              <c:f>'Complition Rate Analysis'!$H$5:$H$6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Analysis'!$H$7:$H$12</c:f>
              <c:numCache>
                <c:formatCode>0.00%</c:formatCode>
                <c:ptCount val="5"/>
                <c:pt idx="0">
                  <c:v>0.9981378026070763</c:v>
                </c:pt>
                <c:pt idx="1">
                  <c:v>0.99894403379091867</c:v>
                </c:pt>
                <c:pt idx="2">
                  <c:v>1</c:v>
                </c:pt>
                <c:pt idx="3">
                  <c:v>0.9966666666666667</c:v>
                </c:pt>
                <c:pt idx="4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C5-4CB6-9D87-AAEC40CE7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816600"/>
        <c:axId val="709819840"/>
      </c:barChart>
      <c:catAx>
        <c:axId val="70981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9840"/>
        <c:crosses val="autoZero"/>
        <c:auto val="1"/>
        <c:lblAlgn val="ctr"/>
        <c:lblOffset val="100"/>
        <c:noMultiLvlLbl val="0"/>
      </c:catAx>
      <c:valAx>
        <c:axId val="7098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(6).xlsx]completion rate analysis!PivotTable3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analysis'!$B$25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'completion rate analysis'!$A$26:$A$78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'completion rate analysis'!$B$26:$B$78</c:f>
              <c:numCache>
                <c:formatCode>0.00%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0.5</c:v>
                </c:pt>
                <c:pt idx="9">
                  <c:v>0.9925373134328358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0.99274047186932846</c:v>
                </c:pt>
                <c:pt idx="15">
                  <c:v>0.98076923076923073</c:v>
                </c:pt>
                <c:pt idx="16">
                  <c:v>1</c:v>
                </c:pt>
                <c:pt idx="17">
                  <c:v>0.97142857142857142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0.75</c:v>
                </c:pt>
                <c:pt idx="25">
                  <c:v>1</c:v>
                </c:pt>
                <c:pt idx="26">
                  <c:v>0.99694423223834994</c:v>
                </c:pt>
                <c:pt idx="27">
                  <c:v>0.9960401098550169</c:v>
                </c:pt>
                <c:pt idx="28">
                  <c:v>0.875</c:v>
                </c:pt>
                <c:pt idx="29">
                  <c:v>0.99594526102382164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0.99375000000000002</c:v>
                </c:pt>
                <c:pt idx="38">
                  <c:v>0.99420849420849422</c:v>
                </c:pt>
                <c:pt idx="39">
                  <c:v>1</c:v>
                </c:pt>
                <c:pt idx="40">
                  <c:v>1</c:v>
                </c:pt>
                <c:pt idx="41">
                  <c:v>0.98750000000000004</c:v>
                </c:pt>
                <c:pt idx="42">
                  <c:v>0.66666666666666663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0.8571428571428571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6-422B-B454-6147DE4A8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9543455"/>
        <c:axId val="1199518495"/>
      </c:barChart>
      <c:catAx>
        <c:axId val="119954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518495"/>
        <c:crosses val="autoZero"/>
        <c:auto val="1"/>
        <c:lblAlgn val="ctr"/>
        <c:lblOffset val="100"/>
        <c:noMultiLvlLbl val="0"/>
      </c:catAx>
      <c:valAx>
        <c:axId val="119951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54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(6).xlsx]order level!PivotTable3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level'!$B$127:$B$128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level'!$B$129:$B$134</c:f>
              <c:numCache>
                <c:formatCode>0.00%</c:formatCode>
                <c:ptCount val="5"/>
                <c:pt idx="0">
                  <c:v>9.390293011541638E-2</c:v>
                </c:pt>
                <c:pt idx="1">
                  <c:v>0.10344100353464203</c:v>
                </c:pt>
                <c:pt idx="2">
                  <c:v>0.16037594360845872</c:v>
                </c:pt>
                <c:pt idx="3">
                  <c:v>0.106918968278701</c:v>
                </c:pt>
                <c:pt idx="4">
                  <c:v>0.11898378208431221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8-427C-9270-305AF47C42CB}"/>
            </c:ext>
          </c:extLst>
        </c:ser>
        <c:ser>
          <c:idx val="1"/>
          <c:order val="1"/>
          <c:tx>
            <c:strRef>
              <c:f>'order level'!$C$127:$C$128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level'!$C$129:$C$134</c:f>
              <c:numCache>
                <c:formatCode>0.00%</c:formatCode>
                <c:ptCount val="5"/>
                <c:pt idx="0">
                  <c:v>7.7443997490497102E-2</c:v>
                </c:pt>
                <c:pt idx="1">
                  <c:v>9.2338790847480368E-2</c:v>
                </c:pt>
                <c:pt idx="2">
                  <c:v>0.20519569695582512</c:v>
                </c:pt>
                <c:pt idx="3">
                  <c:v>9.715590054118492E-2</c:v>
                </c:pt>
                <c:pt idx="4">
                  <c:v>0.11517286551363982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F8-427C-9270-305AF47C42CB}"/>
            </c:ext>
          </c:extLst>
        </c:ser>
        <c:ser>
          <c:idx val="2"/>
          <c:order val="2"/>
          <c:tx>
            <c:strRef>
              <c:f>'order level'!$D$127:$D$128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level'!$D$129:$D$134</c:f>
              <c:numCache>
                <c:formatCode>0.00%</c:formatCode>
                <c:ptCount val="5"/>
                <c:pt idx="0">
                  <c:v>7.3920659344169776E-2</c:v>
                </c:pt>
                <c:pt idx="1">
                  <c:v>8.6343376599646304E-2</c:v>
                </c:pt>
                <c:pt idx="2">
                  <c:v>0.16365251089940255</c:v>
                </c:pt>
                <c:pt idx="3">
                  <c:v>8.3935994533340927E-2</c:v>
                </c:pt>
                <c:pt idx="4">
                  <c:v>0.10858054971579849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F8-427C-9270-305AF47C42CB}"/>
            </c:ext>
          </c:extLst>
        </c:ser>
        <c:ser>
          <c:idx val="3"/>
          <c:order val="3"/>
          <c:tx>
            <c:strRef>
              <c:f>'order level'!$E$127:$E$128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level'!$E$129:$E$134</c:f>
              <c:numCache>
                <c:formatCode>0.00%</c:formatCode>
                <c:ptCount val="5"/>
                <c:pt idx="0">
                  <c:v>7.646939190563351E-2</c:v>
                </c:pt>
                <c:pt idx="1">
                  <c:v>8.3561778712863591E-2</c:v>
                </c:pt>
                <c:pt idx="2">
                  <c:v>0.19431550836141667</c:v>
                </c:pt>
                <c:pt idx="3">
                  <c:v>8.1199047533547938E-2</c:v>
                </c:pt>
                <c:pt idx="4">
                  <c:v>0.10225476384176307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F8-427C-9270-305AF47C42CB}"/>
            </c:ext>
          </c:extLst>
        </c:ser>
        <c:ser>
          <c:idx val="4"/>
          <c:order val="4"/>
          <c:tx>
            <c:strRef>
              <c:f>'order level'!$F$127:$F$128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level'!$F$129:$F$134</c:f>
              <c:numCache>
                <c:formatCode>0.00%</c:formatCode>
                <c:ptCount val="5"/>
                <c:pt idx="0">
                  <c:v>5.037939727137989E-2</c:v>
                </c:pt>
                <c:pt idx="1">
                  <c:v>5.804902425802954E-2</c:v>
                </c:pt>
                <c:pt idx="2">
                  <c:v>#N/A</c:v>
                </c:pt>
                <c:pt idx="3">
                  <c:v>4.9558973033007978E-2</c:v>
                </c:pt>
                <c:pt idx="4">
                  <c:v>6.6672536373841657E-2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F8-427C-9270-305AF47C42CB}"/>
            </c:ext>
          </c:extLst>
        </c:ser>
        <c:ser>
          <c:idx val="5"/>
          <c:order val="5"/>
          <c:tx>
            <c:strRef>
              <c:f>'order level'!$G$127:$G$128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level'!$G$129:$G$134</c:f>
              <c:numCache>
                <c:formatCode>0.00%</c:formatCode>
                <c:ptCount val="5"/>
                <c:pt idx="0">
                  <c:v>5.2114493102910532E-2</c:v>
                </c:pt>
                <c:pt idx="1">
                  <c:v>5.4360645626435174E-2</c:v>
                </c:pt>
                <c:pt idx="2">
                  <c:v>0.13853077110192166</c:v>
                </c:pt>
                <c:pt idx="3">
                  <c:v>4.7611032293745643E-2</c:v>
                </c:pt>
                <c:pt idx="4">
                  <c:v>7.7524280740333518E-2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F8-427C-9270-305AF47C42CB}"/>
            </c:ext>
          </c:extLst>
        </c:ser>
        <c:ser>
          <c:idx val="6"/>
          <c:order val="6"/>
          <c:tx>
            <c:strRef>
              <c:f>'order level'!$H$127:$H$128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level'!$H$129:$H$134</c:f>
              <c:numCache>
                <c:formatCode>0.00%</c:formatCode>
                <c:ptCount val="5"/>
                <c:pt idx="0">
                  <c:v>4.3364380426584831E-2</c:v>
                </c:pt>
                <c:pt idx="1">
                  <c:v>5.5680024327309639E-2</c:v>
                </c:pt>
                <c:pt idx="2">
                  <c:v>0.17541759900088463</c:v>
                </c:pt>
                <c:pt idx="3">
                  <c:v>4.9385356949316908E-2</c:v>
                </c:pt>
                <c:pt idx="4">
                  <c:v>8.0398822813070828E-2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F8-427C-9270-305AF47C42CB}"/>
            </c:ext>
          </c:extLst>
        </c:ser>
        <c:ser>
          <c:idx val="7"/>
          <c:order val="7"/>
          <c:tx>
            <c:strRef>
              <c:f>'order level'!$I$127:$I$128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level'!$I$129:$I$134</c:f>
              <c:numCache>
                <c:formatCode>0.00%</c:formatCode>
                <c:ptCount val="5"/>
                <c:pt idx="0">
                  <c:v>2.437976765635249E-2</c:v>
                </c:pt>
                <c:pt idx="1">
                  <c:v>2.2638833581344008E-2</c:v>
                </c:pt>
                <c:pt idx="2">
                  <c:v>7.7304450631173485E-2</c:v>
                </c:pt>
                <c:pt idx="3">
                  <c:v>2.7702561334671562E-2</c:v>
                </c:pt>
                <c:pt idx="4">
                  <c:v>4.0573729740479271E-2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F8-427C-9270-305AF47C42CB}"/>
            </c:ext>
          </c:extLst>
        </c:ser>
        <c:ser>
          <c:idx val="8"/>
          <c:order val="8"/>
          <c:tx>
            <c:strRef>
              <c:f>'order level'!$J$127:$J$128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level'!$A$129:$A$134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level'!$J$129:$J$134</c:f>
              <c:numCache>
                <c:formatCode>0.00%</c:formatCode>
                <c:ptCount val="5"/>
                <c:pt idx="0">
                  <c:v>1.6892219333006567E-2</c:v>
                </c:pt>
                <c:pt idx="1">
                  <c:v>1.6214653089046332E-2</c:v>
                </c:pt>
                <c:pt idx="2">
                  <c:v>7.1831472314953376E-2</c:v>
                </c:pt>
                <c:pt idx="3">
                  <c:v>1.9298377523655891E-2</c:v>
                </c:pt>
                <c:pt idx="4">
                  <c:v>3.0681520187255368E-2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F8-427C-9270-305AF47C4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32911"/>
        <c:axId val="62133871"/>
      </c:barChart>
      <c:catAx>
        <c:axId val="6213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3871"/>
        <c:crosses val="autoZero"/>
        <c:auto val="1"/>
        <c:lblAlgn val="ctr"/>
        <c:lblOffset val="100"/>
        <c:noMultiLvlLbl val="0"/>
      </c:catAx>
      <c:valAx>
        <c:axId val="6213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Analysis'!$C$155:$C$156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Analysis'!$C$157:$C$162</c:f>
              <c:numCache>
                <c:formatCode>0.00%</c:formatCode>
                <c:ptCount val="5"/>
                <c:pt idx="0">
                  <c:v>1.2155917904895812E-2</c:v>
                </c:pt>
                <c:pt idx="1">
                  <c:v>1.0266490075163868E-2</c:v>
                </c:pt>
                <c:pt idx="2">
                  <c:v>7.0489426586012099E-3</c:v>
                </c:pt>
                <c:pt idx="3">
                  <c:v>8.4358218041352927E-3</c:v>
                </c:pt>
                <c:pt idx="4">
                  <c:v>1.0218072888919941E-2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E-42FC-94A2-FF1C861E6F74}"/>
            </c:ext>
          </c:extLst>
        </c:ser>
        <c:ser>
          <c:idx val="1"/>
          <c:order val="1"/>
          <c:tx>
            <c:strRef>
              <c:f>'Order Level Analysis'!$D$155:$D$156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Analysis'!$D$157:$D$162</c:f>
              <c:numCache>
                <c:formatCode>0.00%</c:formatCode>
                <c:ptCount val="5"/>
                <c:pt idx="0">
                  <c:v>3.2721949539309394E-3</c:v>
                </c:pt>
                <c:pt idx="1">
                  <c:v>4.9570556263839492E-3</c:v>
                </c:pt>
                <c:pt idx="2">
                  <c:v>6.8093385214007783E-3</c:v>
                </c:pt>
                <c:pt idx="3">
                  <c:v>9.7332005770832918E-3</c:v>
                </c:pt>
                <c:pt idx="4">
                  <c:v>8.727362849404308E-3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E-42FC-94A2-FF1C861E6F74}"/>
            </c:ext>
          </c:extLst>
        </c:ser>
        <c:ser>
          <c:idx val="2"/>
          <c:order val="2"/>
          <c:tx>
            <c:strRef>
              <c:f>'Order Level Analysis'!$E$155:$E$156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Analysis'!$E$157:$E$162</c:f>
              <c:numCache>
                <c:formatCode>0.00%</c:formatCode>
                <c:ptCount val="5"/>
                <c:pt idx="0">
                  <c:v>8.257774606943772E-3</c:v>
                </c:pt>
                <c:pt idx="1">
                  <c:v>6.4279514738607513E-3</c:v>
                </c:pt>
                <c:pt idx="2">
                  <c:v>5.8130146940093656E-3</c:v>
                </c:pt>
                <c:pt idx="3">
                  <c:v>6.1241076559110843E-3</c:v>
                </c:pt>
                <c:pt idx="4">
                  <c:v>5.9435749695034906E-3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AE-42FC-94A2-FF1C861E6F74}"/>
            </c:ext>
          </c:extLst>
        </c:ser>
        <c:ser>
          <c:idx val="3"/>
          <c:order val="3"/>
          <c:tx>
            <c:strRef>
              <c:f>'Order Level Analysis'!$F$155:$F$156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Analysis'!$F$157:$F$162</c:f>
              <c:numCache>
                <c:formatCode>0.00%</c:formatCode>
                <c:ptCount val="5"/>
                <c:pt idx="0">
                  <c:v>1.0860280658938378E-2</c:v>
                </c:pt>
                <c:pt idx="1">
                  <c:v>5.9076234252815191E-3</c:v>
                </c:pt>
                <c:pt idx="2">
                  <c:v>6.1677370127805687E-3</c:v>
                </c:pt>
                <c:pt idx="3">
                  <c:v>6.2628516708775261E-3</c:v>
                </c:pt>
                <c:pt idx="4">
                  <c:v>8.9092604718534838E-3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AE-42FC-94A2-FF1C861E6F74}"/>
            </c:ext>
          </c:extLst>
        </c:ser>
        <c:ser>
          <c:idx val="4"/>
          <c:order val="4"/>
          <c:tx>
            <c:strRef>
              <c:f>'Order Level Analysis'!$G$155:$G$156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Analysis'!$G$157:$G$162</c:f>
              <c:numCache>
                <c:formatCode>0.00%</c:formatCode>
                <c:ptCount val="5"/>
                <c:pt idx="0">
                  <c:v>4.5350324926210717E-2</c:v>
                </c:pt>
                <c:pt idx="1">
                  <c:v>4.9490107060577312E-2</c:v>
                </c:pt>
                <c:pt idx="2">
                  <c:v>0</c:v>
                </c:pt>
                <c:pt idx="3">
                  <c:v>4.3077257582079205E-2</c:v>
                </c:pt>
                <c:pt idx="4">
                  <c:v>4.9041403446985536E-2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AE-42FC-94A2-FF1C861E6F74}"/>
            </c:ext>
          </c:extLst>
        </c:ser>
        <c:ser>
          <c:idx val="5"/>
          <c:order val="5"/>
          <c:tx>
            <c:strRef>
              <c:f>'Order Level Analysis'!$H$155:$H$156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Analysis'!$H$157:$H$162</c:f>
              <c:numCache>
                <c:formatCode>0.00%</c:formatCode>
                <c:ptCount val="5"/>
                <c:pt idx="0">
                  <c:v>2.2516551597034182E-2</c:v>
                </c:pt>
                <c:pt idx="1">
                  <c:v>1.8887032043775238E-2</c:v>
                </c:pt>
                <c:pt idx="2">
                  <c:v>5.35149598637801E-3</c:v>
                </c:pt>
                <c:pt idx="3">
                  <c:v>1.7807762728050319E-2</c:v>
                </c:pt>
                <c:pt idx="4">
                  <c:v>1.9901044529961519E-2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AE-42FC-94A2-FF1C861E6F74}"/>
            </c:ext>
          </c:extLst>
        </c:ser>
        <c:ser>
          <c:idx val="6"/>
          <c:order val="6"/>
          <c:tx>
            <c:strRef>
              <c:f>'Order Level Analysis'!$I$155:$I$156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Analysis'!$I$157:$I$162</c:f>
              <c:numCache>
                <c:formatCode>0.00%</c:formatCode>
                <c:ptCount val="5"/>
                <c:pt idx="0">
                  <c:v>5.0531094772273841E-2</c:v>
                </c:pt>
                <c:pt idx="1">
                  <c:v>5.9123411905177156E-2</c:v>
                </c:pt>
                <c:pt idx="2">
                  <c:v>6.2444710412655462E-3</c:v>
                </c:pt>
                <c:pt idx="3">
                  <c:v>4.6347793845012975E-2</c:v>
                </c:pt>
                <c:pt idx="4">
                  <c:v>6.8455703267708543E-2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AE-42FC-94A2-FF1C861E6F74}"/>
            </c:ext>
          </c:extLst>
        </c:ser>
        <c:ser>
          <c:idx val="7"/>
          <c:order val="7"/>
          <c:tx>
            <c:strRef>
              <c:f>'Order Level Analysis'!$J$155:$J$156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Analysis'!$J$157:$J$162</c:f>
              <c:numCache>
                <c:formatCode>0.00%</c:formatCode>
                <c:ptCount val="5"/>
                <c:pt idx="0">
                  <c:v>0.21345448854763577</c:v>
                </c:pt>
                <c:pt idx="1">
                  <c:v>0.20312772899070133</c:v>
                </c:pt>
                <c:pt idx="2">
                  <c:v>3.1730292513634108E-2</c:v>
                </c:pt>
                <c:pt idx="3">
                  <c:v>0.20720218078832223</c:v>
                </c:pt>
                <c:pt idx="4">
                  <c:v>0.23237545987869146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7AE-42FC-94A2-FF1C861E6F74}"/>
            </c:ext>
          </c:extLst>
        </c:ser>
        <c:ser>
          <c:idx val="8"/>
          <c:order val="8"/>
          <c:tx>
            <c:strRef>
              <c:f>'Order Level Analysis'!$K$155:$K$156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Analysis'!$K$157:$K$162</c:f>
              <c:numCache>
                <c:formatCode>0.00%</c:formatCode>
                <c:ptCount val="5"/>
                <c:pt idx="0">
                  <c:v>0.10479822105545909</c:v>
                </c:pt>
                <c:pt idx="1">
                  <c:v>0.11454567987937124</c:v>
                </c:pt>
                <c:pt idx="2">
                  <c:v>3.3152987222286177E-2</c:v>
                </c:pt>
                <c:pt idx="3">
                  <c:v>0.11139059961676658</c:v>
                </c:pt>
                <c:pt idx="4">
                  <c:v>7.8107244490632374E-2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AE-42FC-94A2-FF1C861E6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224312"/>
        <c:axId val="665225752"/>
      </c:barChart>
      <c:catAx>
        <c:axId val="66522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5752"/>
        <c:crosses val="autoZero"/>
        <c:auto val="1"/>
        <c:lblAlgn val="ctr"/>
        <c:lblOffset val="100"/>
        <c:noMultiLvlLbl val="0"/>
      </c:catAx>
      <c:valAx>
        <c:axId val="66522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Analysis'!$C$177:$C$178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Analysis'!$C$179:$C$231</c:f>
              <c:numCache>
                <c:formatCode>0.00%</c:formatCode>
                <c:ptCount val="52"/>
                <c:pt idx="0">
                  <c:v>1.893043066729768E-3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7.5978014872292277E-2</c:v>
                </c:pt>
                <c:pt idx="6">
                  <c:v>3.5111876075731498E-2</c:v>
                </c:pt>
                <c:pt idx="7">
                  <c:v>0</c:v>
                </c:pt>
                <c:pt idx="8">
                  <c:v>0</c:v>
                </c:pt>
                <c:pt idx="9">
                  <c:v>5.0007279079924298E-2</c:v>
                </c:pt>
                <c:pt idx="10">
                  <c:v>3.8461538461538464E-2</c:v>
                </c:pt>
                <c:pt idx="11">
                  <c:v>7.5967198269356545E-3</c:v>
                </c:pt>
                <c:pt idx="12">
                  <c:v>8.5782366957903103E-2</c:v>
                </c:pt>
                <c:pt idx="13">
                  <c:v>0</c:v>
                </c:pt>
                <c:pt idx="14">
                  <c:v>2.126971019182913E-2</c:v>
                </c:pt>
                <c:pt idx="15">
                  <c:v>2.0263591433278418E-2</c:v>
                </c:pt>
                <c:pt idx="16">
                  <c:v>0</c:v>
                </c:pt>
                <c:pt idx="17">
                  <c:v>0.17150956768249467</c:v>
                </c:pt>
                <c:pt idx="18">
                  <c:v>5.856353591160221E-2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9.2925623413648337E-2</c:v>
                </c:pt>
                <c:pt idx="27">
                  <c:v>6.1158471972386289E-2</c:v>
                </c:pt>
                <c:pt idx="28">
                  <c:v>1.5843429636533086E-2</c:v>
                </c:pt>
                <c:pt idx="29">
                  <c:v>7.241093247909805E-2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4.1459369817578775E-3</c:v>
                </c:pt>
                <c:pt idx="35">
                  <c:v>0</c:v>
                </c:pt>
                <c:pt idx="36">
                  <c:v>0</c:v>
                </c:pt>
                <c:pt idx="37">
                  <c:v>8.045186077183325E-2</c:v>
                </c:pt>
                <c:pt idx="38">
                  <c:v>4.2533936651583712E-2</c:v>
                </c:pt>
                <c:pt idx="39">
                  <c:v>0</c:v>
                </c:pt>
                <c:pt idx="40">
                  <c:v>0</c:v>
                </c:pt>
                <c:pt idx="41">
                  <c:v>3.7906289573659775E-2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1.2422360248447205E-3</c:v>
                </c:pt>
                <c:pt idx="46">
                  <c:v>0</c:v>
                </c:pt>
                <c:pt idx="47">
                  <c:v>0</c:v>
                </c:pt>
                <c:pt idx="48">
                  <c:v>4.6022353714661405E-3</c:v>
                </c:pt>
                <c:pt idx="49">
                  <c:v>0</c:v>
                </c:pt>
                <c:pt idx="50">
                  <c:v>2.247191011235955E-2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C-4701-A32D-FF9F9AE90C74}"/>
            </c:ext>
          </c:extLst>
        </c:ser>
        <c:ser>
          <c:idx val="1"/>
          <c:order val="1"/>
          <c:tx>
            <c:strRef>
              <c:f>'Order Level Analysis'!$D$177:$D$178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Analysis'!$D$179:$D$231</c:f>
              <c:numCache>
                <c:formatCode>0.00%</c:formatCode>
                <c:ptCount val="52"/>
                <c:pt idx="0">
                  <c:v>9.3808630393996256E-3</c:v>
                </c:pt>
                <c:pt idx="1">
                  <c:v>1.6949152542372881E-2</c:v>
                </c:pt>
                <c:pt idx="2">
                  <c:v>0</c:v>
                </c:pt>
                <c:pt idx="3">
                  <c:v>4.5929018789144051E-2</c:v>
                </c:pt>
                <c:pt idx="4">
                  <c:v>0</c:v>
                </c:pt>
                <c:pt idx="5">
                  <c:v>3.5403481012658229E-2</c:v>
                </c:pt>
                <c:pt idx="6">
                  <c:v>3.5387431360585725E-2</c:v>
                </c:pt>
                <c:pt idx="7">
                  <c:v>0</c:v>
                </c:pt>
                <c:pt idx="8">
                  <c:v>0</c:v>
                </c:pt>
                <c:pt idx="9">
                  <c:v>6.0976617367594813E-2</c:v>
                </c:pt>
                <c:pt idx="10">
                  <c:v>0</c:v>
                </c:pt>
                <c:pt idx="11">
                  <c:v>4.9389751626537489E-3</c:v>
                </c:pt>
                <c:pt idx="12">
                  <c:v>2.2335423197492162E-2</c:v>
                </c:pt>
                <c:pt idx="13">
                  <c:v>0</c:v>
                </c:pt>
                <c:pt idx="14">
                  <c:v>2.6113544335178911E-2</c:v>
                </c:pt>
                <c:pt idx="15">
                  <c:v>3.0619345859429367E-2</c:v>
                </c:pt>
                <c:pt idx="16">
                  <c:v>0</c:v>
                </c:pt>
                <c:pt idx="17">
                  <c:v>0</c:v>
                </c:pt>
                <c:pt idx="18">
                  <c:v>4.755195491370201E-2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7.7984984257689516E-2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9.5270983067827358E-2</c:v>
                </c:pt>
                <c:pt idx="27">
                  <c:v>6.7600311654254855E-2</c:v>
                </c:pt>
                <c:pt idx="28">
                  <c:v>0</c:v>
                </c:pt>
                <c:pt idx="29">
                  <c:v>7.3223729808370747E-2</c:v>
                </c:pt>
                <c:pt idx="30">
                  <c:v>0.35611510791366907</c:v>
                </c:pt>
                <c:pt idx="31">
                  <c:v>0.10725893824485373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5.3475935828877004E-2</c:v>
                </c:pt>
                <c:pt idx="36">
                  <c:v>0</c:v>
                </c:pt>
                <c:pt idx="37">
                  <c:v>5.5974326442271814E-2</c:v>
                </c:pt>
                <c:pt idx="38">
                  <c:v>4.4588045234248787E-2</c:v>
                </c:pt>
                <c:pt idx="39">
                  <c:v>0</c:v>
                </c:pt>
                <c:pt idx="40">
                  <c:v>0</c:v>
                </c:pt>
                <c:pt idx="41">
                  <c:v>3.505045140732873E-2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0.12192262602579132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C-4701-A32D-FF9F9AE90C74}"/>
            </c:ext>
          </c:extLst>
        </c:ser>
        <c:ser>
          <c:idx val="2"/>
          <c:order val="2"/>
          <c:tx>
            <c:strRef>
              <c:f>'Order Level Analysis'!$E$177:$E$178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Analysis'!$E$179:$E$231</c:f>
              <c:numCache>
                <c:formatCode>0.00%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5.9157595835305256E-3</c:v>
                </c:pt>
                <c:pt idx="12">
                  <c:v>0.1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1.095080827394403E-2</c:v>
                </c:pt>
                <c:pt idx="27">
                  <c:v>1.8042557154164921E-2</c:v>
                </c:pt>
                <c:pt idx="28">
                  <c:v>0</c:v>
                </c:pt>
                <c:pt idx="29">
                  <c:v>1.2149262366213481E-2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1.5216181109667841E-2</c:v>
                </c:pt>
                <c:pt idx="38">
                  <c:v>1.8309310479158552E-2</c:v>
                </c:pt>
                <c:pt idx="39">
                  <c:v>0</c:v>
                </c:pt>
                <c:pt idx="40">
                  <c:v>0</c:v>
                </c:pt>
                <c:pt idx="41">
                  <c:v>1.6E-2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4C-4701-A32D-FF9F9AE90C74}"/>
            </c:ext>
          </c:extLst>
        </c:ser>
        <c:ser>
          <c:idx val="3"/>
          <c:order val="3"/>
          <c:tx>
            <c:strRef>
              <c:f>'Order Level Analysis'!$F$177:$F$178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Analysis'!$F$179:$F$231</c:f>
              <c:numCache>
                <c:formatCode>0.00%</c:formatCode>
                <c:ptCount val="52"/>
                <c:pt idx="0">
                  <c:v>1.7611835153222965E-3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1.6225244571701266E-2</c:v>
                </c:pt>
                <c:pt idx="6">
                  <c:v>1.094003241491086E-2</c:v>
                </c:pt>
                <c:pt idx="7">
                  <c:v>0</c:v>
                </c:pt>
                <c:pt idx="8">
                  <c:v>0</c:v>
                </c:pt>
                <c:pt idx="9">
                  <c:v>2.0368973321445716E-2</c:v>
                </c:pt>
                <c:pt idx="10">
                  <c:v>0</c:v>
                </c:pt>
                <c:pt idx="11">
                  <c:v>1.875653863398595E-2</c:v>
                </c:pt>
                <c:pt idx="12">
                  <c:v>0.13151927437641722</c:v>
                </c:pt>
                <c:pt idx="13">
                  <c:v>0</c:v>
                </c:pt>
                <c:pt idx="14">
                  <c:v>3.4562956263324507E-2</c:v>
                </c:pt>
                <c:pt idx="15">
                  <c:v>1.0516431924882629E-2</c:v>
                </c:pt>
                <c:pt idx="16">
                  <c:v>0</c:v>
                </c:pt>
                <c:pt idx="17">
                  <c:v>2.2573363431151242E-2</c:v>
                </c:pt>
                <c:pt idx="18">
                  <c:v>4.2244437278297325E-2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1.1627906976744186E-2</c:v>
                </c:pt>
                <c:pt idx="23">
                  <c:v>0</c:v>
                </c:pt>
                <c:pt idx="24">
                  <c:v>1.3080739738385205E-2</c:v>
                </c:pt>
                <c:pt idx="25">
                  <c:v>0</c:v>
                </c:pt>
                <c:pt idx="26">
                  <c:v>0.1098817702508388</c:v>
                </c:pt>
                <c:pt idx="27">
                  <c:v>6.0265788497145971E-2</c:v>
                </c:pt>
                <c:pt idx="28">
                  <c:v>0</c:v>
                </c:pt>
                <c:pt idx="29">
                  <c:v>8.0867723032322814E-2</c:v>
                </c:pt>
                <c:pt idx="30">
                  <c:v>0</c:v>
                </c:pt>
                <c:pt idx="31">
                  <c:v>0</c:v>
                </c:pt>
                <c:pt idx="32">
                  <c:v>2.6619343389529724E-3</c:v>
                </c:pt>
                <c:pt idx="33">
                  <c:v>1.6329196603527107E-3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1.6194331983805668E-2</c:v>
                </c:pt>
                <c:pt idx="38">
                  <c:v>5.6707044630889145E-2</c:v>
                </c:pt>
                <c:pt idx="39">
                  <c:v>0</c:v>
                </c:pt>
                <c:pt idx="40">
                  <c:v>0</c:v>
                </c:pt>
                <c:pt idx="41">
                  <c:v>4.139314369073669E-2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9.166666666666666E-2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4C-4701-A32D-FF9F9AE90C74}"/>
            </c:ext>
          </c:extLst>
        </c:ser>
        <c:ser>
          <c:idx val="4"/>
          <c:order val="4"/>
          <c:tx>
            <c:strRef>
              <c:f>'Order Level Analysis'!$G$177:$G$178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Analysis'!$G$179:$G$231</c:f>
              <c:numCache>
                <c:formatCode>0.00%</c:formatCode>
                <c:ptCount val="52"/>
                <c:pt idx="0">
                  <c:v>7.8708946772366936E-2</c:v>
                </c:pt>
                <c:pt idx="1">
                  <c:v>3.0567685589519649E-2</c:v>
                </c:pt>
                <c:pt idx="2">
                  <c:v>0</c:v>
                </c:pt>
                <c:pt idx="3">
                  <c:v>7.7162899454403744E-2</c:v>
                </c:pt>
                <c:pt idx="4">
                  <c:v>0</c:v>
                </c:pt>
                <c:pt idx="5">
                  <c:v>0.1621027383569858</c:v>
                </c:pt>
                <c:pt idx="6">
                  <c:v>6.6666666666666666E-2</c:v>
                </c:pt>
                <c:pt idx="7">
                  <c:v>0</c:v>
                </c:pt>
                <c:pt idx="8">
                  <c:v>0</c:v>
                </c:pt>
                <c:pt idx="9">
                  <c:v>6.6836019621583739E-2</c:v>
                </c:pt>
                <c:pt idx="10">
                  <c:v>9.3484419263456089E-2</c:v>
                </c:pt>
                <c:pt idx="11">
                  <c:v>1.9310266719519791E-2</c:v>
                </c:pt>
                <c:pt idx="12">
                  <c:v>0.29729729729729731</c:v>
                </c:pt>
                <c:pt idx="13">
                  <c:v>0</c:v>
                </c:pt>
                <c:pt idx="14">
                  <c:v>8.4466677088218436E-2</c:v>
                </c:pt>
                <c:pt idx="15">
                  <c:v>3.9039907460960095E-2</c:v>
                </c:pt>
                <c:pt idx="16">
                  <c:v>0</c:v>
                </c:pt>
                <c:pt idx="17">
                  <c:v>5.7817393399180921E-3</c:v>
                </c:pt>
                <c:pt idx="18">
                  <c:v>1.3861386138613862E-2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3.3333333333333333E-2</c:v>
                </c:pt>
                <c:pt idx="24">
                  <c:v>0.17086330935251798</c:v>
                </c:pt>
                <c:pt idx="25">
                  <c:v>0</c:v>
                </c:pt>
                <c:pt idx="26">
                  <c:v>8.3299438704954043E-2</c:v>
                </c:pt>
                <c:pt idx="27">
                  <c:v>6.289330163613481E-2</c:v>
                </c:pt>
                <c:pt idx="28">
                  <c:v>0.14492753623188406</c:v>
                </c:pt>
                <c:pt idx="29">
                  <c:v>7.3659733607655292E-2</c:v>
                </c:pt>
                <c:pt idx="30">
                  <c:v>0</c:v>
                </c:pt>
                <c:pt idx="31">
                  <c:v>0</c:v>
                </c:pt>
                <c:pt idx="32">
                  <c:v>0.10344827586206896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1.9282332135318613E-2</c:v>
                </c:pt>
                <c:pt idx="38">
                  <c:v>4.2811109406168481E-2</c:v>
                </c:pt>
                <c:pt idx="39">
                  <c:v>0</c:v>
                </c:pt>
                <c:pt idx="40">
                  <c:v>0</c:v>
                </c:pt>
                <c:pt idx="41">
                  <c:v>0.11637757160145219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3.1763722485371973E-2</c:v>
                </c:pt>
                <c:pt idx="46">
                  <c:v>7.0707070707070704E-2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3.8095238095238099E-2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4C-4701-A32D-FF9F9AE90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4272232"/>
        <c:axId val="674271872"/>
      </c:barChart>
      <c:catAx>
        <c:axId val="67427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1872"/>
        <c:crosses val="autoZero"/>
        <c:auto val="1"/>
        <c:lblAlgn val="ctr"/>
        <c:lblOffset val="100"/>
        <c:noMultiLvlLbl val="0"/>
      </c:catAx>
      <c:valAx>
        <c:axId val="67427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Analysis'!$B$6:$B$7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Analysis'!$B$8:$B$60</c:f>
              <c:numCache>
                <c:formatCode>[$-F400]h:mm:ss\ AM/PM</c:formatCode>
                <c:ptCount val="52"/>
                <c:pt idx="1">
                  <c:v>1.9641203703703702E-2</c:v>
                </c:pt>
                <c:pt idx="3">
                  <c:v>3.6695601851851847E-2</c:v>
                </c:pt>
                <c:pt idx="5">
                  <c:v>2.4508101851851854E-2</c:v>
                </c:pt>
                <c:pt idx="6">
                  <c:v>3.4382716049382714E-2</c:v>
                </c:pt>
                <c:pt idx="7">
                  <c:v>1.480324074074074E-2</c:v>
                </c:pt>
                <c:pt idx="9">
                  <c:v>1.9738136574074076E-2</c:v>
                </c:pt>
                <c:pt idx="11">
                  <c:v>2.2082281144781144E-2</c:v>
                </c:pt>
                <c:pt idx="12">
                  <c:v>2.5734953703703704E-2</c:v>
                </c:pt>
                <c:pt idx="14">
                  <c:v>2.0958697461506443E-2</c:v>
                </c:pt>
                <c:pt idx="15">
                  <c:v>2.2265211640211641E-2</c:v>
                </c:pt>
                <c:pt idx="17">
                  <c:v>2.0860339506172835E-2</c:v>
                </c:pt>
                <c:pt idx="18">
                  <c:v>2.0086805555555556E-2</c:v>
                </c:pt>
                <c:pt idx="22">
                  <c:v>1.7731481481481483E-2</c:v>
                </c:pt>
                <c:pt idx="24">
                  <c:v>2.5972222222222219E-2</c:v>
                </c:pt>
                <c:pt idx="26">
                  <c:v>2.1124432215234096E-2</c:v>
                </c:pt>
                <c:pt idx="27">
                  <c:v>1.3785918790030629E-2</c:v>
                </c:pt>
                <c:pt idx="29">
                  <c:v>1.5424632094071248E-2</c:v>
                </c:pt>
                <c:pt idx="30">
                  <c:v>3.8946759259259257E-2</c:v>
                </c:pt>
                <c:pt idx="31">
                  <c:v>2.2789351851851852E-2</c:v>
                </c:pt>
                <c:pt idx="32">
                  <c:v>2.6226851851851852E-2</c:v>
                </c:pt>
                <c:pt idx="37">
                  <c:v>1.8578703703703701E-2</c:v>
                </c:pt>
                <c:pt idx="38">
                  <c:v>2.0394781144781146E-2</c:v>
                </c:pt>
                <c:pt idx="41">
                  <c:v>2.4156057098765431E-2</c:v>
                </c:pt>
                <c:pt idx="42">
                  <c:v>2.2650462962962966E-2</c:v>
                </c:pt>
                <c:pt idx="45">
                  <c:v>2.8622685185185185E-2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B-460D-AB64-D40AE71C4220}"/>
            </c:ext>
          </c:extLst>
        </c:ser>
        <c:ser>
          <c:idx val="1"/>
          <c:order val="1"/>
          <c:tx>
            <c:strRef>
              <c:f>'Delivery Analysis'!$C$6:$C$7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Analysis'!$C$8:$C$60</c:f>
              <c:numCache>
                <c:formatCode>General</c:formatCode>
                <c:ptCount val="52"/>
                <c:pt idx="5" formatCode="[$-F400]h:mm:ss\ AM/PM">
                  <c:v>1.0601851851851854E-2</c:v>
                </c:pt>
                <c:pt idx="6" formatCode="[$-F400]h:mm:ss\ AM/PM">
                  <c:v>2.9224537037037035E-2</c:v>
                </c:pt>
                <c:pt idx="9" formatCode="[$-F400]h:mm:ss\ AM/PM">
                  <c:v>1.9335317460317462E-2</c:v>
                </c:pt>
                <c:pt idx="11" formatCode="[$-F400]h:mm:ss\ AM/PM">
                  <c:v>1.9766203703703702E-2</c:v>
                </c:pt>
                <c:pt idx="14" formatCode="[$-F400]h:mm:ss\ AM/PM">
                  <c:v>2.2143626184323858E-2</c:v>
                </c:pt>
                <c:pt idx="15" formatCode="[$-F400]h:mm:ss\ AM/PM">
                  <c:v>1.7336309523809525E-2</c:v>
                </c:pt>
                <c:pt idx="17" formatCode="[$-F400]h:mm:ss\ AM/PM">
                  <c:v>2.1736111111111109E-2</c:v>
                </c:pt>
                <c:pt idx="18" formatCode="[$-F400]h:mm:ss\ AM/PM">
                  <c:v>1.8101851851851848E-2</c:v>
                </c:pt>
                <c:pt idx="22" formatCode="[$-F400]h:mm:ss\ AM/PM">
                  <c:v>2.9809027777777775E-2</c:v>
                </c:pt>
                <c:pt idx="26" formatCode="[$-F400]h:mm:ss\ AM/PM">
                  <c:v>1.8399422973698339E-2</c:v>
                </c:pt>
                <c:pt idx="27" formatCode="[$-F400]h:mm:ss\ AM/PM">
                  <c:v>1.2301833083083085E-2</c:v>
                </c:pt>
                <c:pt idx="29" formatCode="[$-F400]h:mm:ss\ AM/PM">
                  <c:v>1.2929159318048201E-2</c:v>
                </c:pt>
                <c:pt idx="32" formatCode="[$-F400]h:mm:ss\ AM/PM">
                  <c:v>3.9016203703703699E-2</c:v>
                </c:pt>
                <c:pt idx="33" formatCode="[$-F400]h:mm:ss\ AM/PM">
                  <c:v>3.4108796296296297E-2</c:v>
                </c:pt>
                <c:pt idx="35" formatCode="[$-F400]h:mm:ss\ AM/PM">
                  <c:v>2.4872685185185189E-2</c:v>
                </c:pt>
                <c:pt idx="37" formatCode="[$-F400]h:mm:ss\ AM/PM">
                  <c:v>1.7781635802469133E-2</c:v>
                </c:pt>
                <c:pt idx="38" formatCode="[$-F400]h:mm:ss\ AM/PM">
                  <c:v>2.0161265432098768E-2</c:v>
                </c:pt>
                <c:pt idx="39" formatCode="[$-F400]h:mm:ss\ AM/PM">
                  <c:v>3.7245370370370366E-2</c:v>
                </c:pt>
                <c:pt idx="41" formatCode="[$-F400]h:mm:ss\ AM/PM">
                  <c:v>2.1361882716049385E-2</c:v>
                </c:pt>
                <c:pt idx="51" formatCode="[$-F400]h:mm:ss\ AM/PM">
                  <c:v>2.3414351851851853E-2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7B-460D-AB64-D40AE71C4220}"/>
            </c:ext>
          </c:extLst>
        </c:ser>
        <c:ser>
          <c:idx val="2"/>
          <c:order val="2"/>
          <c:tx>
            <c:strRef>
              <c:f>'Delivery Analysis'!$D$6:$D$7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Analysis'!$D$8:$D$60</c:f>
              <c:numCache>
                <c:formatCode>General</c:formatCode>
                <c:ptCount val="52"/>
                <c:pt idx="0" formatCode="[$-F400]h:mm:ss\ AM/PM">
                  <c:v>3.8144290123456791E-2</c:v>
                </c:pt>
                <c:pt idx="3" formatCode="[$-F400]h:mm:ss\ AM/PM">
                  <c:v>2.7916666666666669E-2</c:v>
                </c:pt>
                <c:pt idx="5" formatCode="[$-F400]h:mm:ss\ AM/PM">
                  <c:v>2.4962384259259261E-2</c:v>
                </c:pt>
                <c:pt idx="6" formatCode="[$-F400]h:mm:ss\ AM/PM">
                  <c:v>3.0252700617283954E-2</c:v>
                </c:pt>
                <c:pt idx="8" formatCode="[$-F400]h:mm:ss\ AM/PM">
                  <c:v>#N/A</c:v>
                </c:pt>
                <c:pt idx="9" formatCode="[$-F400]h:mm:ss\ AM/PM">
                  <c:v>2.2346064814814819E-2</c:v>
                </c:pt>
                <c:pt idx="10" formatCode="[$-F400]h:mm:ss\ AM/PM">
                  <c:v>3.4583333333333334E-2</c:v>
                </c:pt>
                <c:pt idx="11" formatCode="[$-F400]h:mm:ss\ AM/PM">
                  <c:v>2.2413194444444444E-2</c:v>
                </c:pt>
                <c:pt idx="12" formatCode="[$-F400]h:mm:ss\ AM/PM">
                  <c:v>3.7199074074074072E-2</c:v>
                </c:pt>
                <c:pt idx="14" formatCode="[$-F400]h:mm:ss\ AM/PM">
                  <c:v>2.0552662037037039E-2</c:v>
                </c:pt>
                <c:pt idx="15" formatCode="[$-F400]h:mm:ss\ AM/PM">
                  <c:v>2.34375E-2</c:v>
                </c:pt>
                <c:pt idx="17" formatCode="[$-F400]h:mm:ss\ AM/PM">
                  <c:v>2.5476466049382713E-2</c:v>
                </c:pt>
                <c:pt idx="18" formatCode="[$-F400]h:mm:ss\ AM/PM">
                  <c:v>1.9239969135802469E-2</c:v>
                </c:pt>
                <c:pt idx="22" formatCode="[$-F400]h:mm:ss\ AM/PM">
                  <c:v>3.2673611111111105E-2</c:v>
                </c:pt>
                <c:pt idx="24" formatCode="[$-F400]h:mm:ss\ AM/PM">
                  <c:v>#N/A</c:v>
                </c:pt>
                <c:pt idx="25" formatCode="[$-F400]h:mm:ss\ AM/PM">
                  <c:v>3.1122685185185187E-2</c:v>
                </c:pt>
                <c:pt idx="26" formatCode="[$-F400]h:mm:ss\ AM/PM">
                  <c:v>1.8831550659855263E-2</c:v>
                </c:pt>
                <c:pt idx="27" formatCode="[$-F400]h:mm:ss\ AM/PM">
                  <c:v>1.2956689651486004E-2</c:v>
                </c:pt>
                <c:pt idx="29" formatCode="[$-F400]h:mm:ss\ AM/PM">
                  <c:v>1.4220988538681954E-2</c:v>
                </c:pt>
                <c:pt idx="31" formatCode="[$-F400]h:mm:ss\ AM/PM">
                  <c:v>4.1412037037037039E-2</c:v>
                </c:pt>
                <c:pt idx="33" formatCode="[$-F400]h:mm:ss\ AM/PM">
                  <c:v>2.2488425925925926E-2</c:v>
                </c:pt>
                <c:pt idx="35" formatCode="[$-F400]h:mm:ss\ AM/PM">
                  <c:v>1.9114583333333334E-2</c:v>
                </c:pt>
                <c:pt idx="37" formatCode="[$-F400]h:mm:ss\ AM/PM">
                  <c:v>1.82260101010101E-2</c:v>
                </c:pt>
                <c:pt idx="38" formatCode="[$-F400]h:mm:ss\ AM/PM">
                  <c:v>2.1382307552650692E-2</c:v>
                </c:pt>
                <c:pt idx="41" formatCode="[$-F400]h:mm:ss\ AM/PM">
                  <c:v>2.4409722222222222E-2</c:v>
                </c:pt>
                <c:pt idx="50" formatCode="[$-F400]h:mm:ss\ AM/PM">
                  <c:v>2.6122685185185183E-2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7B-460D-AB64-D40AE71C4220}"/>
            </c:ext>
          </c:extLst>
        </c:ser>
        <c:ser>
          <c:idx val="3"/>
          <c:order val="3"/>
          <c:tx>
            <c:strRef>
              <c:f>'Delivery Analysis'!$E$6:$E$7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Analysis'!$E$8:$E$60</c:f>
              <c:numCache>
                <c:formatCode>[$-F400]h:mm:ss\ AM/PM</c:formatCode>
                <c:ptCount val="52"/>
                <c:pt idx="0">
                  <c:v>3.4168981481481481E-2</c:v>
                </c:pt>
                <c:pt idx="1">
                  <c:v>3.6099537037037034E-2</c:v>
                </c:pt>
                <c:pt idx="5">
                  <c:v>2.8420781893004114E-2</c:v>
                </c:pt>
                <c:pt idx="6">
                  <c:v>3.6620370370370366E-2</c:v>
                </c:pt>
                <c:pt idx="9">
                  <c:v>2.4829282407407408E-2</c:v>
                </c:pt>
                <c:pt idx="10">
                  <c:v>4.3368055555555556E-2</c:v>
                </c:pt>
                <c:pt idx="11">
                  <c:v>2.4978395061728394E-2</c:v>
                </c:pt>
                <c:pt idx="14">
                  <c:v>2.3130188378033205E-2</c:v>
                </c:pt>
                <c:pt idx="15">
                  <c:v>2.8333333333333332E-2</c:v>
                </c:pt>
                <c:pt idx="17">
                  <c:v>2.5124421296296297E-2</c:v>
                </c:pt>
                <c:pt idx="18">
                  <c:v>2.052854938271605E-2</c:v>
                </c:pt>
                <c:pt idx="22">
                  <c:v>4.5659722222222227E-2</c:v>
                </c:pt>
                <c:pt idx="24">
                  <c:v>3.0271990740740738E-2</c:v>
                </c:pt>
                <c:pt idx="26">
                  <c:v>2.3500080749353999E-2</c:v>
                </c:pt>
                <c:pt idx="27">
                  <c:v>1.8399024024024008E-2</c:v>
                </c:pt>
                <c:pt idx="28">
                  <c:v>4.7874228395061724E-2</c:v>
                </c:pt>
                <c:pt idx="29">
                  <c:v>1.8702568372186899E-2</c:v>
                </c:pt>
                <c:pt idx="31">
                  <c:v>2.6840277777777779E-2</c:v>
                </c:pt>
                <c:pt idx="32">
                  <c:v>3.1585648148148147E-2</c:v>
                </c:pt>
                <c:pt idx="37">
                  <c:v>3.1063793572984753E-2</c:v>
                </c:pt>
                <c:pt idx="38">
                  <c:v>2.6205181245074861E-2</c:v>
                </c:pt>
                <c:pt idx="41">
                  <c:v>3.0043402777777777E-2</c:v>
                </c:pt>
                <c:pt idx="45">
                  <c:v>1.6574074074074074E-2</c:v>
                </c:pt>
                <c:pt idx="48">
                  <c:v>2.2523148148148143E-2</c:v>
                </c:pt>
                <c:pt idx="51">
                  <c:v>2.5937500000000002E-2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7B-460D-AB64-D40AE71C4220}"/>
            </c:ext>
          </c:extLst>
        </c:ser>
        <c:ser>
          <c:idx val="4"/>
          <c:order val="4"/>
          <c:tx>
            <c:strRef>
              <c:f>'Delivery Analysis'!$F$6:$F$7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Analysis'!$F$8:$F$60</c:f>
              <c:numCache>
                <c:formatCode>[$-F400]h:mm:ss\ AM/PM</c:formatCode>
                <c:ptCount val="52"/>
                <c:pt idx="0">
                  <c:v>4.3188657407407412E-2</c:v>
                </c:pt>
                <c:pt idx="1">
                  <c:v>3.8912037037037037E-2</c:v>
                </c:pt>
                <c:pt idx="3">
                  <c:v>4.2118055555555554E-2</c:v>
                </c:pt>
                <c:pt idx="4">
                  <c:v>4.0150462962962964E-2</c:v>
                </c:pt>
                <c:pt idx="5">
                  <c:v>3.584635416666667E-2</c:v>
                </c:pt>
                <c:pt idx="6">
                  <c:v>2.3923611111111114E-2</c:v>
                </c:pt>
                <c:pt idx="9">
                  <c:v>3.5358072916666664E-2</c:v>
                </c:pt>
                <c:pt idx="10">
                  <c:v>4.9502314814814818E-2</c:v>
                </c:pt>
                <c:pt idx="11">
                  <c:v>4.4282407407407409E-2</c:v>
                </c:pt>
                <c:pt idx="12">
                  <c:v>3.0549768518518521E-2</c:v>
                </c:pt>
                <c:pt idx="14">
                  <c:v>4.116689814814814E-2</c:v>
                </c:pt>
                <c:pt idx="15">
                  <c:v>4.4557514245014238E-2</c:v>
                </c:pt>
                <c:pt idx="17">
                  <c:v>2.7727623456790126E-2</c:v>
                </c:pt>
                <c:pt idx="18">
                  <c:v>3.3697916666666668E-2</c:v>
                </c:pt>
                <c:pt idx="24">
                  <c:v>6.7540509259259252E-2</c:v>
                </c:pt>
                <c:pt idx="26">
                  <c:v>4.1749727668845299E-2</c:v>
                </c:pt>
                <c:pt idx="27">
                  <c:v>2.9213926376829829E-2</c:v>
                </c:pt>
                <c:pt idx="28">
                  <c:v>3.7905092592592587E-2</c:v>
                </c:pt>
                <c:pt idx="29">
                  <c:v>3.0927658767524562E-2</c:v>
                </c:pt>
                <c:pt idx="31">
                  <c:v>3.9872685185185185E-2</c:v>
                </c:pt>
                <c:pt idx="32">
                  <c:v>3.8846450617283951E-2</c:v>
                </c:pt>
                <c:pt idx="33">
                  <c:v>3.7353395061728398E-2</c:v>
                </c:pt>
                <c:pt idx="35">
                  <c:v>4.4120370370370372E-2</c:v>
                </c:pt>
                <c:pt idx="36">
                  <c:v>2.9571759259259259E-2</c:v>
                </c:pt>
                <c:pt idx="37">
                  <c:v>3.7789702581369253E-2</c:v>
                </c:pt>
                <c:pt idx="38">
                  <c:v>3.8375029677113016E-2</c:v>
                </c:pt>
                <c:pt idx="39">
                  <c:v>4.0572916666666667E-2</c:v>
                </c:pt>
                <c:pt idx="40">
                  <c:v>0.10185185185185186</c:v>
                </c:pt>
                <c:pt idx="41">
                  <c:v>4.3339947089947088E-2</c:v>
                </c:pt>
                <c:pt idx="42">
                  <c:v>3.4583333333333334E-2</c:v>
                </c:pt>
                <c:pt idx="44">
                  <c:v>4.4021990740740737E-2</c:v>
                </c:pt>
                <c:pt idx="45">
                  <c:v>4.2640817901234564E-2</c:v>
                </c:pt>
                <c:pt idx="47">
                  <c:v>5.2418981481481476E-2</c:v>
                </c:pt>
                <c:pt idx="48">
                  <c:v>3.8977623456790123E-2</c:v>
                </c:pt>
                <c:pt idx="50">
                  <c:v>2.3368055555555555E-2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7B-460D-AB64-D40AE71C4220}"/>
            </c:ext>
          </c:extLst>
        </c:ser>
        <c:ser>
          <c:idx val="5"/>
          <c:order val="5"/>
          <c:tx>
            <c:strRef>
              <c:f>'Delivery Analysis'!$G$6:$G$7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Analysis'!$G$8:$G$60</c:f>
              <c:numCache>
                <c:formatCode>[$-F400]h:mm:ss\ AM/PM</c:formatCode>
                <c:ptCount val="52"/>
                <c:pt idx="0">
                  <c:v>3.4945987654320991E-2</c:v>
                </c:pt>
                <c:pt idx="1">
                  <c:v>3.6932870370370366E-2</c:v>
                </c:pt>
                <c:pt idx="2">
                  <c:v>1.7326388888888888E-2</c:v>
                </c:pt>
                <c:pt idx="5">
                  <c:v>2.0817901234567903E-2</c:v>
                </c:pt>
                <c:pt idx="6">
                  <c:v>2.8015046296296295E-2</c:v>
                </c:pt>
                <c:pt idx="9">
                  <c:v>1.8840488215488213E-2</c:v>
                </c:pt>
                <c:pt idx="10">
                  <c:v>1.7974537037037035E-2</c:v>
                </c:pt>
                <c:pt idx="11">
                  <c:v>1.8473440545808968E-2</c:v>
                </c:pt>
                <c:pt idx="14">
                  <c:v>2.3606837606837607E-2</c:v>
                </c:pt>
                <c:pt idx="15">
                  <c:v>2.0603780864197532E-2</c:v>
                </c:pt>
                <c:pt idx="17">
                  <c:v>1.8049768518518517E-2</c:v>
                </c:pt>
                <c:pt idx="18">
                  <c:v>1.7638888888888888E-2</c:v>
                </c:pt>
                <c:pt idx="21">
                  <c:v>4.4409722222222225E-2</c:v>
                </c:pt>
                <c:pt idx="22">
                  <c:v>1.8645833333333334E-2</c:v>
                </c:pt>
                <c:pt idx="26">
                  <c:v>1.9243021006080708E-2</c:v>
                </c:pt>
                <c:pt idx="27">
                  <c:v>1.478497442966157E-2</c:v>
                </c:pt>
                <c:pt idx="28">
                  <c:v>2.6296296296296293E-2</c:v>
                </c:pt>
                <c:pt idx="29">
                  <c:v>1.6173801805237715E-2</c:v>
                </c:pt>
                <c:pt idx="33">
                  <c:v>3.1226851851851853E-2</c:v>
                </c:pt>
                <c:pt idx="34">
                  <c:v>4.130787037037037E-2</c:v>
                </c:pt>
                <c:pt idx="37">
                  <c:v>2.1463844797178132E-2</c:v>
                </c:pt>
                <c:pt idx="38">
                  <c:v>2.0827083333333326E-2</c:v>
                </c:pt>
                <c:pt idx="41">
                  <c:v>2.4252214170692427E-2</c:v>
                </c:pt>
                <c:pt idx="45">
                  <c:v>1.9484953703703702E-2</c:v>
                </c:pt>
                <c:pt idx="48">
                  <c:v>1.8356481481481481E-2</c:v>
                </c:pt>
                <c:pt idx="51">
                  <c:v>1.894675925925926E-2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7B-460D-AB64-D40AE71C4220}"/>
            </c:ext>
          </c:extLst>
        </c:ser>
        <c:ser>
          <c:idx val="6"/>
          <c:order val="6"/>
          <c:tx>
            <c:strRef>
              <c:f>'Delivery Analysis'!$H$6:$H$7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Analysis'!$H$8:$H$60</c:f>
              <c:numCache>
                <c:formatCode>General</c:formatCode>
                <c:ptCount val="52"/>
                <c:pt idx="2" formatCode="[$-F400]h:mm:ss\ AM/PM">
                  <c:v>3.7754629629629631E-2</c:v>
                </c:pt>
                <c:pt idx="5" formatCode="[$-F400]h:mm:ss\ AM/PM">
                  <c:v>2.2337962962962962E-2</c:v>
                </c:pt>
                <c:pt idx="6" formatCode="[$-F400]h:mm:ss\ AM/PM">
                  <c:v>3.172453703703703E-2</c:v>
                </c:pt>
                <c:pt idx="9" formatCode="[$-F400]h:mm:ss\ AM/PM">
                  <c:v>1.8484322390572391E-2</c:v>
                </c:pt>
                <c:pt idx="10" formatCode="[$-F400]h:mm:ss\ AM/PM">
                  <c:v>1.9583333333333331E-2</c:v>
                </c:pt>
                <c:pt idx="11" formatCode="[$-F400]h:mm:ss\ AM/PM">
                  <c:v>2.0911044973544977E-2</c:v>
                </c:pt>
                <c:pt idx="12" formatCode="[$-F400]h:mm:ss\ AM/PM">
                  <c:v>3.425347222222222E-2</c:v>
                </c:pt>
                <c:pt idx="13" formatCode="[$-F400]h:mm:ss\ AM/PM">
                  <c:v>3.2280092592592589E-2</c:v>
                </c:pt>
                <c:pt idx="14" formatCode="[$-F400]h:mm:ss\ AM/PM">
                  <c:v>1.9613247863247862E-2</c:v>
                </c:pt>
                <c:pt idx="15" formatCode="[$-F400]h:mm:ss\ AM/PM">
                  <c:v>2.494212962962963E-2</c:v>
                </c:pt>
                <c:pt idx="16" formatCode="[$-F400]h:mm:ss\ AM/PM">
                  <c:v>6.3344907407407405E-2</c:v>
                </c:pt>
                <c:pt idx="17" formatCode="[$-F400]h:mm:ss\ AM/PM">
                  <c:v>3.155092592592592E-2</c:v>
                </c:pt>
                <c:pt idx="18" formatCode="[$-F400]h:mm:ss\ AM/PM">
                  <c:v>2.8348765432098768E-2</c:v>
                </c:pt>
                <c:pt idx="20" formatCode="[$-F400]h:mm:ss\ AM/PM">
                  <c:v>#N/A</c:v>
                </c:pt>
                <c:pt idx="23" formatCode="[$-F400]h:mm:ss\ AM/PM">
                  <c:v>2.6817129629629632E-2</c:v>
                </c:pt>
                <c:pt idx="26" formatCode="[$-F400]h:mm:ss\ AM/PM">
                  <c:v>1.8479111552028221E-2</c:v>
                </c:pt>
                <c:pt idx="27" formatCode="[$-F400]h:mm:ss\ AM/PM">
                  <c:v>1.2666722074468097E-2</c:v>
                </c:pt>
                <c:pt idx="28" formatCode="[$-F400]h:mm:ss\ AM/PM">
                  <c:v>2.9571759259259259E-2</c:v>
                </c:pt>
                <c:pt idx="29" formatCode="[$-F400]h:mm:ss\ AM/PM">
                  <c:v>1.3898058926163855E-2</c:v>
                </c:pt>
                <c:pt idx="30" formatCode="[$-F400]h:mm:ss\ AM/PM">
                  <c:v>3.6828703703703704E-2</c:v>
                </c:pt>
                <c:pt idx="35" formatCode="[$-F400]h:mm:ss\ AM/PM">
                  <c:v>3.2731481481481479E-2</c:v>
                </c:pt>
                <c:pt idx="37" formatCode="[$-F400]h:mm:ss\ AM/PM">
                  <c:v>1.9619598765432102E-2</c:v>
                </c:pt>
                <c:pt idx="38" formatCode="[$-F400]h:mm:ss\ AM/PM">
                  <c:v>2.0300316764132551E-2</c:v>
                </c:pt>
                <c:pt idx="39" formatCode="[$-F400]h:mm:ss\ AM/PM">
                  <c:v>3.9965277777777773E-2</c:v>
                </c:pt>
                <c:pt idx="41" formatCode="[$-F400]h:mm:ss\ AM/PM">
                  <c:v>2.9958664021164021E-2</c:v>
                </c:pt>
                <c:pt idx="45" formatCode="[$-F400]h:mm:ss\ AM/PM">
                  <c:v>2.2803819444444446E-2</c:v>
                </c:pt>
                <c:pt idx="48" formatCode="[$-F400]h:mm:ss\ AM/PM">
                  <c:v>2.8067129629629626E-2</c:v>
                </c:pt>
                <c:pt idx="51" formatCode="[$-F400]h:mm:ss\ AM/PM">
                  <c:v>2.943287037037037E-2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7B-460D-AB64-D40AE71C4220}"/>
            </c:ext>
          </c:extLst>
        </c:ser>
        <c:ser>
          <c:idx val="7"/>
          <c:order val="7"/>
          <c:tx>
            <c:strRef>
              <c:f>'Delivery Analysis'!$I$6:$I$7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Analysis'!$I$8:$I$60</c:f>
              <c:numCache>
                <c:formatCode>General</c:formatCode>
                <c:ptCount val="52"/>
                <c:pt idx="0" formatCode="[$-F400]h:mm:ss\ AM/PM">
                  <c:v>7.2650462962962958E-2</c:v>
                </c:pt>
                <c:pt idx="3" formatCode="[$-F400]h:mm:ss\ AM/PM">
                  <c:v>3.9675925925925927E-2</c:v>
                </c:pt>
                <c:pt idx="5" formatCode="[$-F400]h:mm:ss\ AM/PM">
                  <c:v>1.9500661375661376E-2</c:v>
                </c:pt>
                <c:pt idx="6" formatCode="[$-F400]h:mm:ss\ AM/PM">
                  <c:v>3.2378472222222225E-2</c:v>
                </c:pt>
                <c:pt idx="9" formatCode="[$-F400]h:mm:ss\ AM/PM">
                  <c:v>2.1578703703703704E-2</c:v>
                </c:pt>
                <c:pt idx="10" formatCode="[$-F400]h:mm:ss\ AM/PM">
                  <c:v>2.5063657407407409E-2</c:v>
                </c:pt>
                <c:pt idx="11" formatCode="[$-F400]h:mm:ss\ AM/PM">
                  <c:v>1.8070987654320986E-2</c:v>
                </c:pt>
                <c:pt idx="12" formatCode="[$-F400]h:mm:ss\ AM/PM">
                  <c:v>1.681712962962963E-2</c:v>
                </c:pt>
                <c:pt idx="14" formatCode="[$-F400]h:mm:ss\ AM/PM">
                  <c:v>2.0695469995311772E-2</c:v>
                </c:pt>
                <c:pt idx="15" formatCode="[$-F400]h:mm:ss\ AM/PM">
                  <c:v>2.7300347222222222E-2</c:v>
                </c:pt>
                <c:pt idx="17" formatCode="[$-F400]h:mm:ss\ AM/PM">
                  <c:v>2.1651234567901235E-2</c:v>
                </c:pt>
                <c:pt idx="18" formatCode="[$-F400]h:mm:ss\ AM/PM">
                  <c:v>2.6840277777777779E-2</c:v>
                </c:pt>
                <c:pt idx="19" formatCode="[$-F400]h:mm:ss\ AM/PM">
                  <c:v>2.8564814814814817E-2</c:v>
                </c:pt>
                <c:pt idx="23" formatCode="[$-F400]h:mm:ss\ AM/PM">
                  <c:v>2.9270833333333333E-2</c:v>
                </c:pt>
                <c:pt idx="26" formatCode="[$-F400]h:mm:ss\ AM/PM">
                  <c:v>2.4237163299663307E-2</c:v>
                </c:pt>
                <c:pt idx="27" formatCode="[$-F400]h:mm:ss\ AM/PM">
                  <c:v>1.4157101017119261E-2</c:v>
                </c:pt>
                <c:pt idx="29" formatCode="[$-F400]h:mm:ss\ AM/PM">
                  <c:v>1.4976940035273381E-2</c:v>
                </c:pt>
                <c:pt idx="30" formatCode="[$-F400]h:mm:ss\ AM/PM">
                  <c:v>3.7476851851851851E-2</c:v>
                </c:pt>
                <c:pt idx="31" formatCode="[$-F400]h:mm:ss\ AM/PM">
                  <c:v>2.8692129629629633E-2</c:v>
                </c:pt>
                <c:pt idx="32" formatCode="[$-F400]h:mm:ss\ AM/PM">
                  <c:v>3.6597222222222225E-2</c:v>
                </c:pt>
                <c:pt idx="37" formatCode="[$-F400]h:mm:ss\ AM/PM">
                  <c:v>1.9244791666666664E-2</c:v>
                </c:pt>
                <c:pt idx="38" formatCode="[$-F400]h:mm:ss\ AM/PM">
                  <c:v>2.2334747942386834E-2</c:v>
                </c:pt>
                <c:pt idx="41" formatCode="[$-F400]h:mm:ss\ AM/PM">
                  <c:v>2.582175925925926E-2</c:v>
                </c:pt>
                <c:pt idx="43" formatCode="[$-F400]h:mm:ss\ AM/PM">
                  <c:v>4.943287037037037E-2</c:v>
                </c:pt>
                <c:pt idx="51" formatCode="[$-F400]h:mm:ss\ AM/PM">
                  <c:v>2.7083333333333331E-2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7B-460D-AB64-D40AE71C4220}"/>
            </c:ext>
          </c:extLst>
        </c:ser>
        <c:ser>
          <c:idx val="8"/>
          <c:order val="8"/>
          <c:tx>
            <c:strRef>
              <c:f>'Delivery Analysis'!$J$6:$J$7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Analysis'!$J$8:$J$60</c:f>
              <c:numCache>
                <c:formatCode>[$-F400]h:mm:ss\ AM/PM</c:formatCode>
                <c:ptCount val="52"/>
                <c:pt idx="0">
                  <c:v>2.5445601851851851E-2</c:v>
                </c:pt>
                <c:pt idx="1">
                  <c:v>2.3472222222222217E-2</c:v>
                </c:pt>
                <c:pt idx="5">
                  <c:v>2.1165123456790124E-2</c:v>
                </c:pt>
                <c:pt idx="6">
                  <c:v>2.883101851851852E-2</c:v>
                </c:pt>
                <c:pt idx="8">
                  <c:v>2.0555555555555556E-2</c:v>
                </c:pt>
                <c:pt idx="9">
                  <c:v>1.7503682659932657E-2</c:v>
                </c:pt>
                <c:pt idx="10">
                  <c:v>1.4704861111111111E-2</c:v>
                </c:pt>
                <c:pt idx="11">
                  <c:v>1.8840488215488213E-2</c:v>
                </c:pt>
                <c:pt idx="12">
                  <c:v>1.9486882716049383E-2</c:v>
                </c:pt>
                <c:pt idx="14">
                  <c:v>1.7216666666666668E-2</c:v>
                </c:pt>
                <c:pt idx="15">
                  <c:v>1.6168981481481482E-2</c:v>
                </c:pt>
                <c:pt idx="17">
                  <c:v>1.628858024691358E-2</c:v>
                </c:pt>
                <c:pt idx="18">
                  <c:v>2.3386574074074074E-2</c:v>
                </c:pt>
                <c:pt idx="22">
                  <c:v>2.5636574074074072E-2</c:v>
                </c:pt>
                <c:pt idx="24">
                  <c:v>2.4421296296296292E-2</c:v>
                </c:pt>
                <c:pt idx="26">
                  <c:v>2.0505881694891925E-2</c:v>
                </c:pt>
                <c:pt idx="27">
                  <c:v>1.2079838346831222E-2</c:v>
                </c:pt>
                <c:pt idx="29">
                  <c:v>1.3200117762413059E-2</c:v>
                </c:pt>
                <c:pt idx="35">
                  <c:v>1.4583333333333332E-2</c:v>
                </c:pt>
                <c:pt idx="37">
                  <c:v>1.5838099128540305E-2</c:v>
                </c:pt>
                <c:pt idx="38">
                  <c:v>1.7621527777777778E-2</c:v>
                </c:pt>
                <c:pt idx="41">
                  <c:v>2.6365740740740738E-2</c:v>
                </c:pt>
                <c:pt idx="42">
                  <c:v>#N/A</c:v>
                </c:pt>
                <c:pt idx="45">
                  <c:v>1.9415509259259257E-2</c:v>
                </c:pt>
                <c:pt idx="46">
                  <c:v>2.9386574074074075E-2</c:v>
                </c:pt>
                <c:pt idx="49">
                  <c:v>#N/A</c:v>
                </c:pt>
                <c:pt idx="50">
                  <c:v>3.0283564814814815E-2</c:v>
                </c:pt>
                <c:pt idx="51">
                  <c:v>2.4085648148148148E-2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7B-460D-AB64-D40AE71C4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7531056"/>
        <c:axId val="357531776"/>
      </c:barChart>
      <c:catAx>
        <c:axId val="35753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31776"/>
        <c:crosses val="autoZero"/>
        <c:auto val="1"/>
        <c:lblAlgn val="ctr"/>
        <c:lblOffset val="100"/>
        <c:noMultiLvlLbl val="0"/>
      </c:catAx>
      <c:valAx>
        <c:axId val="35753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3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(6).xlsx]delivery level!PivotTable2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level'!$B$68:$B$69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level'!$A$70:$A$79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level'!$B$70:$B$79</c:f>
              <c:numCache>
                <c:formatCode>[$-F400]h:mm:ss\ AM/PM</c:formatCode>
                <c:ptCount val="9"/>
                <c:pt idx="0">
                  <c:v>1.5655691288861219E-2</c:v>
                </c:pt>
                <c:pt idx="1">
                  <c:v>1.3480717573350559E-2</c:v>
                </c:pt>
                <c:pt idx="2">
                  <c:v>1.4106161547726604E-2</c:v>
                </c:pt>
                <c:pt idx="3">
                  <c:v>1.8994049289188169E-2</c:v>
                </c:pt>
                <c:pt idx="4">
                  <c:v>2.9523239654107469E-2</c:v>
                </c:pt>
                <c:pt idx="5">
                  <c:v>1.5913568156852995E-2</c:v>
                </c:pt>
                <c:pt idx="6">
                  <c:v>1.3538701722841894E-2</c:v>
                </c:pt>
                <c:pt idx="7">
                  <c:v>1.5702626524332689E-2</c:v>
                </c:pt>
                <c:pt idx="8">
                  <c:v>1.3625979254768411E-2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6-4C0F-86EE-C2FFDE81212B}"/>
            </c:ext>
          </c:extLst>
        </c:ser>
        <c:ser>
          <c:idx val="1"/>
          <c:order val="1"/>
          <c:tx>
            <c:strRef>
              <c:f>'delivery level'!$C$68:$C$69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level'!$A$70:$A$79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level'!$C$70:$C$79</c:f>
              <c:numCache>
                <c:formatCode>[$-F400]h:mm:ss\ AM/PM</c:formatCode>
                <c:ptCount val="9"/>
                <c:pt idx="0">
                  <c:v>1.4713188259824705E-2</c:v>
                </c:pt>
                <c:pt idx="1">
                  <c:v>1.3416995154800024E-2</c:v>
                </c:pt>
                <c:pt idx="2">
                  <c:v>1.4245292664572706E-2</c:v>
                </c:pt>
                <c:pt idx="3">
                  <c:v>2.0476480509745147E-2</c:v>
                </c:pt>
                <c:pt idx="4">
                  <c:v>3.3678004870984754E-2</c:v>
                </c:pt>
                <c:pt idx="5">
                  <c:v>1.589690980315981E-2</c:v>
                </c:pt>
                <c:pt idx="6">
                  <c:v>1.4295964798948286E-2</c:v>
                </c:pt>
                <c:pt idx="7">
                  <c:v>1.5903285304020617E-2</c:v>
                </c:pt>
                <c:pt idx="8">
                  <c:v>1.3707415967012021E-2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46-4C0F-86EE-C2FFDE812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3310896"/>
        <c:axId val="1633324816"/>
      </c:barChart>
      <c:catAx>
        <c:axId val="163331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24816"/>
        <c:crosses val="autoZero"/>
        <c:auto val="1"/>
        <c:lblAlgn val="ctr"/>
        <c:lblOffset val="100"/>
        <c:noMultiLvlLbl val="0"/>
      </c:catAx>
      <c:valAx>
        <c:axId val="163332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1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(6).xlsx]delivery level!PivotTable3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'delivery level'!$B$95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'delivery level'!$A$96:$A$101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level'!$B$96:$B$101</c:f>
              <c:numCache>
                <c:formatCode>[$-F400]h:mm:ss\ AM/PM</c:formatCode>
                <c:ptCount val="5"/>
                <c:pt idx="0">
                  <c:v>1.7662837043822592E-2</c:v>
                </c:pt>
                <c:pt idx="1">
                  <c:v>1.7723675449015635E-2</c:v>
                </c:pt>
                <c:pt idx="2">
                  <c:v>1.1897875603232745E-2</c:v>
                </c:pt>
                <c:pt idx="3">
                  <c:v>1.7678289623306056E-2</c:v>
                </c:pt>
                <c:pt idx="4">
                  <c:v>1.405877063653603E-2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87-47FD-AAD8-7AEFE6AA8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3316176"/>
        <c:axId val="1633320016"/>
      </c:lineChart>
      <c:catAx>
        <c:axId val="163331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20016"/>
        <c:crosses val="autoZero"/>
        <c:auto val="1"/>
        <c:lblAlgn val="ctr"/>
        <c:lblOffset val="100"/>
        <c:noMultiLvlLbl val="0"/>
      </c:catAx>
      <c:valAx>
        <c:axId val="163332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1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 (6).xlsx]delivery level!PivotTable4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level'!$B$124:$B$125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level'!$A$126:$A$178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level'!$B$126:$B$178</c:f>
              <c:numCache>
                <c:formatCode>General</c:formatCode>
                <c:ptCount val="52"/>
                <c:pt idx="0">
                  <c:v>790</c:v>
                </c:pt>
                <c:pt idx="1">
                  <c:v>150</c:v>
                </c:pt>
                <c:pt idx="2">
                  <c:v>145</c:v>
                </c:pt>
                <c:pt idx="3">
                  <c:v>145</c:v>
                </c:pt>
                <c:pt idx="4">
                  <c:v>150</c:v>
                </c:pt>
                <c:pt idx="5">
                  <c:v>355</c:v>
                </c:pt>
                <c:pt idx="6">
                  <c:v>1150</c:v>
                </c:pt>
                <c:pt idx="9">
                  <c:v>1185</c:v>
                </c:pt>
                <c:pt idx="10">
                  <c:v>200</c:v>
                </c:pt>
                <c:pt idx="11">
                  <c:v>1340</c:v>
                </c:pt>
                <c:pt idx="12">
                  <c:v>310</c:v>
                </c:pt>
                <c:pt idx="14">
                  <c:v>5617</c:v>
                </c:pt>
                <c:pt idx="15">
                  <c:v>500</c:v>
                </c:pt>
                <c:pt idx="17">
                  <c:v>650</c:v>
                </c:pt>
                <c:pt idx="18">
                  <c:v>360</c:v>
                </c:pt>
                <c:pt idx="24">
                  <c:v>250</c:v>
                </c:pt>
                <c:pt idx="26">
                  <c:v>6835</c:v>
                </c:pt>
                <c:pt idx="27">
                  <c:v>70497</c:v>
                </c:pt>
                <c:pt idx="28">
                  <c:v>255</c:v>
                </c:pt>
                <c:pt idx="29">
                  <c:v>16099</c:v>
                </c:pt>
                <c:pt idx="30">
                  <c:v>110</c:v>
                </c:pt>
                <c:pt idx="32">
                  <c:v>240</c:v>
                </c:pt>
                <c:pt idx="33">
                  <c:v>275</c:v>
                </c:pt>
                <c:pt idx="34">
                  <c:v>130</c:v>
                </c:pt>
                <c:pt idx="35">
                  <c:v>100</c:v>
                </c:pt>
                <c:pt idx="37">
                  <c:v>1580</c:v>
                </c:pt>
                <c:pt idx="38">
                  <c:v>4107</c:v>
                </c:pt>
                <c:pt idx="39">
                  <c:v>295</c:v>
                </c:pt>
                <c:pt idx="41">
                  <c:v>1168</c:v>
                </c:pt>
                <c:pt idx="43">
                  <c:v>180</c:v>
                </c:pt>
                <c:pt idx="44">
                  <c:v>165</c:v>
                </c:pt>
                <c:pt idx="45">
                  <c:v>446</c:v>
                </c:pt>
                <c:pt idx="48">
                  <c:v>515</c:v>
                </c:pt>
                <c:pt idx="50">
                  <c:v>190</c:v>
                </c:pt>
                <c:pt idx="5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1-49EE-9C70-24D2046F6394}"/>
            </c:ext>
          </c:extLst>
        </c:ser>
        <c:ser>
          <c:idx val="1"/>
          <c:order val="1"/>
          <c:tx>
            <c:strRef>
              <c:f>'delivery level'!$C$124:$C$125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level'!$A$126:$A$178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level'!$C$126:$C$178</c:f>
              <c:numCache>
                <c:formatCode>General</c:formatCode>
                <c:ptCount val="52"/>
                <c:pt idx="0">
                  <c:v>45</c:v>
                </c:pt>
                <c:pt idx="1">
                  <c:v>100</c:v>
                </c:pt>
                <c:pt idx="2">
                  <c:v>145</c:v>
                </c:pt>
                <c:pt idx="3">
                  <c:v>150</c:v>
                </c:pt>
                <c:pt idx="4">
                  <c:v>315</c:v>
                </c:pt>
                <c:pt idx="5">
                  <c:v>542</c:v>
                </c:pt>
                <c:pt idx="6">
                  <c:v>1040</c:v>
                </c:pt>
                <c:pt idx="9">
                  <c:v>1049</c:v>
                </c:pt>
                <c:pt idx="10">
                  <c:v>160</c:v>
                </c:pt>
                <c:pt idx="11">
                  <c:v>1240</c:v>
                </c:pt>
                <c:pt idx="12">
                  <c:v>300</c:v>
                </c:pt>
                <c:pt idx="14">
                  <c:v>4922</c:v>
                </c:pt>
                <c:pt idx="15">
                  <c:v>695</c:v>
                </c:pt>
                <c:pt idx="17">
                  <c:v>210</c:v>
                </c:pt>
                <c:pt idx="18">
                  <c:v>350</c:v>
                </c:pt>
                <c:pt idx="22">
                  <c:v>425</c:v>
                </c:pt>
                <c:pt idx="26">
                  <c:v>5192</c:v>
                </c:pt>
                <c:pt idx="27">
                  <c:v>65169</c:v>
                </c:pt>
                <c:pt idx="28">
                  <c:v>135</c:v>
                </c:pt>
                <c:pt idx="29">
                  <c:v>13370</c:v>
                </c:pt>
                <c:pt idx="30">
                  <c:v>30</c:v>
                </c:pt>
                <c:pt idx="31">
                  <c:v>245</c:v>
                </c:pt>
                <c:pt idx="32">
                  <c:v>100</c:v>
                </c:pt>
                <c:pt idx="35">
                  <c:v>120</c:v>
                </c:pt>
                <c:pt idx="37">
                  <c:v>1385</c:v>
                </c:pt>
                <c:pt idx="38">
                  <c:v>3357</c:v>
                </c:pt>
                <c:pt idx="41">
                  <c:v>1159</c:v>
                </c:pt>
                <c:pt idx="42">
                  <c:v>350</c:v>
                </c:pt>
                <c:pt idx="45">
                  <c:v>500</c:v>
                </c:pt>
                <c:pt idx="51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1-49EE-9C70-24D2046F6394}"/>
            </c:ext>
          </c:extLst>
        </c:ser>
        <c:ser>
          <c:idx val="2"/>
          <c:order val="2"/>
          <c:tx>
            <c:strRef>
              <c:f>'delivery level'!$D$124:$D$125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level'!$A$126:$A$178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level'!$D$126:$D$178</c:f>
              <c:numCache>
                <c:formatCode>General</c:formatCode>
                <c:ptCount val="52"/>
                <c:pt idx="0">
                  <c:v>446</c:v>
                </c:pt>
                <c:pt idx="1">
                  <c:v>272</c:v>
                </c:pt>
                <c:pt idx="7">
                  <c:v>39</c:v>
                </c:pt>
                <c:pt idx="9">
                  <c:v>281</c:v>
                </c:pt>
                <c:pt idx="11">
                  <c:v>882</c:v>
                </c:pt>
                <c:pt idx="12">
                  <c:v>119</c:v>
                </c:pt>
                <c:pt idx="14">
                  <c:v>635</c:v>
                </c:pt>
                <c:pt idx="15">
                  <c:v>224</c:v>
                </c:pt>
                <c:pt idx="16">
                  <c:v>332</c:v>
                </c:pt>
                <c:pt idx="17">
                  <c:v>404</c:v>
                </c:pt>
                <c:pt idx="18">
                  <c:v>73</c:v>
                </c:pt>
                <c:pt idx="19">
                  <c:v>172</c:v>
                </c:pt>
                <c:pt idx="21">
                  <c:v>287</c:v>
                </c:pt>
                <c:pt idx="26">
                  <c:v>1206</c:v>
                </c:pt>
                <c:pt idx="27">
                  <c:v>9712</c:v>
                </c:pt>
                <c:pt idx="28">
                  <c:v>384</c:v>
                </c:pt>
                <c:pt idx="29">
                  <c:v>3588</c:v>
                </c:pt>
                <c:pt idx="35">
                  <c:v>266</c:v>
                </c:pt>
                <c:pt idx="37">
                  <c:v>1102</c:v>
                </c:pt>
                <c:pt idx="38">
                  <c:v>1412</c:v>
                </c:pt>
                <c:pt idx="41">
                  <c:v>297</c:v>
                </c:pt>
                <c:pt idx="4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01-49EE-9C70-24D2046F6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3342576"/>
        <c:axId val="1633328656"/>
      </c:barChart>
      <c:lineChart>
        <c:grouping val="standard"/>
        <c:varyColors val="0"/>
        <c:ser>
          <c:idx val="3"/>
          <c:order val="3"/>
          <c:tx>
            <c:strRef>
              <c:f>'delivery level'!$E$124:$E$125</c:f>
              <c:strCache>
                <c:ptCount val="1"/>
                <c:pt idx="0">
                  <c:v>Morning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'delivery level'!$A$126:$A$178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level'!$E$126:$E$178</c:f>
              <c:numCache>
                <c:formatCode>General</c:formatCode>
                <c:ptCount val="52"/>
                <c:pt idx="0">
                  <c:v>802</c:v>
                </c:pt>
                <c:pt idx="3">
                  <c:v>105</c:v>
                </c:pt>
                <c:pt idx="5">
                  <c:v>613</c:v>
                </c:pt>
                <c:pt idx="6">
                  <c:v>670</c:v>
                </c:pt>
                <c:pt idx="9">
                  <c:v>1337</c:v>
                </c:pt>
                <c:pt idx="10">
                  <c:v>270</c:v>
                </c:pt>
                <c:pt idx="11">
                  <c:v>1095</c:v>
                </c:pt>
                <c:pt idx="12">
                  <c:v>100</c:v>
                </c:pt>
                <c:pt idx="13">
                  <c:v>0</c:v>
                </c:pt>
                <c:pt idx="14">
                  <c:v>5667</c:v>
                </c:pt>
                <c:pt idx="15">
                  <c:v>565</c:v>
                </c:pt>
                <c:pt idx="17">
                  <c:v>285</c:v>
                </c:pt>
                <c:pt idx="18">
                  <c:v>350</c:v>
                </c:pt>
                <c:pt idx="22">
                  <c:v>85</c:v>
                </c:pt>
                <c:pt idx="24">
                  <c:v>445</c:v>
                </c:pt>
                <c:pt idx="26">
                  <c:v>7267</c:v>
                </c:pt>
                <c:pt idx="27">
                  <c:v>82281</c:v>
                </c:pt>
                <c:pt idx="28">
                  <c:v>135</c:v>
                </c:pt>
                <c:pt idx="29">
                  <c:v>15798</c:v>
                </c:pt>
                <c:pt idx="30">
                  <c:v>60</c:v>
                </c:pt>
                <c:pt idx="31">
                  <c:v>105</c:v>
                </c:pt>
                <c:pt idx="32">
                  <c:v>305</c:v>
                </c:pt>
                <c:pt idx="33">
                  <c:v>285</c:v>
                </c:pt>
                <c:pt idx="37">
                  <c:v>1682</c:v>
                </c:pt>
                <c:pt idx="38">
                  <c:v>4401</c:v>
                </c:pt>
                <c:pt idx="39">
                  <c:v>145</c:v>
                </c:pt>
                <c:pt idx="40">
                  <c:v>195</c:v>
                </c:pt>
                <c:pt idx="41">
                  <c:v>1017</c:v>
                </c:pt>
                <c:pt idx="45">
                  <c:v>70</c:v>
                </c:pt>
                <c:pt idx="47">
                  <c:v>210</c:v>
                </c:pt>
                <c:pt idx="51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01-49EE-9C70-24D2046F6394}"/>
            </c:ext>
          </c:extLst>
        </c:ser>
        <c:ser>
          <c:idx val="4"/>
          <c:order val="4"/>
          <c:tx>
            <c:strRef>
              <c:f>'delivery level'!$F$124:$F$125</c:f>
              <c:strCache>
                <c:ptCount val="1"/>
                <c:pt idx="0">
                  <c:v>Night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'delivery level'!$A$126:$A$178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level'!$F$126:$F$178</c:f>
              <c:numCache>
                <c:formatCode>General</c:formatCode>
                <c:ptCount val="52"/>
                <c:pt idx="0">
                  <c:v>422</c:v>
                </c:pt>
                <c:pt idx="1">
                  <c:v>240</c:v>
                </c:pt>
                <c:pt idx="3">
                  <c:v>155</c:v>
                </c:pt>
                <c:pt idx="5">
                  <c:v>843</c:v>
                </c:pt>
                <c:pt idx="6">
                  <c:v>110</c:v>
                </c:pt>
                <c:pt idx="8">
                  <c:v>0</c:v>
                </c:pt>
                <c:pt idx="9">
                  <c:v>961</c:v>
                </c:pt>
                <c:pt idx="10">
                  <c:v>143</c:v>
                </c:pt>
                <c:pt idx="11">
                  <c:v>2259</c:v>
                </c:pt>
                <c:pt idx="12">
                  <c:v>20</c:v>
                </c:pt>
                <c:pt idx="14">
                  <c:v>4361</c:v>
                </c:pt>
                <c:pt idx="15">
                  <c:v>658</c:v>
                </c:pt>
                <c:pt idx="17">
                  <c:v>936</c:v>
                </c:pt>
                <c:pt idx="18">
                  <c:v>655</c:v>
                </c:pt>
                <c:pt idx="22">
                  <c:v>256</c:v>
                </c:pt>
                <c:pt idx="23">
                  <c:v>397</c:v>
                </c:pt>
                <c:pt idx="24">
                  <c:v>117</c:v>
                </c:pt>
                <c:pt idx="25">
                  <c:v>259</c:v>
                </c:pt>
                <c:pt idx="26">
                  <c:v>6190</c:v>
                </c:pt>
                <c:pt idx="27">
                  <c:v>56232</c:v>
                </c:pt>
                <c:pt idx="28">
                  <c:v>85</c:v>
                </c:pt>
                <c:pt idx="29">
                  <c:v>16600</c:v>
                </c:pt>
                <c:pt idx="31">
                  <c:v>179</c:v>
                </c:pt>
                <c:pt idx="32">
                  <c:v>178</c:v>
                </c:pt>
                <c:pt idx="33">
                  <c:v>199</c:v>
                </c:pt>
                <c:pt idx="35">
                  <c:v>613</c:v>
                </c:pt>
                <c:pt idx="36">
                  <c:v>120</c:v>
                </c:pt>
                <c:pt idx="37">
                  <c:v>2246</c:v>
                </c:pt>
                <c:pt idx="38">
                  <c:v>3415</c:v>
                </c:pt>
                <c:pt idx="39">
                  <c:v>145</c:v>
                </c:pt>
                <c:pt idx="41">
                  <c:v>1015</c:v>
                </c:pt>
                <c:pt idx="45">
                  <c:v>185</c:v>
                </c:pt>
                <c:pt idx="46">
                  <c:v>75</c:v>
                </c:pt>
                <c:pt idx="50">
                  <c:v>190</c:v>
                </c:pt>
                <c:pt idx="5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01-49EE-9C70-24D2046F6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3342576"/>
        <c:axId val="1633328656"/>
      </c:lineChart>
      <c:catAx>
        <c:axId val="163334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28656"/>
        <c:crosses val="autoZero"/>
        <c:auto val="1"/>
        <c:lblAlgn val="ctr"/>
        <c:lblOffset val="100"/>
        <c:noMultiLvlLbl val="0"/>
      </c:catAx>
      <c:valAx>
        <c:axId val="163332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34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0.40729</cdr:x>
      <cdr:y>0.35667</cdr:y>
    </cdr:from>
    <cdr:to>
      <cdr:x>0.59271</cdr:x>
      <cdr:y>0.64333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53B8D69-923B-43F6-50A8-B52F82F1B11C}"/>
            </a:ext>
          </a:extLst>
        </cdr:cNvPr>
        <cdr:cNvSpPr txBox="1"/>
      </cdr:nvSpPr>
      <cdr:spPr>
        <a:xfrm xmlns:a="http://schemas.openxmlformats.org/drawingml/2006/main">
          <a:off x="2008678" y="11376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EFB-4F6F-9C8E-1C74-3B64F498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AFDC-244C-763E-2E06-6BA2B0D8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82BE-1694-68AD-42B8-298FE529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3640-A554-0F03-ABBD-C422A2E1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D470-F6BA-595E-1B6F-F317A32A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FBCD-787F-86CB-4EFB-466A60C7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9821-AF60-F475-0474-C14926B0C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E4CD-282D-BD6E-4441-4BBC4D6B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11EE-E73F-3AB8-E425-B5C54FB8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212-5761-F8EE-CC8F-77BD384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E8E78-38ED-4B04-D3BD-97870427A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8B7-6295-08CC-4A3E-2AFF9A54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79A-7F1F-2A31-4D9F-DBC1602B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A833-2B0C-0B9E-2F6A-3CF422A2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453F-65F7-3FF6-C9BE-9FEAA18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6020-180D-C669-B158-1E3C2DC4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0387-93CD-A91E-E5FF-C89C518E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A057-86A4-F70E-5FE0-3B3E804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C0FE-F052-F3D1-B9B0-98733964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7ECE-D037-88EA-AB92-9E996D6B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E61-7D67-733F-76C4-87F02AE9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F3A6-2A71-540A-E1CF-53DCD3FB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A4E6-F9AD-248F-17F8-A66D912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C095-0832-C673-4D41-A3007481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048E-AC20-7352-9E70-47F22B21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EDEC-6D06-8310-3C21-459CF642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DE5-EAC4-9954-69C8-D089958B8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9C8B-5F74-4864-8CD1-39966B78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2E4F-C80A-22A8-7B0A-9A8877F8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52763-E63B-C406-7686-0AA9EE68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D7E2-B86D-AC27-4509-9CBAE09B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E9A0-D0CD-A2A0-E0E3-85FA3130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0BFA-3497-CFB8-7BBD-14D5CEC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7EF73-5C34-DA49-60CF-E860AB67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15F0-6406-793F-FF7B-1B36E289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F2688-3429-3BD4-AF8C-C9354083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C6FF-58E0-5A76-E46D-7F330D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3DE93-EACE-7C60-E894-E366CB6D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4B003-99C6-D083-D7E3-83934A1F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EA33-3720-60BC-D2CF-78542616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92CA5-A7B6-9633-311A-95A9251D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F153F-624C-993E-E373-99D72C99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A9CD-B249-306B-31E7-3D14AE91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9B1E1-BE2B-3A4A-25D1-B2D42148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EE191-F884-69BC-F50C-970164B3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1710-8913-698F-D8A9-FC1FE9B6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EEDC-1AB3-E7BE-A661-C7438078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6348-4A5A-0B33-A10A-99A70B65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0A1C1-491B-0F30-7901-DD8A2349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32-161D-31DB-E021-08C25A6E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7031-513B-200D-5A92-76F2276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91781-A4BA-4E87-9380-97DDF5CD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4B2A-BF0F-8766-4AEC-A077D57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417F5-D0A2-CC2A-3B1A-56A695D59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C071-CFCD-10FF-AD59-CB4C6F8C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F9A86-8893-8123-CDBD-974319E5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7C91-AE5B-28DF-4517-B5DBF03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8A4B-6B6F-3E9C-9D9A-BA5E363C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3B18D-3D52-AF14-C75C-FC13B585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32B7-6318-8C98-D8B2-58682B5B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C4A8-0DDF-863F-D6F2-CD0DD731C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8760-C669-9070-3995-1DEDF026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C7AC-7E64-0E1E-0407-53A11F32E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0790-ACB9-7B39-CC87-C176C2815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1" y="4061460"/>
            <a:ext cx="7696200" cy="166878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Name 	:  Anand Lingam </a:t>
            </a:r>
            <a:br>
              <a:rPr lang="en-US" sz="3200" dirty="0"/>
            </a:br>
            <a:r>
              <a:rPr lang="en-US" sz="3200" dirty="0"/>
              <a:t>course         : Data analytics with Python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3D1F0-18C9-DD35-B548-33965377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21" y="2990850"/>
            <a:ext cx="5067300" cy="982980"/>
          </a:xfrm>
        </p:spPr>
        <p:txBody>
          <a:bodyPr/>
          <a:lstStyle/>
          <a:p>
            <a:r>
              <a:rPr lang="en-US" dirty="0"/>
              <a:t>Assignment :  </a:t>
            </a:r>
            <a:r>
              <a:rPr lang="en-IN" b="1" i="0" dirty="0" err="1">
                <a:solidFill>
                  <a:srgbClr val="202B45"/>
                </a:solidFill>
                <a:effectLst/>
                <a:latin typeface="Metropolis"/>
              </a:rPr>
              <a:t>Freshco</a:t>
            </a:r>
            <a:r>
              <a:rPr lang="en-IN" b="1" i="0" dirty="0">
                <a:solidFill>
                  <a:srgbClr val="202B45"/>
                </a:solidFill>
                <a:effectLst/>
                <a:latin typeface="Metropolis"/>
              </a:rPr>
              <a:t> Hypermarket Capstone</a:t>
            </a:r>
            <a:endParaRPr lang="en-IN" dirty="0"/>
          </a:p>
        </p:txBody>
      </p:sp>
      <p:pic>
        <p:nvPicPr>
          <p:cNvPr id="1026" name="Picture 2" descr="SkilloVilla Company Profile: Valuation, Funding &amp; Investors | PitchBook">
            <a:extLst>
              <a:ext uri="{FF2B5EF4-FFF2-40B4-BE49-F238E27FC236}">
                <a16:creationId xmlns:a16="http://schemas.microsoft.com/office/drawing/2014/main" id="{8A018616-7615-43B0-C501-37E4A3F8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95" y="685681"/>
            <a:ext cx="2409409" cy="20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56BC26-4F5F-D3A3-7C47-4FC0E7A1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4682719"/>
            <a:ext cx="8897920" cy="1239265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the number of order placed in weekday’s are higher than weekend , but still weekend take’s more time in most of the area’s for delivery than weekdays.</a:t>
            </a:r>
            <a:endParaRPr lang="en-IN" sz="1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D00EE3-AE34-BB0E-4FA7-845EDB7B9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227779"/>
              </p:ext>
            </p:extLst>
          </p:nvPr>
        </p:nvGraphicFramePr>
        <p:xfrm>
          <a:off x="1729740" y="1512207"/>
          <a:ext cx="8732520" cy="277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5303A9-6858-3259-11E4-C4A7F1440885}"/>
              </a:ext>
            </a:extLst>
          </p:cNvPr>
          <p:cNvSpPr txBox="1"/>
          <p:nvPr/>
        </p:nvSpPr>
        <p:spPr>
          <a:xfrm>
            <a:off x="2080260" y="469636"/>
            <a:ext cx="758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Overall Delivery Time At Month &amp; Weekday/Weekend Level</a:t>
            </a: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1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280D7F-C068-DFD1-0D16-C523F151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094" y="4718019"/>
            <a:ext cx="9113185" cy="118367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avg delivery time in slot morning , afternoon and evening is high and almost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late night has less number of order and delivered in minimum time so average of late-night time slot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8260DE-63CE-BC42-A683-5227ACB06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056473"/>
              </p:ext>
            </p:extLst>
          </p:nvPr>
        </p:nvGraphicFramePr>
        <p:xfrm>
          <a:off x="3528060" y="1466850"/>
          <a:ext cx="5379720" cy="277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1B4234-F6D9-4B01-09AB-A6F195A5C5E2}"/>
              </a:ext>
            </a:extLst>
          </p:cNvPr>
          <p:cNvSpPr txBox="1"/>
          <p:nvPr/>
        </p:nvSpPr>
        <p:spPr>
          <a:xfrm>
            <a:off x="2468880" y="569059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Average Overall Delivery Time At Slot Level</a:t>
            </a: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4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2500F2-1102-2E82-000E-0950EC1E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384" y="5373872"/>
            <a:ext cx="8637072" cy="9776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slot of morning and </a:t>
            </a:r>
            <a:r>
              <a:rPr lang="en-US" sz="1400" dirty="0" err="1"/>
              <a:t>hsr</a:t>
            </a:r>
            <a:r>
              <a:rPr lang="en-US" sz="1400" dirty="0"/>
              <a:t> layout , </a:t>
            </a:r>
            <a:r>
              <a:rPr lang="en-US" sz="1400" dirty="0" err="1"/>
              <a:t>iti</a:t>
            </a:r>
            <a:r>
              <a:rPr lang="en-US" sz="1400" dirty="0"/>
              <a:t> layout and </a:t>
            </a:r>
            <a:r>
              <a:rPr lang="en-US" sz="1400" dirty="0" err="1"/>
              <a:t>harlur</a:t>
            </a:r>
            <a:r>
              <a:rPr lang="en-US" sz="1400" dirty="0"/>
              <a:t> have high delivery charges as number of orders is also high at that time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4C1AB-39CE-15B9-739B-DA8971A23F0E}"/>
              </a:ext>
            </a:extLst>
          </p:cNvPr>
          <p:cNvSpPr txBox="1"/>
          <p:nvPr/>
        </p:nvSpPr>
        <p:spPr>
          <a:xfrm>
            <a:off x="1990824" y="603349"/>
            <a:ext cx="80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In Delivery Charges With Slot, Delivery Area</a:t>
            </a: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371E11-BAFE-6DFC-CDDD-80D6C532D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651770"/>
              </p:ext>
            </p:extLst>
          </p:nvPr>
        </p:nvGraphicFramePr>
        <p:xfrm>
          <a:off x="407670" y="1249680"/>
          <a:ext cx="11376660" cy="3966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51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B9304E-1590-2177-352E-19DE2435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0" y="2445470"/>
            <a:ext cx="4784038" cy="167695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The delivery time is high in area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Mahadevapura</a:t>
            </a:r>
            <a:r>
              <a:rPr lang="en-IN" sz="1400" dirty="0">
                <a:latin typeface="+mj-lt"/>
              </a:rPr>
              <a:t>  and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Brookfield</a:t>
            </a:r>
            <a:r>
              <a:rPr lang="en-IN" sz="1400" dirty="0">
                <a:latin typeface="+mj-lt"/>
              </a:rPr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4C3CCC-E614-DBF8-8CFA-6C5939A9E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081451"/>
              </p:ext>
            </p:extLst>
          </p:nvPr>
        </p:nvGraphicFramePr>
        <p:xfrm>
          <a:off x="115622" y="1357670"/>
          <a:ext cx="6624126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0E15B9-3331-FD9C-5305-E558D6708E6B}"/>
              </a:ext>
            </a:extLst>
          </p:cNvPr>
          <p:cNvSpPr txBox="1"/>
          <p:nvPr/>
        </p:nvSpPr>
        <p:spPr>
          <a:xfrm>
            <a:off x="4351020" y="213360"/>
            <a:ext cx="447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pattern in delivery time and delivery area</a:t>
            </a:r>
          </a:p>
          <a:p>
            <a:pPr algn="ctr"/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5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30" y="980297"/>
            <a:ext cx="10652449" cy="2541431"/>
          </a:xfrm>
        </p:spPr>
        <p:txBody>
          <a:bodyPr>
            <a:normAutofit/>
          </a:bodyPr>
          <a:lstStyle/>
          <a:p>
            <a:r>
              <a:rPr lang="en-US" dirty="0"/>
              <a:t>Customer level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1A49F9-275C-38DD-5657-4512676D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615" y="5304759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Here we can observe that completion rate is more in organic source and less in offline campaign source</a:t>
            </a:r>
            <a:endParaRPr lang="en-IN" sz="1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21F087-E85A-9A5B-BEE2-7B6FA724B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969035"/>
              </p:ext>
            </p:extLst>
          </p:nvPr>
        </p:nvGraphicFramePr>
        <p:xfrm>
          <a:off x="3752041" y="1375684"/>
          <a:ext cx="4931757" cy="3189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8FC4FD-C455-D1EB-C534-80B61E511FD4}"/>
              </a:ext>
            </a:extLst>
          </p:cNvPr>
          <p:cNvSpPr txBox="1"/>
          <p:nvPr/>
        </p:nvSpPr>
        <p:spPr>
          <a:xfrm>
            <a:off x="3375660" y="487680"/>
            <a:ext cx="452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Completion Rate At Source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7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838D46-6203-BE21-F8A9-57D41E2D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321" y="5154854"/>
            <a:ext cx="9030109" cy="97762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Here aggregated LTV at customer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 acquisition source level , snapchat has high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 whereas Instagram has low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818009-4EE9-ABA3-37C7-0C5B6ED59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854315"/>
              </p:ext>
            </p:extLst>
          </p:nvPr>
        </p:nvGraphicFramePr>
        <p:xfrm>
          <a:off x="2062187" y="1399608"/>
          <a:ext cx="8907658" cy="326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607D40-378C-63FD-529F-E3C5CCBC85CD}"/>
              </a:ext>
            </a:extLst>
          </p:cNvPr>
          <p:cNvSpPr txBox="1"/>
          <p:nvPr/>
        </p:nvSpPr>
        <p:spPr>
          <a:xfrm>
            <a:off x="2240280" y="506178"/>
            <a:ext cx="797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Aggregated LTV At Customer Acquisition Source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4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6224A8-D3FF-CCAA-8257-25981A3E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411" y="5316385"/>
            <a:ext cx="8983456" cy="977621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The  aggregated </a:t>
            </a:r>
            <a:r>
              <a:rPr lang="en-US" sz="1400" dirty="0" err="1">
                <a:latin typeface="+mj-lt"/>
              </a:rPr>
              <a:t>ltv</a:t>
            </a:r>
            <a:r>
              <a:rPr lang="en-US" sz="1400" dirty="0">
                <a:latin typeface="+mj-lt"/>
              </a:rPr>
              <a:t> at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acquisition month level , January has high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 whereas </a:t>
            </a:r>
            <a:r>
              <a:rPr lang="en-IN" sz="1400" dirty="0">
                <a:solidFill>
                  <a:srgbClr val="202B45"/>
                </a:solidFill>
                <a:latin typeface="+mj-lt"/>
              </a:rPr>
              <a:t>September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has low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endParaRPr lang="en-IN" sz="1400" dirty="0">
              <a:latin typeface="+mj-lt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BC468C-95FA-D517-CC54-01B858535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106128"/>
              </p:ext>
            </p:extLst>
          </p:nvPr>
        </p:nvGraphicFramePr>
        <p:xfrm>
          <a:off x="2292347" y="1494764"/>
          <a:ext cx="8285584" cy="320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EC033C-66D5-6781-8A37-5436DB42FB90}"/>
              </a:ext>
            </a:extLst>
          </p:cNvPr>
          <p:cNvSpPr txBox="1"/>
          <p:nvPr/>
        </p:nvSpPr>
        <p:spPr>
          <a:xfrm>
            <a:off x="3775710" y="655320"/>
            <a:ext cx="520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Aggregated  LTV At Acquisition Month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44E3-0580-0051-9109-FF28976D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04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Average Revenue per order at different customer acquisition source level</a:t>
            </a:r>
            <a:b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At Acquisition Month Level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433534-67A2-8DC2-1862-D67EF7D65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266426"/>
              </p:ext>
            </p:extLst>
          </p:nvPr>
        </p:nvGraphicFramePr>
        <p:xfrm>
          <a:off x="982980" y="1567718"/>
          <a:ext cx="4613050" cy="2762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8BF8BC-5A34-C773-5CEE-5AC7ED081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203055"/>
              </p:ext>
            </p:extLst>
          </p:nvPr>
        </p:nvGraphicFramePr>
        <p:xfrm>
          <a:off x="6393180" y="1629728"/>
          <a:ext cx="4607920" cy="27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FD1B6F-63E3-22A3-84E7-E632EB116EB4}"/>
              </a:ext>
            </a:extLst>
          </p:cNvPr>
          <p:cNvSpPr txBox="1"/>
          <p:nvPr/>
        </p:nvSpPr>
        <p:spPr>
          <a:xfrm>
            <a:off x="1954530" y="5070950"/>
            <a:ext cx="828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/>
              <a:t>In source level we have higher customers from organic whereas lower in snapchat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/>
              <a:t>In monthly level the revenue is higher in January and the lower in September</a:t>
            </a:r>
          </a:p>
        </p:txBody>
      </p:sp>
    </p:spTree>
    <p:extLst>
      <p:ext uri="{BB962C8B-B14F-4D97-AF65-F5344CB8AC3E}">
        <p14:creationId xmlns:p14="http://schemas.microsoft.com/office/powerpoint/2010/main" val="47405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0FF2C98-3461-C964-B8FA-5C1076B562A8}"/>
              </a:ext>
            </a:extLst>
          </p:cNvPr>
          <p:cNvSpPr txBox="1">
            <a:spLocks/>
          </p:cNvSpPr>
          <p:nvPr/>
        </p:nvSpPr>
        <p:spPr>
          <a:xfrm>
            <a:off x="2188788" y="4883853"/>
            <a:ext cx="8637072" cy="1619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dirty="0">
              <a:latin typeface="+mj-lt"/>
            </a:endParaRPr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According to slot level , Order ratting is high in morning time slot &amp; low in late night time slot</a:t>
            </a:r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According to number of products in order , Order ratting is high when there is more than 21 products </a:t>
            </a:r>
          </a:p>
          <a:p>
            <a:pPr marL="0" indent="0" algn="ctr">
              <a:buNone/>
            </a:pPr>
            <a:endParaRPr lang="en-IN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0C6BF6-B8CD-C92E-642B-F8E6CFC20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947158"/>
              </p:ext>
            </p:extLst>
          </p:nvPr>
        </p:nvGraphicFramePr>
        <p:xfrm>
          <a:off x="765816" y="1644239"/>
          <a:ext cx="4411967" cy="276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4512EF-8C6A-5D55-0B1A-3B2E65075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59601"/>
              </p:ext>
            </p:extLst>
          </p:nvPr>
        </p:nvGraphicFramePr>
        <p:xfrm>
          <a:off x="5857107" y="1642955"/>
          <a:ext cx="5378577" cy="27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BF82AF-7547-0CB3-E625-F8F2644777EF}"/>
              </a:ext>
            </a:extLst>
          </p:cNvPr>
          <p:cNvSpPr txBox="1"/>
          <p:nvPr/>
        </p:nvSpPr>
        <p:spPr>
          <a:xfrm>
            <a:off x="2510634" y="795168"/>
            <a:ext cx="753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Average rating at slot wise and at number of products ordered </a:t>
            </a:r>
          </a:p>
        </p:txBody>
      </p:sp>
    </p:spTree>
    <p:extLst>
      <p:ext uri="{BB962C8B-B14F-4D97-AF65-F5344CB8AC3E}">
        <p14:creationId xmlns:p14="http://schemas.microsoft.com/office/powerpoint/2010/main" val="19648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893" y="2593909"/>
            <a:ext cx="8416213" cy="928829"/>
          </a:xfrm>
        </p:spPr>
        <p:txBody>
          <a:bodyPr>
            <a:normAutofit/>
          </a:bodyPr>
          <a:lstStyle/>
          <a:p>
            <a:r>
              <a:rPr lang="en-US" dirty="0"/>
              <a:t>Order level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75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1229058-2455-E508-7383-A336D1273E68}"/>
              </a:ext>
            </a:extLst>
          </p:cNvPr>
          <p:cNvSpPr txBox="1">
            <a:spLocks/>
          </p:cNvSpPr>
          <p:nvPr/>
        </p:nvSpPr>
        <p:spPr>
          <a:xfrm>
            <a:off x="1571568" y="4888354"/>
            <a:ext cx="8637072" cy="1322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According to delivery charges , Order rating is low  when delivery charges between 100 to  200.</a:t>
            </a:r>
          </a:p>
          <a:p>
            <a:pPr marL="0" indent="0" algn="ctr">
              <a:buNone/>
            </a:pPr>
            <a:r>
              <a:rPr lang="en-US" sz="1400" dirty="0">
                <a:latin typeface="+mj-lt"/>
              </a:rPr>
              <a:t>According to discount wise , order rating is </a:t>
            </a:r>
            <a:r>
              <a:rPr lang="en-US" sz="1400" dirty="0" err="1">
                <a:latin typeface="+mj-lt"/>
              </a:rPr>
              <a:t>is</a:t>
            </a:r>
            <a:r>
              <a:rPr lang="en-US" sz="1400" dirty="0">
                <a:latin typeface="+mj-lt"/>
              </a:rPr>
              <a:t> low at between 200 to 300.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3E0C74-41CA-0FDB-3AEA-A0BEEB79A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170639"/>
              </p:ext>
            </p:extLst>
          </p:nvPr>
        </p:nvGraphicFramePr>
        <p:xfrm>
          <a:off x="1067378" y="1750565"/>
          <a:ext cx="5181022" cy="276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B1B04C-601D-E46B-5326-8165ADFA43CE}"/>
              </a:ext>
            </a:extLst>
          </p:cNvPr>
          <p:cNvSpPr txBox="1"/>
          <p:nvPr/>
        </p:nvSpPr>
        <p:spPr>
          <a:xfrm>
            <a:off x="2103120" y="777240"/>
            <a:ext cx="77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Average rating at delivery charges wise and discount wise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38BDDE5-AD8D-75DB-6ACC-4DFCF7BC8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039997"/>
              </p:ext>
            </p:extLst>
          </p:nvPr>
        </p:nvGraphicFramePr>
        <p:xfrm>
          <a:off x="6486954" y="1750565"/>
          <a:ext cx="4706826" cy="282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87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1414637"/>
            <a:ext cx="11509700" cy="2541431"/>
          </a:xfrm>
        </p:spPr>
        <p:txBody>
          <a:bodyPr>
            <a:normAutofit/>
          </a:bodyPr>
          <a:lstStyle/>
          <a:p>
            <a:r>
              <a:rPr lang="en-US" dirty="0"/>
              <a:t>Completion rate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72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1BBA5B-E105-0504-8657-EEE5A58F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105" y="4977099"/>
            <a:ext cx="8955070" cy="977621"/>
          </a:xfrm>
        </p:spPr>
        <p:txBody>
          <a:bodyPr>
            <a:normAutofit/>
          </a:bodyPr>
          <a:lstStyle/>
          <a:p>
            <a:r>
              <a:rPr lang="en-US" sz="1400" dirty="0"/>
              <a:t>We can identify that completion rate is very low at late night time slot at Monday and Friday , and all most similar afternoon and evening time slot 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8CA8CA-88F4-8FA9-6674-89479E76A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996886"/>
              </p:ext>
            </p:extLst>
          </p:nvPr>
        </p:nvGraphicFramePr>
        <p:xfrm>
          <a:off x="1600044" y="1452497"/>
          <a:ext cx="9629192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0B9318-B145-2E2F-8FC0-5D5E8A3564CA}"/>
              </a:ext>
            </a:extLst>
          </p:cNvPr>
          <p:cNvSpPr txBox="1"/>
          <p:nvPr/>
        </p:nvSpPr>
        <p:spPr>
          <a:xfrm>
            <a:off x="1829135" y="510540"/>
            <a:ext cx="86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Completion rate at slot vs day of the week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9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F39D09-C9AE-2EC7-7DF6-2F734F1E1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184" y="5017105"/>
            <a:ext cx="9412271" cy="7169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completion rate is low </a:t>
            </a:r>
            <a:r>
              <a:rPr lang="en-US" sz="1400" dirty="0" err="1"/>
              <a:t>Bellandur,ETV</a:t>
            </a:r>
            <a:r>
              <a:rPr lang="en-US" sz="1400" dirty="0"/>
              <a:t> , Marathahalli and </a:t>
            </a:r>
            <a:r>
              <a:rPr lang="en-US" sz="1400" dirty="0" err="1"/>
              <a:t>Domlur,EGL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Here completion rate at drop-level , we can find in cox town and Whitefield area have 0% of completion rate </a:t>
            </a:r>
            <a:endParaRPr lang="en-IN" sz="1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3486A3-3E0F-D515-D7EF-9237A5D9B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242410"/>
              </p:ext>
            </p:extLst>
          </p:nvPr>
        </p:nvGraphicFramePr>
        <p:xfrm>
          <a:off x="1097504" y="1385471"/>
          <a:ext cx="10263916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2C3F9-49ED-9FA7-E888-11703552E4C4}"/>
              </a:ext>
            </a:extLst>
          </p:cNvPr>
          <p:cNvSpPr txBox="1"/>
          <p:nvPr/>
        </p:nvSpPr>
        <p:spPr>
          <a:xfrm>
            <a:off x="2560320" y="533400"/>
            <a:ext cx="657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completion rate at drop area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3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227CC6D-8919-37A6-BEB5-06A5BFE0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06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74282C-5184-8378-F32F-E7E63B04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82" y="4870580"/>
            <a:ext cx="8637072" cy="970383"/>
          </a:xfrm>
        </p:spPr>
        <p:txBody>
          <a:bodyPr>
            <a:noAutofit/>
          </a:bodyPr>
          <a:lstStyle/>
          <a:p>
            <a:r>
              <a:rPr lang="en-US" sz="1400" dirty="0"/>
              <a:t>In 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order distribution at slot and delivery area level , we can identify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B45"/>
                </a:solidFill>
                <a:latin typeface="+mj-lt"/>
              </a:rPr>
              <a:t>Highest orders are placed in morning &amp; lowest are placed in late night as slot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The area in which highest orders are placed include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hsr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,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iti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&amp;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harlur</a:t>
            </a:r>
            <a:endParaRPr lang="en-US" sz="1400" b="0" i="0" dirty="0">
              <a:solidFill>
                <a:srgbClr val="202B45"/>
              </a:solidFill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846661-D73C-3B9A-3B34-CD284F758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92347"/>
              </p:ext>
            </p:extLst>
          </p:nvPr>
        </p:nvGraphicFramePr>
        <p:xfrm>
          <a:off x="209938" y="1130171"/>
          <a:ext cx="11772123" cy="374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B09F1-2D29-C43B-A294-FF4EDE5EC0C3}"/>
              </a:ext>
            </a:extLst>
          </p:cNvPr>
          <p:cNvSpPr txBox="1"/>
          <p:nvPr/>
        </p:nvSpPr>
        <p:spPr>
          <a:xfrm>
            <a:off x="3463290" y="511939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202B45"/>
                </a:solidFill>
                <a:effectLst/>
                <a:latin typeface="+mj-lt"/>
              </a:rPr>
              <a:t>order distribution at slot and delivery area level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352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A0E1AB-770E-D60E-8E2B-91F1C607B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67" y="5120640"/>
            <a:ext cx="8637072" cy="93492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The areas having highest increase in monthly orders are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hsr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and 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iti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B45"/>
                </a:solidFill>
                <a:latin typeface="+mj-lt"/>
              </a:rPr>
              <a:t>In this chart we can see that from July , august &amp; September month have highly increase in number of order 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A343BA-2A21-6CA3-F118-F6DDB76AE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367030"/>
              </p:ext>
            </p:extLst>
          </p:nvPr>
        </p:nvGraphicFramePr>
        <p:xfrm>
          <a:off x="251460" y="1127760"/>
          <a:ext cx="11414759" cy="4061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23542C-E751-2713-0265-F997B7E45034}"/>
              </a:ext>
            </a:extLst>
          </p:cNvPr>
          <p:cNvSpPr txBox="1"/>
          <p:nvPr/>
        </p:nvSpPr>
        <p:spPr>
          <a:xfrm>
            <a:off x="1644141" y="586740"/>
            <a:ext cx="841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areas having highest increase in monthly orders (from Jan to Sep) in absolute orders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7D5EE6-3E47-E884-4971-EAE989D3C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584" y="5120479"/>
            <a:ext cx="8637072" cy="9776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see that delivery charges are higher in late night time-slot and also analysis that in January month has highest delivery charge as percentage of product amount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CA06D-2040-84FD-878A-CC31EB910DAD}"/>
              </a:ext>
            </a:extLst>
          </p:cNvPr>
          <p:cNvSpPr txBox="1"/>
          <p:nvPr/>
        </p:nvSpPr>
        <p:spPr>
          <a:xfrm>
            <a:off x="2042160" y="617220"/>
            <a:ext cx="881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delivery charges as a percentage of product amount at slot and month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0941B0-3D62-7368-5795-B65BAF2FB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455617"/>
              </p:ext>
            </p:extLst>
          </p:nvPr>
        </p:nvGraphicFramePr>
        <p:xfrm>
          <a:off x="2233952" y="1419592"/>
          <a:ext cx="8227015" cy="3070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77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5253F6-7EA5-145C-076E-E705203D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304" y="5258343"/>
            <a:ext cx="8637072" cy="11881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find that customers got more discount in month of august that is more than 20% of product amount in all time slot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8CCC22-AAA1-DCCE-3DDD-C7104B449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117484"/>
              </p:ext>
            </p:extLst>
          </p:nvPr>
        </p:nvGraphicFramePr>
        <p:xfrm>
          <a:off x="320196" y="1499585"/>
          <a:ext cx="11719248" cy="335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ADF95A-246F-885E-C53E-14A39549CEA5}"/>
              </a:ext>
            </a:extLst>
          </p:cNvPr>
          <p:cNvSpPr txBox="1"/>
          <p:nvPr/>
        </p:nvSpPr>
        <p:spPr>
          <a:xfrm>
            <a:off x="2217420" y="658672"/>
            <a:ext cx="734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discount as a percentage of product amount at slot and month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9AB500-9EC9-4FCE-D02C-55423D25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824" y="4815840"/>
            <a:ext cx="8637072" cy="997598"/>
          </a:xfrm>
          <a:noFill/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 jaynagar got highest discount in evening time slot that is 35% of product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Bilekahalli</a:t>
            </a:r>
            <a:r>
              <a:rPr lang="en-IN" sz="1400" dirty="0">
                <a:latin typeface="+mj-lt"/>
              </a:rPr>
              <a:t> &amp;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Harlur</a:t>
            </a:r>
            <a:r>
              <a:rPr lang="en-IN" sz="1400" dirty="0">
                <a:latin typeface="+mj-lt"/>
              </a:rPr>
              <a:t> got highest discount in all time slot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In late-night time slot customers get low discount </a:t>
            </a:r>
            <a:endParaRPr lang="en-US" sz="1400" dirty="0">
              <a:latin typeface="+mj-lt"/>
            </a:endParaRPr>
          </a:p>
          <a:p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D4C388-CB95-6606-4552-16ECB82DB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919382"/>
              </p:ext>
            </p:extLst>
          </p:nvPr>
        </p:nvGraphicFramePr>
        <p:xfrm>
          <a:off x="474150" y="1293367"/>
          <a:ext cx="11868539" cy="3638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739B1A-0365-0A6D-45C0-548C95481C13}"/>
              </a:ext>
            </a:extLst>
          </p:cNvPr>
          <p:cNvSpPr txBox="1"/>
          <p:nvPr/>
        </p:nvSpPr>
        <p:spPr>
          <a:xfrm>
            <a:off x="2183130" y="593183"/>
            <a:ext cx="768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discount as a percentage of product amount at drop area and slot level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005" y="1205087"/>
            <a:ext cx="9880924" cy="2541431"/>
          </a:xfrm>
        </p:spPr>
        <p:txBody>
          <a:bodyPr>
            <a:normAutofit/>
          </a:bodyPr>
          <a:lstStyle/>
          <a:p>
            <a:r>
              <a:rPr lang="en-US" dirty="0"/>
              <a:t>Delivery level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3311B-33DD-9B84-0D6D-3C46DB1D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5075925"/>
            <a:ext cx="8637072" cy="97762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In </a:t>
            </a:r>
            <a:r>
              <a:rPr lang="en-US" dirty="0" err="1"/>
              <a:t>feb</a:t>
            </a:r>
            <a:r>
              <a:rPr lang="en-US" dirty="0"/>
              <a:t> month there is low delivery time and in may month there is high delivery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also observe that in </a:t>
            </a:r>
            <a:r>
              <a:rPr lang="en-US" dirty="0" err="1"/>
              <a:t>hsr</a:t>
            </a:r>
            <a:r>
              <a:rPr lang="en-US" dirty="0"/>
              <a:t> layout area there is low delivery time in all the month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14A345-96BC-C432-EA6A-7A91905C9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38347"/>
              </p:ext>
            </p:extLst>
          </p:nvPr>
        </p:nvGraphicFramePr>
        <p:xfrm>
          <a:off x="482391" y="1254775"/>
          <a:ext cx="11551299" cy="362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683E55-38D5-8128-A05C-95B89A77E9AC}"/>
              </a:ext>
            </a:extLst>
          </p:cNvPr>
          <p:cNvSpPr txBox="1"/>
          <p:nvPr/>
        </p:nvSpPr>
        <p:spPr>
          <a:xfrm>
            <a:off x="2811780" y="608444"/>
            <a:ext cx="606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Delivery Time At Month And Delivery Area Level</a:t>
            </a: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1F5E"/>
      </a:dk2>
      <a:lt2>
        <a:srgbClr val="FEFFFE"/>
      </a:lt2>
      <a:accent1>
        <a:srgbClr val="FD8558"/>
      </a:accent1>
      <a:accent2>
        <a:srgbClr val="367FFB"/>
      </a:accent2>
      <a:accent3>
        <a:srgbClr val="DC78A4"/>
      </a:accent3>
      <a:accent4>
        <a:srgbClr val="F4546A"/>
      </a:accent4>
      <a:accent5>
        <a:srgbClr val="8190CC"/>
      </a:accent5>
      <a:accent6>
        <a:srgbClr val="E2EBF0"/>
      </a:accent6>
      <a:hlink>
        <a:srgbClr val="8661C1"/>
      </a:hlink>
      <a:folHlink>
        <a:srgbClr val="367FF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SlideEgg_62672-Data Analysis PPT Templates</Template>
  <TotalTime>1373</TotalTime>
  <Words>751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Metropolis</vt:lpstr>
      <vt:lpstr>Office Theme</vt:lpstr>
      <vt:lpstr>Name  :  Anand Lingam  course         : Data analytics with Python </vt:lpstr>
      <vt:lpstr>Order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Delivery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level analysis</vt:lpstr>
      <vt:lpstr>PowerPoint Presentation</vt:lpstr>
      <vt:lpstr>PowerPoint Presentation</vt:lpstr>
      <vt:lpstr>PowerPoint Presentation</vt:lpstr>
      <vt:lpstr>Average Revenue per order at different customer acquisition source level and  At Acquisition Month Level</vt:lpstr>
      <vt:lpstr>PowerPoint Presentation</vt:lpstr>
      <vt:lpstr>PowerPoint Presentation</vt:lpstr>
      <vt:lpstr>Completion rate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:  Tansi  wADHWANA  course  : Data analyst Batch  : 202308 </dc:title>
  <dc:creator>sun</dc:creator>
  <cp:lastModifiedBy>ANAND LINGAM</cp:lastModifiedBy>
  <cp:revision>31</cp:revision>
  <dcterms:created xsi:type="dcterms:W3CDTF">2023-09-22T04:00:46Z</dcterms:created>
  <dcterms:modified xsi:type="dcterms:W3CDTF">2024-04-28T05:27:06Z</dcterms:modified>
</cp:coreProperties>
</file>