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8" r:id="rId5"/>
    <p:sldId id="269" r:id="rId6"/>
    <p:sldId id="270" r:id="rId7"/>
    <p:sldId id="273" r:id="rId8"/>
    <p:sldId id="272" r:id="rId9"/>
    <p:sldId id="259" r:id="rId10"/>
    <p:sldId id="260" r:id="rId11"/>
    <p:sldId id="274" r:id="rId12"/>
    <p:sldId id="275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AF5D-D5F8-443C-B43F-5660D942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A045C-512B-4EE4-81C6-92F466B9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6DD7-C40F-43D6-B617-04F4A675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634F-73B3-4236-89A1-BA5FAB2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5D8B-BDFF-496F-B48A-B3698AF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3819-AC4B-41B2-B008-CAB3343B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92CCC-DFBD-493D-9F47-383C04FD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275C-189B-405F-9D67-810A6B7E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4273-F2EE-4226-B990-E6821E7A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66B3-D0E6-46D8-817D-DD539DFF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AF1A-A957-4801-81A3-6AAF736BA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6B46-ED2E-4A86-ABE5-81862322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DD3C-FD82-48CC-8976-3E5ED840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7EA8-0D92-456B-BCC3-3F08432B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C624-E88E-4EB2-BA6A-C78BFDAB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47B5-A9AE-45F3-A06E-DDE981A1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94B8-F0B6-4C4F-BBF5-BF7E56D5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9E00-697B-4E9F-8D1F-7070C4D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FEFD-9C6E-48F2-92B4-DED645F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9695-FFAE-4967-A148-D85C287B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1D6-0031-4BA9-9F10-502FF8D5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82013-71EF-45BC-A2A5-AB2A9853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659B-6A7E-4F86-BF0D-D2D329FB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6CA1-22C7-47BE-B4AF-DE9157C7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8740-A3ED-4447-A699-9C4838B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C490-678A-4ECB-8079-0734FA1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D1C8-E6CF-455D-BFA6-8AF969572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7939-ACC5-4873-A679-A3B0EF41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B4ED-4ADE-474C-BCB0-A746590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1340-EE99-4DD8-A8AF-5CDB197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7B2EF-AC91-4371-A67F-20E2AD8F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C51-09E4-4C86-B0F7-4BB27C6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1F3B-6046-475C-AC39-6CAE2935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1582-6150-4944-BBA3-B30C568E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AFA44-EF01-42C3-994C-A14268EC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F798D-6B59-4C49-B043-7C099092B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F231C-0913-4CC2-8003-C73551D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F8D97-7D9F-48F7-AAA0-303C4DCB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4BFFF-E977-4305-9A9D-45D6670F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CCD-C2B5-40A0-86CA-BEA8ADDC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8A01-D5C4-4501-860F-04A0E286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9E75B-D16C-4232-A384-CE1E7E78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4F6D2-EA08-41B4-932D-8154F3D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B1894-6BDE-4C79-8043-FC5F2D3C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CAE9E-E6D2-41DD-B94E-4FDE5CFA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A54B-4145-4CAF-B3E4-05C5ECA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9469-D8A6-45DC-BD32-097416BC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7CC9-B2F0-4058-A3AA-053D1873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D66E-9A0B-4E33-8AB5-F83373C9E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E7E8-A548-4E80-A619-00384599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24F4-69C7-42F7-BC48-6D1A30D8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7496-66A1-4A19-AE2C-2760EC83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77D9-C80D-4DD1-BF12-B992851E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9848-EFF2-4EE1-B121-623B2CE2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2840-89D6-43B4-A2D4-1CC8AE75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41AE-B7C8-4687-9D7B-1F7AE935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F0D2-685A-4396-B334-709E2DCF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BBF1-AEAC-4909-B1F0-884504A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E9DB1-D908-43D8-8691-AEFE03DA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9ED6-2BFB-402B-95ED-91C65175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C881-931A-47CD-93C1-181C5D27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8CAD-1ECA-4773-80C8-13EEC64067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BA96-39FC-475D-A551-E3457C6D5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13DF-E524-4A43-8FC1-8AEF95709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3BA0-EB7C-4780-93C3-EF5BB686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stainable development goals un">
            <a:extLst>
              <a:ext uri="{FF2B5EF4-FFF2-40B4-BE49-F238E27FC236}">
                <a16:creationId xmlns:a16="http://schemas.microsoft.com/office/drawing/2014/main" id="{0FA3907C-F67D-4FB0-9F00-D97D0B4C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124075"/>
            <a:ext cx="74104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205C0-EE16-4E4A-98D9-3FF73D00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7" y="220169"/>
            <a:ext cx="9494194" cy="66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496F1-97C1-4709-A9AA-7CF48A271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9E6F21-E64E-4C57-B8AB-6349507E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388F7-9774-48BA-A503-5AFEC0DA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1" y="215449"/>
            <a:ext cx="9904116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D83D66-18BB-4185-8CCF-64F9826C6BE4}"/>
              </a:ext>
            </a:extLst>
          </p:cNvPr>
          <p:cNvSpPr txBox="1"/>
          <p:nvPr/>
        </p:nvSpPr>
        <p:spPr>
          <a:xfrm>
            <a:off x="9445557" y="2315183"/>
            <a:ext cx="2519464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Albania being a very small country in area still face issues in overcoming child malnutrition problem.</a:t>
            </a:r>
          </a:p>
        </p:txBody>
      </p:sp>
    </p:spTree>
    <p:extLst>
      <p:ext uri="{BB962C8B-B14F-4D97-AF65-F5344CB8AC3E}">
        <p14:creationId xmlns:p14="http://schemas.microsoft.com/office/powerpoint/2010/main" val="246121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C75A-9892-4B07-A8F3-2A3C5CC1026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02F5-20EC-4C0C-AC3F-98A2A07B00E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Hunger and stunting is mostly prevalent in African and South Asian Countries.</a:t>
            </a:r>
          </a:p>
          <a:p>
            <a:r>
              <a:rPr lang="en-US" dirty="0"/>
              <a:t>There are few exceptions like Albania and Ukraine. They are European  countries but they stay on top of the list.</a:t>
            </a:r>
          </a:p>
          <a:p>
            <a:r>
              <a:rPr lang="en-US" dirty="0"/>
              <a:t>India accounts nearly 20% of the global population is present in the list.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Thank you">
            <a:extLst>
              <a:ext uri="{FF2B5EF4-FFF2-40B4-BE49-F238E27FC236}">
                <a16:creationId xmlns:a16="http://schemas.microsoft.com/office/drawing/2014/main" id="{260237B2-82AC-4FA3-9959-06DD4A8D22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850" y="643466"/>
            <a:ext cx="787429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7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C4A3-BAE6-461B-8681-7BB044D3D0E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E2BD-089E-427D-ADA0-1F60A05817E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Dataset provided for the competition is assumed to be the single source of truth.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Null values are considered as missing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Insights provided are solely based on the graphs generated.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sustainable development goals 1">
            <a:extLst>
              <a:ext uri="{FF2B5EF4-FFF2-40B4-BE49-F238E27FC236}">
                <a16:creationId xmlns:a16="http://schemas.microsoft.com/office/drawing/2014/main" id="{D1C1A342-196D-4E87-A1F9-DB6194CA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E422-DCA0-40C7-A249-EA854056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2354-D378-4EB8-8BA2-4A4AED75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A1D5F-8B4B-4435-99E9-666CE609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D2366-DE31-41C4-81EE-31D9E5D28470}"/>
              </a:ext>
            </a:extLst>
          </p:cNvPr>
          <p:cNvSpPr txBox="1"/>
          <p:nvPr/>
        </p:nvSpPr>
        <p:spPr>
          <a:xfrm>
            <a:off x="8210939" y="1825625"/>
            <a:ext cx="260324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Angola is most prone to poverty</a:t>
            </a:r>
          </a:p>
        </p:txBody>
      </p:sp>
    </p:spTree>
    <p:extLst>
      <p:ext uri="{BB962C8B-B14F-4D97-AF65-F5344CB8AC3E}">
        <p14:creationId xmlns:p14="http://schemas.microsoft.com/office/powerpoint/2010/main" val="42469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F2E1-B3CF-43C7-A545-BBCDCD06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21B99-A0AF-4972-8BE7-6182FA89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297D7-89EA-40C6-9D7B-A9A945E6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FED97-7075-416D-9990-C7EEFE519974}"/>
              </a:ext>
            </a:extLst>
          </p:cNvPr>
          <p:cNvSpPr txBox="1"/>
          <p:nvPr/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Guyana has a separate ministry for social protection aimed at improving the social protection of its citizens.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00F929C-8C8E-4AF5-A223-DA5B6E421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409" y="894944"/>
            <a:ext cx="8597591" cy="48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ing #1">
            <a:hlinkClick r:id="" action="ppaction://media"/>
            <a:extLst>
              <a:ext uri="{FF2B5EF4-FFF2-40B4-BE49-F238E27FC236}">
                <a16:creationId xmlns:a16="http://schemas.microsoft.com/office/drawing/2014/main" id="{532EA90F-0852-47C7-BC21-02DD79630E9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8322" y="256945"/>
            <a:ext cx="9815356" cy="6003994"/>
          </a:xfrm>
        </p:spPr>
      </p:pic>
    </p:spTree>
    <p:extLst>
      <p:ext uri="{BB962C8B-B14F-4D97-AF65-F5344CB8AC3E}">
        <p14:creationId xmlns:p14="http://schemas.microsoft.com/office/powerpoint/2010/main" val="13997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074F-F740-4B6E-8DB7-A5E552FBD8E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A940-607A-41A6-B5FD-F8E79D78AA5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There is a direct correlation between this goal and the socio-</a:t>
            </a:r>
            <a:r>
              <a:rPr lang="en-US" dirty="0" err="1"/>
              <a:t>econo</a:t>
            </a:r>
            <a:r>
              <a:rPr lang="en-US" dirty="0"/>
              <a:t>-political conditions of the nations.</a:t>
            </a:r>
          </a:p>
          <a:p>
            <a:r>
              <a:rPr lang="en-US" dirty="0"/>
              <a:t>The under-developed nations are not able to meet the UN sustainability goals.</a:t>
            </a:r>
          </a:p>
          <a:p>
            <a:r>
              <a:rPr lang="en-US" dirty="0"/>
              <a:t>Disasters have been playing a major roles in countries like Angola.</a:t>
            </a:r>
          </a:p>
          <a:p>
            <a:r>
              <a:rPr lang="en-US" dirty="0"/>
              <a:t>Disasters hinder the economic growth of the country and thereby stopping them from improving their journey towards attaining their goal.</a:t>
            </a:r>
          </a:p>
          <a:p>
            <a:r>
              <a:rPr lang="en-US" dirty="0"/>
              <a:t>Two earthquakes in Chile on year 2007 and floods in Pakistan for year 2012.</a:t>
            </a:r>
          </a:p>
          <a:p>
            <a:r>
              <a:rPr lang="en-US" dirty="0"/>
              <a:t>Prolonged drought in Angola from year 2012-2014 </a:t>
            </a:r>
          </a:p>
        </p:txBody>
      </p:sp>
    </p:spTree>
    <p:extLst>
      <p:ext uri="{BB962C8B-B14F-4D97-AF65-F5344CB8AC3E}">
        <p14:creationId xmlns:p14="http://schemas.microsoft.com/office/powerpoint/2010/main" val="346304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Image result for sustainable development goals 1">
            <a:extLst>
              <a:ext uri="{FF2B5EF4-FFF2-40B4-BE49-F238E27FC236}">
                <a16:creationId xmlns:a16="http://schemas.microsoft.com/office/drawing/2014/main" id="{2D1DF701-DFBB-4B53-8FC7-BD905EA4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2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Widescreen</PresentationFormat>
  <Paragraphs>22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Muraleedharan, Anand</dc:creator>
  <cp:lastModifiedBy>Muraleedharan, Anand</cp:lastModifiedBy>
  <cp:revision>2</cp:revision>
  <dcterms:created xsi:type="dcterms:W3CDTF">2019-04-06T19:49:15Z</dcterms:created>
  <dcterms:modified xsi:type="dcterms:W3CDTF">2019-04-06T19:54:40Z</dcterms:modified>
</cp:coreProperties>
</file>