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71" r:id="rId4"/>
    <p:sldId id="270" r:id="rId5"/>
    <p:sldId id="269" r:id="rId6"/>
    <p:sldId id="286" r:id="rId7"/>
    <p:sldId id="287" r:id="rId8"/>
    <p:sldId id="293" r:id="rId9"/>
    <p:sldId id="288" r:id="rId10"/>
    <p:sldId id="289" r:id="rId11"/>
    <p:sldId id="291" r:id="rId12"/>
    <p:sldId id="277" r:id="rId13"/>
    <p:sldId id="278" r:id="rId14"/>
    <p:sldId id="279" r:id="rId15"/>
    <p:sldId id="280" r:id="rId16"/>
    <p:sldId id="292" r:id="rId17"/>
    <p:sldId id="262" r:id="rId18"/>
    <p:sldId id="263" r:id="rId19"/>
    <p:sldId id="264" r:id="rId20"/>
    <p:sldId id="267" r:id="rId21"/>
    <p:sldId id="266" r:id="rId22"/>
    <p:sldId id="260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blem Statement" id="{5583E295-0EC4-4A19-972D-CD45402326F8}">
          <p14:sldIdLst>
            <p14:sldId id="256"/>
            <p14:sldId id="268"/>
            <p14:sldId id="271"/>
          </p14:sldIdLst>
        </p14:section>
        <p14:section name="Data Overview" id="{E0D6056B-C805-41E8-BE35-36D3B5D9A063}">
          <p14:sldIdLst>
            <p14:sldId id="270"/>
            <p14:sldId id="269"/>
          </p14:sldIdLst>
        </p14:section>
        <p14:section name="Clustering" id="{A6A21E7A-67F6-4968-9D26-666A868AAC0E}">
          <p14:sldIdLst>
            <p14:sldId id="286"/>
            <p14:sldId id="287"/>
            <p14:sldId id="293"/>
          </p14:sldIdLst>
        </p14:section>
        <p14:section name="Logistic Regression" id="{22E4C8A8-FD6F-44F2-A643-44C5AD12478B}">
          <p14:sldIdLst>
            <p14:sldId id="288"/>
            <p14:sldId id="289"/>
            <p14:sldId id="291"/>
          </p14:sldIdLst>
        </p14:section>
        <p14:section name="Neural Networks" id="{69B14B4B-9156-4A54-B7FB-F0F75898628D}">
          <p14:sldIdLst>
            <p14:sldId id="277"/>
            <p14:sldId id="278"/>
            <p14:sldId id="279"/>
            <p14:sldId id="280"/>
            <p14:sldId id="292"/>
          </p14:sldIdLst>
        </p14:section>
        <p14:section name="Decision Tree" id="{2675C266-C7C2-4112-9182-4E7CE276FB7D}">
          <p14:sldIdLst>
            <p14:sldId id="262"/>
            <p14:sldId id="263"/>
            <p14:sldId id="264"/>
            <p14:sldId id="267"/>
          </p14:sldIdLst>
        </p14:section>
        <p14:section name="Insights + Business Action" id="{0772BDBA-B581-4FC9-9A88-F9CAA92DFC24}">
          <p14:sldIdLst>
            <p14:sldId id="266"/>
            <p14:sldId id="260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47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47BB6-249C-4A1D-8BA1-C74F291C682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A7DEB5-21EB-4B6D-A843-DC8DAB72ABE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Gender</a:t>
          </a:r>
          <a:endParaRPr lang="en-US" dirty="0"/>
        </a:p>
      </dgm:t>
    </dgm:pt>
    <dgm:pt modelId="{249C977D-F28F-4F69-9BE5-855EBFDDC2D1}" type="parTrans" cxnId="{D994F14B-4560-4DF4-BC7A-22815D6D98DE}">
      <dgm:prSet/>
      <dgm:spPr/>
      <dgm:t>
        <a:bodyPr/>
        <a:lstStyle/>
        <a:p>
          <a:endParaRPr lang="en-US"/>
        </a:p>
      </dgm:t>
    </dgm:pt>
    <dgm:pt modelId="{F9DD9020-A681-4FBA-B151-A158766E76BE}" type="sibTrans" cxnId="{D994F14B-4560-4DF4-BC7A-22815D6D98DE}">
      <dgm:prSet/>
      <dgm:spPr/>
      <dgm:t>
        <a:bodyPr/>
        <a:lstStyle/>
        <a:p>
          <a:endParaRPr lang="en-US"/>
        </a:p>
      </dgm:t>
    </dgm:pt>
    <dgm:pt modelId="{BE815EFF-D178-426E-84FA-6DB5C688F26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Senior Citizen</a:t>
          </a:r>
          <a:endParaRPr lang="en-US" dirty="0"/>
        </a:p>
      </dgm:t>
    </dgm:pt>
    <dgm:pt modelId="{BB961165-B3AB-431F-A1E5-F64F9BFBBD8E}" type="parTrans" cxnId="{CC37381C-E080-41A0-90B7-E4898C756558}">
      <dgm:prSet/>
      <dgm:spPr/>
      <dgm:t>
        <a:bodyPr/>
        <a:lstStyle/>
        <a:p>
          <a:endParaRPr lang="en-US"/>
        </a:p>
      </dgm:t>
    </dgm:pt>
    <dgm:pt modelId="{EB6B2D0A-926C-4C38-8F78-1FABA851C57C}" type="sibTrans" cxnId="{CC37381C-E080-41A0-90B7-E4898C756558}">
      <dgm:prSet/>
      <dgm:spPr/>
      <dgm:t>
        <a:bodyPr/>
        <a:lstStyle/>
        <a:p>
          <a:endParaRPr lang="en-US"/>
        </a:p>
      </dgm:t>
    </dgm:pt>
    <dgm:pt modelId="{701D2AC0-041F-4D42-AE69-9D6A18A59A3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Partner</a:t>
          </a:r>
          <a:endParaRPr lang="en-US" dirty="0"/>
        </a:p>
      </dgm:t>
    </dgm:pt>
    <dgm:pt modelId="{0A9D3505-4EBE-448E-A2C9-F41D0D7FAAE7}" type="parTrans" cxnId="{44F8506D-901F-4054-BE57-D07632D07DAF}">
      <dgm:prSet/>
      <dgm:spPr/>
      <dgm:t>
        <a:bodyPr/>
        <a:lstStyle/>
        <a:p>
          <a:endParaRPr lang="en-US"/>
        </a:p>
      </dgm:t>
    </dgm:pt>
    <dgm:pt modelId="{66A9B80A-D1EB-4082-8CB2-A21721CD34D4}" type="sibTrans" cxnId="{44F8506D-901F-4054-BE57-D07632D07DAF}">
      <dgm:prSet/>
      <dgm:spPr/>
      <dgm:t>
        <a:bodyPr/>
        <a:lstStyle/>
        <a:p>
          <a:endParaRPr lang="en-US"/>
        </a:p>
      </dgm:t>
    </dgm:pt>
    <dgm:pt modelId="{6457ED6E-AFA1-45A6-8EDA-683D0B4BF2B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Dependents</a:t>
          </a:r>
          <a:endParaRPr lang="en-US" dirty="0"/>
        </a:p>
      </dgm:t>
    </dgm:pt>
    <dgm:pt modelId="{C223E83E-E1F6-41C3-8B4D-61F29F8A7FEB}" type="parTrans" cxnId="{EF8EB17C-3AC8-4B19-9288-834116779B65}">
      <dgm:prSet/>
      <dgm:spPr/>
      <dgm:t>
        <a:bodyPr/>
        <a:lstStyle/>
        <a:p>
          <a:endParaRPr lang="en-US"/>
        </a:p>
      </dgm:t>
    </dgm:pt>
    <dgm:pt modelId="{39E6F08D-2467-468D-8942-07181687C3DA}" type="sibTrans" cxnId="{EF8EB17C-3AC8-4B19-9288-834116779B65}">
      <dgm:prSet/>
      <dgm:spPr/>
      <dgm:t>
        <a:bodyPr/>
        <a:lstStyle/>
        <a:p>
          <a:endParaRPr lang="en-US"/>
        </a:p>
      </dgm:t>
    </dgm:pt>
    <dgm:pt modelId="{79EFC46B-E082-4721-9F30-C77B2E82495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Tenure</a:t>
          </a:r>
          <a:endParaRPr lang="en-US" dirty="0"/>
        </a:p>
      </dgm:t>
    </dgm:pt>
    <dgm:pt modelId="{687AA97C-EBB1-4716-BC35-0872986E3B52}" type="parTrans" cxnId="{2B1660A0-A212-4FC4-B833-7F032C172F6B}">
      <dgm:prSet/>
      <dgm:spPr/>
      <dgm:t>
        <a:bodyPr/>
        <a:lstStyle/>
        <a:p>
          <a:endParaRPr lang="en-US"/>
        </a:p>
      </dgm:t>
    </dgm:pt>
    <dgm:pt modelId="{84267E62-34BA-41BF-9456-12E135F3A089}" type="sibTrans" cxnId="{2B1660A0-A212-4FC4-B833-7F032C172F6B}">
      <dgm:prSet/>
      <dgm:spPr/>
      <dgm:t>
        <a:bodyPr/>
        <a:lstStyle/>
        <a:p>
          <a:endParaRPr lang="en-US"/>
        </a:p>
      </dgm:t>
    </dgm:pt>
    <dgm:pt modelId="{2C665D74-E49D-4CBA-8C44-5F0B9463887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Multiple Lines</a:t>
          </a:r>
          <a:endParaRPr lang="en-US" dirty="0"/>
        </a:p>
      </dgm:t>
    </dgm:pt>
    <dgm:pt modelId="{807E4DC3-5DC9-4591-85CB-4835978751FA}" type="parTrans" cxnId="{93DC6540-B552-46B4-846E-806AF8135AA1}">
      <dgm:prSet/>
      <dgm:spPr/>
      <dgm:t>
        <a:bodyPr/>
        <a:lstStyle/>
        <a:p>
          <a:endParaRPr lang="en-US"/>
        </a:p>
      </dgm:t>
    </dgm:pt>
    <dgm:pt modelId="{4A5C9B2D-83DE-4516-ACD5-A94BA9AB8D0E}" type="sibTrans" cxnId="{93DC6540-B552-46B4-846E-806AF8135AA1}">
      <dgm:prSet/>
      <dgm:spPr/>
      <dgm:t>
        <a:bodyPr/>
        <a:lstStyle/>
        <a:p>
          <a:endParaRPr lang="en-US"/>
        </a:p>
      </dgm:t>
    </dgm:pt>
    <dgm:pt modelId="{A4458D1A-040B-4F33-9569-3DB5173F5B7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Phone Service</a:t>
          </a:r>
          <a:endParaRPr lang="en-US" dirty="0"/>
        </a:p>
      </dgm:t>
    </dgm:pt>
    <dgm:pt modelId="{0D33BD07-FC60-486C-A826-EE7C4DAD58E0}" type="parTrans" cxnId="{FBF6074D-3322-4166-9715-9C62D8A7923C}">
      <dgm:prSet/>
      <dgm:spPr/>
      <dgm:t>
        <a:bodyPr/>
        <a:lstStyle/>
        <a:p>
          <a:endParaRPr lang="en-US"/>
        </a:p>
      </dgm:t>
    </dgm:pt>
    <dgm:pt modelId="{40C283C6-A153-437D-AD35-034223F5F294}" type="sibTrans" cxnId="{FBF6074D-3322-4166-9715-9C62D8A7923C}">
      <dgm:prSet/>
      <dgm:spPr/>
      <dgm:t>
        <a:bodyPr/>
        <a:lstStyle/>
        <a:p>
          <a:endParaRPr lang="en-US"/>
        </a:p>
      </dgm:t>
    </dgm:pt>
    <dgm:pt modelId="{FE2B0114-F91C-4565-91A3-4287028A8E0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Internet Service</a:t>
          </a:r>
          <a:endParaRPr lang="en-US" dirty="0"/>
        </a:p>
      </dgm:t>
    </dgm:pt>
    <dgm:pt modelId="{B93DA6CE-522C-4B8E-B16D-A71F334208E8}" type="parTrans" cxnId="{B469926A-C9A8-4313-B517-548F275B38FA}">
      <dgm:prSet/>
      <dgm:spPr/>
      <dgm:t>
        <a:bodyPr/>
        <a:lstStyle/>
        <a:p>
          <a:endParaRPr lang="en-US"/>
        </a:p>
      </dgm:t>
    </dgm:pt>
    <dgm:pt modelId="{13B2F6FA-5614-4C0C-93C7-489A2120FD0A}" type="sibTrans" cxnId="{B469926A-C9A8-4313-B517-548F275B38FA}">
      <dgm:prSet/>
      <dgm:spPr/>
      <dgm:t>
        <a:bodyPr/>
        <a:lstStyle/>
        <a:p>
          <a:endParaRPr lang="en-US"/>
        </a:p>
      </dgm:t>
    </dgm:pt>
    <dgm:pt modelId="{6F6B1A61-4DD1-4C78-BDE5-28FDA6051F3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Online Security</a:t>
          </a:r>
          <a:endParaRPr lang="en-US" dirty="0"/>
        </a:p>
      </dgm:t>
    </dgm:pt>
    <dgm:pt modelId="{C1260A79-09B3-49ED-8ED9-2CACABDD1FDD}" type="parTrans" cxnId="{C196EC8D-79E1-47EB-8195-553C6B25D050}">
      <dgm:prSet/>
      <dgm:spPr/>
      <dgm:t>
        <a:bodyPr/>
        <a:lstStyle/>
        <a:p>
          <a:endParaRPr lang="en-US"/>
        </a:p>
      </dgm:t>
    </dgm:pt>
    <dgm:pt modelId="{DA175C77-BE5F-48C7-9E6F-DEC1DA9F3C32}" type="sibTrans" cxnId="{C196EC8D-79E1-47EB-8195-553C6B25D050}">
      <dgm:prSet/>
      <dgm:spPr/>
      <dgm:t>
        <a:bodyPr/>
        <a:lstStyle/>
        <a:p>
          <a:endParaRPr lang="en-US"/>
        </a:p>
      </dgm:t>
    </dgm:pt>
    <dgm:pt modelId="{75945A35-E445-4C6F-B6DE-274934248B3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/>
            <a:t>Online Backup</a:t>
          </a:r>
          <a:endParaRPr lang="en-US"/>
        </a:p>
      </dgm:t>
    </dgm:pt>
    <dgm:pt modelId="{B5DCFD8F-9E75-4A7D-BC82-05E53D306E17}" type="parTrans" cxnId="{E367194C-9845-4243-9A15-FDA677CFE809}">
      <dgm:prSet/>
      <dgm:spPr/>
      <dgm:t>
        <a:bodyPr/>
        <a:lstStyle/>
        <a:p>
          <a:endParaRPr lang="en-US"/>
        </a:p>
      </dgm:t>
    </dgm:pt>
    <dgm:pt modelId="{A13AE916-07E9-41A3-8B8E-BBCAF5621443}" type="sibTrans" cxnId="{E367194C-9845-4243-9A15-FDA677CFE809}">
      <dgm:prSet/>
      <dgm:spPr/>
      <dgm:t>
        <a:bodyPr/>
        <a:lstStyle/>
        <a:p>
          <a:endParaRPr lang="en-US"/>
        </a:p>
      </dgm:t>
    </dgm:pt>
    <dgm:pt modelId="{39F30D36-2B71-46E8-ACBB-2A2CD5CA23ED}" type="pres">
      <dgm:prSet presAssocID="{50147BB6-249C-4A1D-8BA1-C74F291C6822}" presName="linear" presStyleCnt="0">
        <dgm:presLayoutVars>
          <dgm:animLvl val="lvl"/>
          <dgm:resizeHandles val="exact"/>
        </dgm:presLayoutVars>
      </dgm:prSet>
      <dgm:spPr/>
    </dgm:pt>
    <dgm:pt modelId="{0CD962FA-59E5-464D-953B-48FC226DE3DE}" type="pres">
      <dgm:prSet presAssocID="{32A7DEB5-21EB-4B6D-A843-DC8DAB72ABE8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76BD420E-37B9-4575-9DE5-737B3E12FF64}" type="pres">
      <dgm:prSet presAssocID="{F9DD9020-A681-4FBA-B151-A158766E76BE}" presName="spacer" presStyleCnt="0"/>
      <dgm:spPr/>
    </dgm:pt>
    <dgm:pt modelId="{FCDC7C00-1A46-4693-95AB-DBF92A1C114D}" type="pres">
      <dgm:prSet presAssocID="{BE815EFF-D178-426E-84FA-6DB5C688F26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CC212F4D-6F44-45C2-BEF4-AEFA4E49B3C8}" type="pres">
      <dgm:prSet presAssocID="{EB6B2D0A-926C-4C38-8F78-1FABA851C57C}" presName="spacer" presStyleCnt="0"/>
      <dgm:spPr/>
    </dgm:pt>
    <dgm:pt modelId="{F79C5940-8627-421B-BE7A-037F90E82AA8}" type="pres">
      <dgm:prSet presAssocID="{701D2AC0-041F-4D42-AE69-9D6A18A59A3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D7542968-30C8-4924-B1EE-3E769CB1ABC2}" type="pres">
      <dgm:prSet presAssocID="{66A9B80A-D1EB-4082-8CB2-A21721CD34D4}" presName="spacer" presStyleCnt="0"/>
      <dgm:spPr/>
    </dgm:pt>
    <dgm:pt modelId="{127015C3-F44A-4922-B946-BF69B712CCCD}" type="pres">
      <dgm:prSet presAssocID="{6457ED6E-AFA1-45A6-8EDA-683D0B4BF2B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7752E09-9F88-4E3B-B882-254D83191AF3}" type="pres">
      <dgm:prSet presAssocID="{39E6F08D-2467-468D-8942-07181687C3DA}" presName="spacer" presStyleCnt="0"/>
      <dgm:spPr/>
    </dgm:pt>
    <dgm:pt modelId="{34D28A5C-5D24-41D9-BA94-9C43331CC929}" type="pres">
      <dgm:prSet presAssocID="{79EFC46B-E082-4721-9F30-C77B2E824954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655409F-62CB-40BE-B02A-5CFC05A4B64F}" type="pres">
      <dgm:prSet presAssocID="{84267E62-34BA-41BF-9456-12E135F3A089}" presName="spacer" presStyleCnt="0"/>
      <dgm:spPr/>
    </dgm:pt>
    <dgm:pt modelId="{7CF0BEBC-46A4-49E4-A45D-D9D12C02956D}" type="pres">
      <dgm:prSet presAssocID="{2C665D74-E49D-4CBA-8C44-5F0B9463887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81306503-725F-4368-BAE7-D522A33A0001}" type="pres">
      <dgm:prSet presAssocID="{4A5C9B2D-83DE-4516-ACD5-A94BA9AB8D0E}" presName="spacer" presStyleCnt="0"/>
      <dgm:spPr/>
    </dgm:pt>
    <dgm:pt modelId="{9D294B66-2B45-4729-BBEC-883002CB911C}" type="pres">
      <dgm:prSet presAssocID="{A4458D1A-040B-4F33-9569-3DB5173F5B76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45A8A229-3256-46CB-A765-DA7265B21704}" type="pres">
      <dgm:prSet presAssocID="{40C283C6-A153-437D-AD35-034223F5F294}" presName="spacer" presStyleCnt="0"/>
      <dgm:spPr/>
    </dgm:pt>
    <dgm:pt modelId="{D6EA037C-19B6-4169-A49A-80C885362C88}" type="pres">
      <dgm:prSet presAssocID="{FE2B0114-F91C-4565-91A3-4287028A8E00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0E1DA08A-5B52-4C4D-9EA8-16603A7B4616}" type="pres">
      <dgm:prSet presAssocID="{13B2F6FA-5614-4C0C-93C7-489A2120FD0A}" presName="spacer" presStyleCnt="0"/>
      <dgm:spPr/>
    </dgm:pt>
    <dgm:pt modelId="{2D9FA740-EE98-48D2-A028-5A1161596A18}" type="pres">
      <dgm:prSet presAssocID="{6F6B1A61-4DD1-4C78-BDE5-28FDA6051F36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5A9B5627-08DB-403B-BB08-5132F83CF833}" type="pres">
      <dgm:prSet presAssocID="{DA175C77-BE5F-48C7-9E6F-DEC1DA9F3C32}" presName="spacer" presStyleCnt="0"/>
      <dgm:spPr/>
    </dgm:pt>
    <dgm:pt modelId="{7D1DE8CF-2BAB-432D-8718-383A2264A73E}" type="pres">
      <dgm:prSet presAssocID="{75945A35-E445-4C6F-B6DE-274934248B37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CC37381C-E080-41A0-90B7-E4898C756558}" srcId="{50147BB6-249C-4A1D-8BA1-C74F291C6822}" destId="{BE815EFF-D178-426E-84FA-6DB5C688F26A}" srcOrd="1" destOrd="0" parTransId="{BB961165-B3AB-431F-A1E5-F64F9BFBBD8E}" sibTransId="{EB6B2D0A-926C-4C38-8F78-1FABA851C57C}"/>
    <dgm:cxn modelId="{392CDF21-C313-4C5D-BCD5-5F5079C0C4F2}" type="presOf" srcId="{75945A35-E445-4C6F-B6DE-274934248B37}" destId="{7D1DE8CF-2BAB-432D-8718-383A2264A73E}" srcOrd="0" destOrd="0" presId="urn:microsoft.com/office/officeart/2005/8/layout/vList2"/>
    <dgm:cxn modelId="{93DC6540-B552-46B4-846E-806AF8135AA1}" srcId="{50147BB6-249C-4A1D-8BA1-C74F291C6822}" destId="{2C665D74-E49D-4CBA-8C44-5F0B94638871}" srcOrd="5" destOrd="0" parTransId="{807E4DC3-5DC9-4591-85CB-4835978751FA}" sibTransId="{4A5C9B2D-83DE-4516-ACD5-A94BA9AB8D0E}"/>
    <dgm:cxn modelId="{D47D4A60-6890-4037-8DE4-4F3F56048892}" type="presOf" srcId="{79EFC46B-E082-4721-9F30-C77B2E824954}" destId="{34D28A5C-5D24-41D9-BA94-9C43331CC929}" srcOrd="0" destOrd="0" presId="urn:microsoft.com/office/officeart/2005/8/layout/vList2"/>
    <dgm:cxn modelId="{52248644-1E56-40F5-878A-679AAE370726}" type="presOf" srcId="{32A7DEB5-21EB-4B6D-A843-DC8DAB72ABE8}" destId="{0CD962FA-59E5-464D-953B-48FC226DE3DE}" srcOrd="0" destOrd="0" presId="urn:microsoft.com/office/officeart/2005/8/layout/vList2"/>
    <dgm:cxn modelId="{A4739046-35CA-4F68-99D8-513F684744F5}" type="presOf" srcId="{A4458D1A-040B-4F33-9569-3DB5173F5B76}" destId="{9D294B66-2B45-4729-BBEC-883002CB911C}" srcOrd="0" destOrd="0" presId="urn:microsoft.com/office/officeart/2005/8/layout/vList2"/>
    <dgm:cxn modelId="{62223248-53D5-4D5E-A02B-3628CBE01BED}" type="presOf" srcId="{2C665D74-E49D-4CBA-8C44-5F0B94638871}" destId="{7CF0BEBC-46A4-49E4-A45D-D9D12C02956D}" srcOrd="0" destOrd="0" presId="urn:microsoft.com/office/officeart/2005/8/layout/vList2"/>
    <dgm:cxn modelId="{B469926A-C9A8-4313-B517-548F275B38FA}" srcId="{50147BB6-249C-4A1D-8BA1-C74F291C6822}" destId="{FE2B0114-F91C-4565-91A3-4287028A8E00}" srcOrd="7" destOrd="0" parTransId="{B93DA6CE-522C-4B8E-B16D-A71F334208E8}" sibTransId="{13B2F6FA-5614-4C0C-93C7-489A2120FD0A}"/>
    <dgm:cxn modelId="{D994F14B-4560-4DF4-BC7A-22815D6D98DE}" srcId="{50147BB6-249C-4A1D-8BA1-C74F291C6822}" destId="{32A7DEB5-21EB-4B6D-A843-DC8DAB72ABE8}" srcOrd="0" destOrd="0" parTransId="{249C977D-F28F-4F69-9BE5-855EBFDDC2D1}" sibTransId="{F9DD9020-A681-4FBA-B151-A158766E76BE}"/>
    <dgm:cxn modelId="{E367194C-9845-4243-9A15-FDA677CFE809}" srcId="{50147BB6-249C-4A1D-8BA1-C74F291C6822}" destId="{75945A35-E445-4C6F-B6DE-274934248B37}" srcOrd="9" destOrd="0" parTransId="{B5DCFD8F-9E75-4A7D-BC82-05E53D306E17}" sibTransId="{A13AE916-07E9-41A3-8B8E-BBCAF5621443}"/>
    <dgm:cxn modelId="{FBF6074D-3322-4166-9715-9C62D8A7923C}" srcId="{50147BB6-249C-4A1D-8BA1-C74F291C6822}" destId="{A4458D1A-040B-4F33-9569-3DB5173F5B76}" srcOrd="6" destOrd="0" parTransId="{0D33BD07-FC60-486C-A826-EE7C4DAD58E0}" sibTransId="{40C283C6-A153-437D-AD35-034223F5F294}"/>
    <dgm:cxn modelId="{44F8506D-901F-4054-BE57-D07632D07DAF}" srcId="{50147BB6-249C-4A1D-8BA1-C74F291C6822}" destId="{701D2AC0-041F-4D42-AE69-9D6A18A59A34}" srcOrd="2" destOrd="0" parTransId="{0A9D3505-4EBE-448E-A2C9-F41D0D7FAAE7}" sibTransId="{66A9B80A-D1EB-4082-8CB2-A21721CD34D4}"/>
    <dgm:cxn modelId="{EF8EB17C-3AC8-4B19-9288-834116779B65}" srcId="{50147BB6-249C-4A1D-8BA1-C74F291C6822}" destId="{6457ED6E-AFA1-45A6-8EDA-683D0B4BF2B2}" srcOrd="3" destOrd="0" parTransId="{C223E83E-E1F6-41C3-8B4D-61F29F8A7FEB}" sibTransId="{39E6F08D-2467-468D-8942-07181687C3DA}"/>
    <dgm:cxn modelId="{C196EC8D-79E1-47EB-8195-553C6B25D050}" srcId="{50147BB6-249C-4A1D-8BA1-C74F291C6822}" destId="{6F6B1A61-4DD1-4C78-BDE5-28FDA6051F36}" srcOrd="8" destOrd="0" parTransId="{C1260A79-09B3-49ED-8ED9-2CACABDD1FDD}" sibTransId="{DA175C77-BE5F-48C7-9E6F-DEC1DA9F3C32}"/>
    <dgm:cxn modelId="{74586594-C468-4AC5-9223-E062659B794C}" type="presOf" srcId="{FE2B0114-F91C-4565-91A3-4287028A8E00}" destId="{D6EA037C-19B6-4169-A49A-80C885362C88}" srcOrd="0" destOrd="0" presId="urn:microsoft.com/office/officeart/2005/8/layout/vList2"/>
    <dgm:cxn modelId="{24BA2C98-07A4-472F-A26F-93610F90F5D1}" type="presOf" srcId="{50147BB6-249C-4A1D-8BA1-C74F291C6822}" destId="{39F30D36-2B71-46E8-ACBB-2A2CD5CA23ED}" srcOrd="0" destOrd="0" presId="urn:microsoft.com/office/officeart/2005/8/layout/vList2"/>
    <dgm:cxn modelId="{678FC698-62D1-444D-933C-6BEC7043B7EC}" type="presOf" srcId="{BE815EFF-D178-426E-84FA-6DB5C688F26A}" destId="{FCDC7C00-1A46-4693-95AB-DBF92A1C114D}" srcOrd="0" destOrd="0" presId="urn:microsoft.com/office/officeart/2005/8/layout/vList2"/>
    <dgm:cxn modelId="{2B1660A0-A212-4FC4-B833-7F032C172F6B}" srcId="{50147BB6-249C-4A1D-8BA1-C74F291C6822}" destId="{79EFC46B-E082-4721-9F30-C77B2E824954}" srcOrd="4" destOrd="0" parTransId="{687AA97C-EBB1-4716-BC35-0872986E3B52}" sibTransId="{84267E62-34BA-41BF-9456-12E135F3A089}"/>
    <dgm:cxn modelId="{5C9D64AD-BB2D-4FA5-8143-FA2BAD4C6C99}" type="presOf" srcId="{701D2AC0-041F-4D42-AE69-9D6A18A59A34}" destId="{F79C5940-8627-421B-BE7A-037F90E82AA8}" srcOrd="0" destOrd="0" presId="urn:microsoft.com/office/officeart/2005/8/layout/vList2"/>
    <dgm:cxn modelId="{F56F2CC1-299B-4EDC-A1E4-46718728D6FF}" type="presOf" srcId="{6F6B1A61-4DD1-4C78-BDE5-28FDA6051F36}" destId="{2D9FA740-EE98-48D2-A028-5A1161596A18}" srcOrd="0" destOrd="0" presId="urn:microsoft.com/office/officeart/2005/8/layout/vList2"/>
    <dgm:cxn modelId="{0E718EDE-AF2D-41FE-88A9-F6D94E9F2547}" type="presOf" srcId="{6457ED6E-AFA1-45A6-8EDA-683D0B4BF2B2}" destId="{127015C3-F44A-4922-B946-BF69B712CCCD}" srcOrd="0" destOrd="0" presId="urn:microsoft.com/office/officeart/2005/8/layout/vList2"/>
    <dgm:cxn modelId="{8873A649-52FE-4433-996B-FDD452066E39}" type="presParOf" srcId="{39F30D36-2B71-46E8-ACBB-2A2CD5CA23ED}" destId="{0CD962FA-59E5-464D-953B-48FC226DE3DE}" srcOrd="0" destOrd="0" presId="urn:microsoft.com/office/officeart/2005/8/layout/vList2"/>
    <dgm:cxn modelId="{63371DE6-C2E6-495E-8524-CD29B1532FB7}" type="presParOf" srcId="{39F30D36-2B71-46E8-ACBB-2A2CD5CA23ED}" destId="{76BD420E-37B9-4575-9DE5-737B3E12FF64}" srcOrd="1" destOrd="0" presId="urn:microsoft.com/office/officeart/2005/8/layout/vList2"/>
    <dgm:cxn modelId="{FD178574-2A87-4EFE-80AF-2327E0910A02}" type="presParOf" srcId="{39F30D36-2B71-46E8-ACBB-2A2CD5CA23ED}" destId="{FCDC7C00-1A46-4693-95AB-DBF92A1C114D}" srcOrd="2" destOrd="0" presId="urn:microsoft.com/office/officeart/2005/8/layout/vList2"/>
    <dgm:cxn modelId="{4F55A476-8AFA-4159-BA52-55CC87AA6AA5}" type="presParOf" srcId="{39F30D36-2B71-46E8-ACBB-2A2CD5CA23ED}" destId="{CC212F4D-6F44-45C2-BEF4-AEFA4E49B3C8}" srcOrd="3" destOrd="0" presId="urn:microsoft.com/office/officeart/2005/8/layout/vList2"/>
    <dgm:cxn modelId="{811518A3-522D-46DB-B1F0-E6CB4F839BC6}" type="presParOf" srcId="{39F30D36-2B71-46E8-ACBB-2A2CD5CA23ED}" destId="{F79C5940-8627-421B-BE7A-037F90E82AA8}" srcOrd="4" destOrd="0" presId="urn:microsoft.com/office/officeart/2005/8/layout/vList2"/>
    <dgm:cxn modelId="{EF942B0F-3675-47E5-8E43-F1AB5557D852}" type="presParOf" srcId="{39F30D36-2B71-46E8-ACBB-2A2CD5CA23ED}" destId="{D7542968-30C8-4924-B1EE-3E769CB1ABC2}" srcOrd="5" destOrd="0" presId="urn:microsoft.com/office/officeart/2005/8/layout/vList2"/>
    <dgm:cxn modelId="{7261BBB5-F42E-4772-8236-62C5CBE35012}" type="presParOf" srcId="{39F30D36-2B71-46E8-ACBB-2A2CD5CA23ED}" destId="{127015C3-F44A-4922-B946-BF69B712CCCD}" srcOrd="6" destOrd="0" presId="urn:microsoft.com/office/officeart/2005/8/layout/vList2"/>
    <dgm:cxn modelId="{21C8ACCC-CF9E-4BF8-BC53-94EE48E2D3F2}" type="presParOf" srcId="{39F30D36-2B71-46E8-ACBB-2A2CD5CA23ED}" destId="{D7752E09-9F88-4E3B-B882-254D83191AF3}" srcOrd="7" destOrd="0" presId="urn:microsoft.com/office/officeart/2005/8/layout/vList2"/>
    <dgm:cxn modelId="{0B67E312-6934-4BD5-B10A-813F54B417B2}" type="presParOf" srcId="{39F30D36-2B71-46E8-ACBB-2A2CD5CA23ED}" destId="{34D28A5C-5D24-41D9-BA94-9C43331CC929}" srcOrd="8" destOrd="0" presId="urn:microsoft.com/office/officeart/2005/8/layout/vList2"/>
    <dgm:cxn modelId="{61492CDD-92B8-49EB-A09A-47ECD64D1645}" type="presParOf" srcId="{39F30D36-2B71-46E8-ACBB-2A2CD5CA23ED}" destId="{2655409F-62CB-40BE-B02A-5CFC05A4B64F}" srcOrd="9" destOrd="0" presId="urn:microsoft.com/office/officeart/2005/8/layout/vList2"/>
    <dgm:cxn modelId="{07E8FCF5-EBC9-4D1F-8F96-8CC669B890AD}" type="presParOf" srcId="{39F30D36-2B71-46E8-ACBB-2A2CD5CA23ED}" destId="{7CF0BEBC-46A4-49E4-A45D-D9D12C02956D}" srcOrd="10" destOrd="0" presId="urn:microsoft.com/office/officeart/2005/8/layout/vList2"/>
    <dgm:cxn modelId="{378C7CB1-2F98-4AAC-A4FF-1A71FB346349}" type="presParOf" srcId="{39F30D36-2B71-46E8-ACBB-2A2CD5CA23ED}" destId="{81306503-725F-4368-BAE7-D522A33A0001}" srcOrd="11" destOrd="0" presId="urn:microsoft.com/office/officeart/2005/8/layout/vList2"/>
    <dgm:cxn modelId="{30C0CFE9-E393-4488-BC17-8922157484BA}" type="presParOf" srcId="{39F30D36-2B71-46E8-ACBB-2A2CD5CA23ED}" destId="{9D294B66-2B45-4729-BBEC-883002CB911C}" srcOrd="12" destOrd="0" presId="urn:microsoft.com/office/officeart/2005/8/layout/vList2"/>
    <dgm:cxn modelId="{92A98F10-B249-4B0B-B6CB-809DE6886B23}" type="presParOf" srcId="{39F30D36-2B71-46E8-ACBB-2A2CD5CA23ED}" destId="{45A8A229-3256-46CB-A765-DA7265B21704}" srcOrd="13" destOrd="0" presId="urn:microsoft.com/office/officeart/2005/8/layout/vList2"/>
    <dgm:cxn modelId="{1B6A72FE-B397-471E-9FCB-D1553148E402}" type="presParOf" srcId="{39F30D36-2B71-46E8-ACBB-2A2CD5CA23ED}" destId="{D6EA037C-19B6-4169-A49A-80C885362C88}" srcOrd="14" destOrd="0" presId="urn:microsoft.com/office/officeart/2005/8/layout/vList2"/>
    <dgm:cxn modelId="{7479C030-4942-42B3-B8AF-3095D5627E3C}" type="presParOf" srcId="{39F30D36-2B71-46E8-ACBB-2A2CD5CA23ED}" destId="{0E1DA08A-5B52-4C4D-9EA8-16603A7B4616}" srcOrd="15" destOrd="0" presId="urn:microsoft.com/office/officeart/2005/8/layout/vList2"/>
    <dgm:cxn modelId="{9DEEF061-463C-42E7-9981-89B24295DF50}" type="presParOf" srcId="{39F30D36-2B71-46E8-ACBB-2A2CD5CA23ED}" destId="{2D9FA740-EE98-48D2-A028-5A1161596A18}" srcOrd="16" destOrd="0" presId="urn:microsoft.com/office/officeart/2005/8/layout/vList2"/>
    <dgm:cxn modelId="{D3B0A59C-62FC-4542-8D91-FAB3A796BF88}" type="presParOf" srcId="{39F30D36-2B71-46E8-ACBB-2A2CD5CA23ED}" destId="{5A9B5627-08DB-403B-BB08-5132F83CF833}" srcOrd="17" destOrd="0" presId="urn:microsoft.com/office/officeart/2005/8/layout/vList2"/>
    <dgm:cxn modelId="{567CAC23-EA4E-45F9-B12F-2607C1CDFE11}" type="presParOf" srcId="{39F30D36-2B71-46E8-ACBB-2A2CD5CA23ED}" destId="{7D1DE8CF-2BAB-432D-8718-383A2264A73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47BB6-249C-4A1D-8BA1-C74F291C682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A7DEB5-21EB-4B6D-A843-DC8DAB72ABE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Device Protection</a:t>
          </a:r>
          <a:endParaRPr lang="en-US" dirty="0"/>
        </a:p>
      </dgm:t>
    </dgm:pt>
    <dgm:pt modelId="{249C977D-F28F-4F69-9BE5-855EBFDDC2D1}" type="parTrans" cxnId="{D994F14B-4560-4DF4-BC7A-22815D6D98DE}">
      <dgm:prSet/>
      <dgm:spPr/>
      <dgm:t>
        <a:bodyPr/>
        <a:lstStyle/>
        <a:p>
          <a:endParaRPr lang="en-US"/>
        </a:p>
      </dgm:t>
    </dgm:pt>
    <dgm:pt modelId="{F9DD9020-A681-4FBA-B151-A158766E76BE}" type="sibTrans" cxnId="{D994F14B-4560-4DF4-BC7A-22815D6D98DE}">
      <dgm:prSet/>
      <dgm:spPr/>
      <dgm:t>
        <a:bodyPr/>
        <a:lstStyle/>
        <a:p>
          <a:endParaRPr lang="en-US"/>
        </a:p>
      </dgm:t>
    </dgm:pt>
    <dgm:pt modelId="{BE815EFF-D178-426E-84FA-6DB5C688F26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Tech Support</a:t>
          </a:r>
          <a:endParaRPr lang="en-US" dirty="0"/>
        </a:p>
      </dgm:t>
    </dgm:pt>
    <dgm:pt modelId="{BB961165-B3AB-431F-A1E5-F64F9BFBBD8E}" type="parTrans" cxnId="{CC37381C-E080-41A0-90B7-E4898C756558}">
      <dgm:prSet/>
      <dgm:spPr/>
      <dgm:t>
        <a:bodyPr/>
        <a:lstStyle/>
        <a:p>
          <a:endParaRPr lang="en-US"/>
        </a:p>
      </dgm:t>
    </dgm:pt>
    <dgm:pt modelId="{EB6B2D0A-926C-4C38-8F78-1FABA851C57C}" type="sibTrans" cxnId="{CC37381C-E080-41A0-90B7-E4898C756558}">
      <dgm:prSet/>
      <dgm:spPr/>
      <dgm:t>
        <a:bodyPr/>
        <a:lstStyle/>
        <a:p>
          <a:endParaRPr lang="en-US"/>
        </a:p>
      </dgm:t>
    </dgm:pt>
    <dgm:pt modelId="{701D2AC0-041F-4D42-AE69-9D6A18A59A3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Streaming TV</a:t>
          </a:r>
          <a:endParaRPr lang="en-US" dirty="0"/>
        </a:p>
      </dgm:t>
    </dgm:pt>
    <dgm:pt modelId="{0A9D3505-4EBE-448E-A2C9-F41D0D7FAAE7}" type="parTrans" cxnId="{44F8506D-901F-4054-BE57-D07632D07DAF}">
      <dgm:prSet/>
      <dgm:spPr/>
      <dgm:t>
        <a:bodyPr/>
        <a:lstStyle/>
        <a:p>
          <a:endParaRPr lang="en-US"/>
        </a:p>
      </dgm:t>
    </dgm:pt>
    <dgm:pt modelId="{66A9B80A-D1EB-4082-8CB2-A21721CD34D4}" type="sibTrans" cxnId="{44F8506D-901F-4054-BE57-D07632D07DAF}">
      <dgm:prSet/>
      <dgm:spPr/>
      <dgm:t>
        <a:bodyPr/>
        <a:lstStyle/>
        <a:p>
          <a:endParaRPr lang="en-US"/>
        </a:p>
      </dgm:t>
    </dgm:pt>
    <dgm:pt modelId="{6457ED6E-AFA1-45A6-8EDA-683D0B4BF2B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Streaming Movies</a:t>
          </a:r>
          <a:endParaRPr lang="en-US" dirty="0"/>
        </a:p>
      </dgm:t>
    </dgm:pt>
    <dgm:pt modelId="{C223E83E-E1F6-41C3-8B4D-61F29F8A7FEB}" type="parTrans" cxnId="{EF8EB17C-3AC8-4B19-9288-834116779B65}">
      <dgm:prSet/>
      <dgm:spPr/>
      <dgm:t>
        <a:bodyPr/>
        <a:lstStyle/>
        <a:p>
          <a:endParaRPr lang="en-US"/>
        </a:p>
      </dgm:t>
    </dgm:pt>
    <dgm:pt modelId="{39E6F08D-2467-468D-8942-07181687C3DA}" type="sibTrans" cxnId="{EF8EB17C-3AC8-4B19-9288-834116779B65}">
      <dgm:prSet/>
      <dgm:spPr/>
      <dgm:t>
        <a:bodyPr/>
        <a:lstStyle/>
        <a:p>
          <a:endParaRPr lang="en-US"/>
        </a:p>
      </dgm:t>
    </dgm:pt>
    <dgm:pt modelId="{79EFC46B-E082-4721-9F30-C77B2E82495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Contract</a:t>
          </a:r>
          <a:endParaRPr lang="en-US" dirty="0"/>
        </a:p>
      </dgm:t>
    </dgm:pt>
    <dgm:pt modelId="{687AA97C-EBB1-4716-BC35-0872986E3B52}" type="parTrans" cxnId="{2B1660A0-A212-4FC4-B833-7F032C172F6B}">
      <dgm:prSet/>
      <dgm:spPr/>
      <dgm:t>
        <a:bodyPr/>
        <a:lstStyle/>
        <a:p>
          <a:endParaRPr lang="en-US"/>
        </a:p>
      </dgm:t>
    </dgm:pt>
    <dgm:pt modelId="{84267E62-34BA-41BF-9456-12E135F3A089}" type="sibTrans" cxnId="{2B1660A0-A212-4FC4-B833-7F032C172F6B}">
      <dgm:prSet/>
      <dgm:spPr/>
      <dgm:t>
        <a:bodyPr/>
        <a:lstStyle/>
        <a:p>
          <a:endParaRPr lang="en-US"/>
        </a:p>
      </dgm:t>
    </dgm:pt>
    <dgm:pt modelId="{2C665D74-E49D-4CBA-8C44-5F0B9463887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Paperless Billing</a:t>
          </a:r>
          <a:endParaRPr lang="en-US" dirty="0"/>
        </a:p>
      </dgm:t>
    </dgm:pt>
    <dgm:pt modelId="{807E4DC3-5DC9-4591-85CB-4835978751FA}" type="parTrans" cxnId="{93DC6540-B552-46B4-846E-806AF8135AA1}">
      <dgm:prSet/>
      <dgm:spPr/>
      <dgm:t>
        <a:bodyPr/>
        <a:lstStyle/>
        <a:p>
          <a:endParaRPr lang="en-US"/>
        </a:p>
      </dgm:t>
    </dgm:pt>
    <dgm:pt modelId="{4A5C9B2D-83DE-4516-ACD5-A94BA9AB8D0E}" type="sibTrans" cxnId="{93DC6540-B552-46B4-846E-806AF8135AA1}">
      <dgm:prSet/>
      <dgm:spPr/>
      <dgm:t>
        <a:bodyPr/>
        <a:lstStyle/>
        <a:p>
          <a:endParaRPr lang="en-US"/>
        </a:p>
      </dgm:t>
    </dgm:pt>
    <dgm:pt modelId="{A4458D1A-040B-4F33-9569-3DB5173F5B7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Payment Method</a:t>
          </a:r>
          <a:endParaRPr lang="en-US" dirty="0"/>
        </a:p>
      </dgm:t>
    </dgm:pt>
    <dgm:pt modelId="{0D33BD07-FC60-486C-A826-EE7C4DAD58E0}" type="parTrans" cxnId="{FBF6074D-3322-4166-9715-9C62D8A7923C}">
      <dgm:prSet/>
      <dgm:spPr/>
      <dgm:t>
        <a:bodyPr/>
        <a:lstStyle/>
        <a:p>
          <a:endParaRPr lang="en-US"/>
        </a:p>
      </dgm:t>
    </dgm:pt>
    <dgm:pt modelId="{40C283C6-A153-437D-AD35-034223F5F294}" type="sibTrans" cxnId="{FBF6074D-3322-4166-9715-9C62D8A7923C}">
      <dgm:prSet/>
      <dgm:spPr/>
      <dgm:t>
        <a:bodyPr/>
        <a:lstStyle/>
        <a:p>
          <a:endParaRPr lang="en-US"/>
        </a:p>
      </dgm:t>
    </dgm:pt>
    <dgm:pt modelId="{FE2B0114-F91C-4565-91A3-4287028A8E0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Internet Service</a:t>
          </a:r>
          <a:endParaRPr lang="en-US" dirty="0"/>
        </a:p>
      </dgm:t>
    </dgm:pt>
    <dgm:pt modelId="{B93DA6CE-522C-4B8E-B16D-A71F334208E8}" type="parTrans" cxnId="{B469926A-C9A8-4313-B517-548F275B38FA}">
      <dgm:prSet/>
      <dgm:spPr/>
      <dgm:t>
        <a:bodyPr/>
        <a:lstStyle/>
        <a:p>
          <a:endParaRPr lang="en-US"/>
        </a:p>
      </dgm:t>
    </dgm:pt>
    <dgm:pt modelId="{13B2F6FA-5614-4C0C-93C7-489A2120FD0A}" type="sibTrans" cxnId="{B469926A-C9A8-4313-B517-548F275B38FA}">
      <dgm:prSet/>
      <dgm:spPr/>
      <dgm:t>
        <a:bodyPr/>
        <a:lstStyle/>
        <a:p>
          <a:endParaRPr lang="en-US"/>
        </a:p>
      </dgm:t>
    </dgm:pt>
    <dgm:pt modelId="{6F6B1A61-4DD1-4C78-BDE5-28FDA6051F3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Total Charges</a:t>
          </a:r>
          <a:endParaRPr lang="en-US" dirty="0"/>
        </a:p>
      </dgm:t>
    </dgm:pt>
    <dgm:pt modelId="{C1260A79-09B3-49ED-8ED9-2CACABDD1FDD}" type="parTrans" cxnId="{C196EC8D-79E1-47EB-8195-553C6B25D050}">
      <dgm:prSet/>
      <dgm:spPr/>
      <dgm:t>
        <a:bodyPr/>
        <a:lstStyle/>
        <a:p>
          <a:endParaRPr lang="en-US"/>
        </a:p>
      </dgm:t>
    </dgm:pt>
    <dgm:pt modelId="{DA175C77-BE5F-48C7-9E6F-DEC1DA9F3C32}" type="sibTrans" cxnId="{C196EC8D-79E1-47EB-8195-553C6B25D050}">
      <dgm:prSet/>
      <dgm:spPr/>
      <dgm:t>
        <a:bodyPr/>
        <a:lstStyle/>
        <a:p>
          <a:endParaRPr lang="en-US"/>
        </a:p>
      </dgm:t>
    </dgm:pt>
    <dgm:pt modelId="{75945A35-E445-4C6F-B6DE-274934248B3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Monthly Charges</a:t>
          </a:r>
          <a:endParaRPr lang="en-US" dirty="0"/>
        </a:p>
      </dgm:t>
    </dgm:pt>
    <dgm:pt modelId="{B5DCFD8F-9E75-4A7D-BC82-05E53D306E17}" type="parTrans" cxnId="{E367194C-9845-4243-9A15-FDA677CFE809}">
      <dgm:prSet/>
      <dgm:spPr/>
      <dgm:t>
        <a:bodyPr/>
        <a:lstStyle/>
        <a:p>
          <a:endParaRPr lang="en-US"/>
        </a:p>
      </dgm:t>
    </dgm:pt>
    <dgm:pt modelId="{A13AE916-07E9-41A3-8B8E-BBCAF5621443}" type="sibTrans" cxnId="{E367194C-9845-4243-9A15-FDA677CFE809}">
      <dgm:prSet/>
      <dgm:spPr/>
      <dgm:t>
        <a:bodyPr/>
        <a:lstStyle/>
        <a:p>
          <a:endParaRPr lang="en-US"/>
        </a:p>
      </dgm:t>
    </dgm:pt>
    <dgm:pt modelId="{39F30D36-2B71-46E8-ACBB-2A2CD5CA23ED}" type="pres">
      <dgm:prSet presAssocID="{50147BB6-249C-4A1D-8BA1-C74F291C6822}" presName="linear" presStyleCnt="0">
        <dgm:presLayoutVars>
          <dgm:animLvl val="lvl"/>
          <dgm:resizeHandles val="exact"/>
        </dgm:presLayoutVars>
      </dgm:prSet>
      <dgm:spPr/>
    </dgm:pt>
    <dgm:pt modelId="{0CD962FA-59E5-464D-953B-48FC226DE3DE}" type="pres">
      <dgm:prSet presAssocID="{32A7DEB5-21EB-4B6D-A843-DC8DAB72ABE8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76BD420E-37B9-4575-9DE5-737B3E12FF64}" type="pres">
      <dgm:prSet presAssocID="{F9DD9020-A681-4FBA-B151-A158766E76BE}" presName="spacer" presStyleCnt="0"/>
      <dgm:spPr/>
    </dgm:pt>
    <dgm:pt modelId="{FCDC7C00-1A46-4693-95AB-DBF92A1C114D}" type="pres">
      <dgm:prSet presAssocID="{BE815EFF-D178-426E-84FA-6DB5C688F26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CC212F4D-6F44-45C2-BEF4-AEFA4E49B3C8}" type="pres">
      <dgm:prSet presAssocID="{EB6B2D0A-926C-4C38-8F78-1FABA851C57C}" presName="spacer" presStyleCnt="0"/>
      <dgm:spPr/>
    </dgm:pt>
    <dgm:pt modelId="{F79C5940-8627-421B-BE7A-037F90E82AA8}" type="pres">
      <dgm:prSet presAssocID="{701D2AC0-041F-4D42-AE69-9D6A18A59A3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D7542968-30C8-4924-B1EE-3E769CB1ABC2}" type="pres">
      <dgm:prSet presAssocID="{66A9B80A-D1EB-4082-8CB2-A21721CD34D4}" presName="spacer" presStyleCnt="0"/>
      <dgm:spPr/>
    </dgm:pt>
    <dgm:pt modelId="{127015C3-F44A-4922-B946-BF69B712CCCD}" type="pres">
      <dgm:prSet presAssocID="{6457ED6E-AFA1-45A6-8EDA-683D0B4BF2B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7752E09-9F88-4E3B-B882-254D83191AF3}" type="pres">
      <dgm:prSet presAssocID="{39E6F08D-2467-468D-8942-07181687C3DA}" presName="spacer" presStyleCnt="0"/>
      <dgm:spPr/>
    </dgm:pt>
    <dgm:pt modelId="{34D28A5C-5D24-41D9-BA94-9C43331CC929}" type="pres">
      <dgm:prSet presAssocID="{79EFC46B-E082-4721-9F30-C77B2E824954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655409F-62CB-40BE-B02A-5CFC05A4B64F}" type="pres">
      <dgm:prSet presAssocID="{84267E62-34BA-41BF-9456-12E135F3A089}" presName="spacer" presStyleCnt="0"/>
      <dgm:spPr/>
    </dgm:pt>
    <dgm:pt modelId="{7CF0BEBC-46A4-49E4-A45D-D9D12C02956D}" type="pres">
      <dgm:prSet presAssocID="{2C665D74-E49D-4CBA-8C44-5F0B9463887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81306503-725F-4368-BAE7-D522A33A0001}" type="pres">
      <dgm:prSet presAssocID="{4A5C9B2D-83DE-4516-ACD5-A94BA9AB8D0E}" presName="spacer" presStyleCnt="0"/>
      <dgm:spPr/>
    </dgm:pt>
    <dgm:pt modelId="{9D294B66-2B45-4729-BBEC-883002CB911C}" type="pres">
      <dgm:prSet presAssocID="{A4458D1A-040B-4F33-9569-3DB5173F5B76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45A8A229-3256-46CB-A765-DA7265B21704}" type="pres">
      <dgm:prSet presAssocID="{40C283C6-A153-437D-AD35-034223F5F294}" presName="spacer" presStyleCnt="0"/>
      <dgm:spPr/>
    </dgm:pt>
    <dgm:pt modelId="{D6EA037C-19B6-4169-A49A-80C885362C88}" type="pres">
      <dgm:prSet presAssocID="{FE2B0114-F91C-4565-91A3-4287028A8E00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0E1DA08A-5B52-4C4D-9EA8-16603A7B4616}" type="pres">
      <dgm:prSet presAssocID="{13B2F6FA-5614-4C0C-93C7-489A2120FD0A}" presName="spacer" presStyleCnt="0"/>
      <dgm:spPr/>
    </dgm:pt>
    <dgm:pt modelId="{2D9FA740-EE98-48D2-A028-5A1161596A18}" type="pres">
      <dgm:prSet presAssocID="{6F6B1A61-4DD1-4C78-BDE5-28FDA6051F36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5A9B5627-08DB-403B-BB08-5132F83CF833}" type="pres">
      <dgm:prSet presAssocID="{DA175C77-BE5F-48C7-9E6F-DEC1DA9F3C32}" presName="spacer" presStyleCnt="0"/>
      <dgm:spPr/>
    </dgm:pt>
    <dgm:pt modelId="{7D1DE8CF-2BAB-432D-8718-383A2264A73E}" type="pres">
      <dgm:prSet presAssocID="{75945A35-E445-4C6F-B6DE-274934248B37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CC37381C-E080-41A0-90B7-E4898C756558}" srcId="{50147BB6-249C-4A1D-8BA1-C74F291C6822}" destId="{BE815EFF-D178-426E-84FA-6DB5C688F26A}" srcOrd="1" destOrd="0" parTransId="{BB961165-B3AB-431F-A1E5-F64F9BFBBD8E}" sibTransId="{EB6B2D0A-926C-4C38-8F78-1FABA851C57C}"/>
    <dgm:cxn modelId="{392CDF21-C313-4C5D-BCD5-5F5079C0C4F2}" type="presOf" srcId="{75945A35-E445-4C6F-B6DE-274934248B37}" destId="{7D1DE8CF-2BAB-432D-8718-383A2264A73E}" srcOrd="0" destOrd="0" presId="urn:microsoft.com/office/officeart/2005/8/layout/vList2"/>
    <dgm:cxn modelId="{93DC6540-B552-46B4-846E-806AF8135AA1}" srcId="{50147BB6-249C-4A1D-8BA1-C74F291C6822}" destId="{2C665D74-E49D-4CBA-8C44-5F0B94638871}" srcOrd="5" destOrd="0" parTransId="{807E4DC3-5DC9-4591-85CB-4835978751FA}" sibTransId="{4A5C9B2D-83DE-4516-ACD5-A94BA9AB8D0E}"/>
    <dgm:cxn modelId="{D47D4A60-6890-4037-8DE4-4F3F56048892}" type="presOf" srcId="{79EFC46B-E082-4721-9F30-C77B2E824954}" destId="{34D28A5C-5D24-41D9-BA94-9C43331CC929}" srcOrd="0" destOrd="0" presId="urn:microsoft.com/office/officeart/2005/8/layout/vList2"/>
    <dgm:cxn modelId="{52248644-1E56-40F5-878A-679AAE370726}" type="presOf" srcId="{32A7DEB5-21EB-4B6D-A843-DC8DAB72ABE8}" destId="{0CD962FA-59E5-464D-953B-48FC226DE3DE}" srcOrd="0" destOrd="0" presId="urn:microsoft.com/office/officeart/2005/8/layout/vList2"/>
    <dgm:cxn modelId="{A4739046-35CA-4F68-99D8-513F684744F5}" type="presOf" srcId="{A4458D1A-040B-4F33-9569-3DB5173F5B76}" destId="{9D294B66-2B45-4729-BBEC-883002CB911C}" srcOrd="0" destOrd="0" presId="urn:microsoft.com/office/officeart/2005/8/layout/vList2"/>
    <dgm:cxn modelId="{62223248-53D5-4D5E-A02B-3628CBE01BED}" type="presOf" srcId="{2C665D74-E49D-4CBA-8C44-5F0B94638871}" destId="{7CF0BEBC-46A4-49E4-A45D-D9D12C02956D}" srcOrd="0" destOrd="0" presId="urn:microsoft.com/office/officeart/2005/8/layout/vList2"/>
    <dgm:cxn modelId="{B469926A-C9A8-4313-B517-548F275B38FA}" srcId="{50147BB6-249C-4A1D-8BA1-C74F291C6822}" destId="{FE2B0114-F91C-4565-91A3-4287028A8E00}" srcOrd="7" destOrd="0" parTransId="{B93DA6CE-522C-4B8E-B16D-A71F334208E8}" sibTransId="{13B2F6FA-5614-4C0C-93C7-489A2120FD0A}"/>
    <dgm:cxn modelId="{D994F14B-4560-4DF4-BC7A-22815D6D98DE}" srcId="{50147BB6-249C-4A1D-8BA1-C74F291C6822}" destId="{32A7DEB5-21EB-4B6D-A843-DC8DAB72ABE8}" srcOrd="0" destOrd="0" parTransId="{249C977D-F28F-4F69-9BE5-855EBFDDC2D1}" sibTransId="{F9DD9020-A681-4FBA-B151-A158766E76BE}"/>
    <dgm:cxn modelId="{E367194C-9845-4243-9A15-FDA677CFE809}" srcId="{50147BB6-249C-4A1D-8BA1-C74F291C6822}" destId="{75945A35-E445-4C6F-B6DE-274934248B37}" srcOrd="9" destOrd="0" parTransId="{B5DCFD8F-9E75-4A7D-BC82-05E53D306E17}" sibTransId="{A13AE916-07E9-41A3-8B8E-BBCAF5621443}"/>
    <dgm:cxn modelId="{FBF6074D-3322-4166-9715-9C62D8A7923C}" srcId="{50147BB6-249C-4A1D-8BA1-C74F291C6822}" destId="{A4458D1A-040B-4F33-9569-3DB5173F5B76}" srcOrd="6" destOrd="0" parTransId="{0D33BD07-FC60-486C-A826-EE7C4DAD58E0}" sibTransId="{40C283C6-A153-437D-AD35-034223F5F294}"/>
    <dgm:cxn modelId="{44F8506D-901F-4054-BE57-D07632D07DAF}" srcId="{50147BB6-249C-4A1D-8BA1-C74F291C6822}" destId="{701D2AC0-041F-4D42-AE69-9D6A18A59A34}" srcOrd="2" destOrd="0" parTransId="{0A9D3505-4EBE-448E-A2C9-F41D0D7FAAE7}" sibTransId="{66A9B80A-D1EB-4082-8CB2-A21721CD34D4}"/>
    <dgm:cxn modelId="{EF8EB17C-3AC8-4B19-9288-834116779B65}" srcId="{50147BB6-249C-4A1D-8BA1-C74F291C6822}" destId="{6457ED6E-AFA1-45A6-8EDA-683D0B4BF2B2}" srcOrd="3" destOrd="0" parTransId="{C223E83E-E1F6-41C3-8B4D-61F29F8A7FEB}" sibTransId="{39E6F08D-2467-468D-8942-07181687C3DA}"/>
    <dgm:cxn modelId="{C196EC8D-79E1-47EB-8195-553C6B25D050}" srcId="{50147BB6-249C-4A1D-8BA1-C74F291C6822}" destId="{6F6B1A61-4DD1-4C78-BDE5-28FDA6051F36}" srcOrd="8" destOrd="0" parTransId="{C1260A79-09B3-49ED-8ED9-2CACABDD1FDD}" sibTransId="{DA175C77-BE5F-48C7-9E6F-DEC1DA9F3C32}"/>
    <dgm:cxn modelId="{74586594-C468-4AC5-9223-E062659B794C}" type="presOf" srcId="{FE2B0114-F91C-4565-91A3-4287028A8E00}" destId="{D6EA037C-19B6-4169-A49A-80C885362C88}" srcOrd="0" destOrd="0" presId="urn:microsoft.com/office/officeart/2005/8/layout/vList2"/>
    <dgm:cxn modelId="{24BA2C98-07A4-472F-A26F-93610F90F5D1}" type="presOf" srcId="{50147BB6-249C-4A1D-8BA1-C74F291C6822}" destId="{39F30D36-2B71-46E8-ACBB-2A2CD5CA23ED}" srcOrd="0" destOrd="0" presId="urn:microsoft.com/office/officeart/2005/8/layout/vList2"/>
    <dgm:cxn modelId="{678FC698-62D1-444D-933C-6BEC7043B7EC}" type="presOf" srcId="{BE815EFF-D178-426E-84FA-6DB5C688F26A}" destId="{FCDC7C00-1A46-4693-95AB-DBF92A1C114D}" srcOrd="0" destOrd="0" presId="urn:microsoft.com/office/officeart/2005/8/layout/vList2"/>
    <dgm:cxn modelId="{2B1660A0-A212-4FC4-B833-7F032C172F6B}" srcId="{50147BB6-249C-4A1D-8BA1-C74F291C6822}" destId="{79EFC46B-E082-4721-9F30-C77B2E824954}" srcOrd="4" destOrd="0" parTransId="{687AA97C-EBB1-4716-BC35-0872986E3B52}" sibTransId="{84267E62-34BA-41BF-9456-12E135F3A089}"/>
    <dgm:cxn modelId="{5C9D64AD-BB2D-4FA5-8143-FA2BAD4C6C99}" type="presOf" srcId="{701D2AC0-041F-4D42-AE69-9D6A18A59A34}" destId="{F79C5940-8627-421B-BE7A-037F90E82AA8}" srcOrd="0" destOrd="0" presId="urn:microsoft.com/office/officeart/2005/8/layout/vList2"/>
    <dgm:cxn modelId="{F56F2CC1-299B-4EDC-A1E4-46718728D6FF}" type="presOf" srcId="{6F6B1A61-4DD1-4C78-BDE5-28FDA6051F36}" destId="{2D9FA740-EE98-48D2-A028-5A1161596A18}" srcOrd="0" destOrd="0" presId="urn:microsoft.com/office/officeart/2005/8/layout/vList2"/>
    <dgm:cxn modelId="{0E718EDE-AF2D-41FE-88A9-F6D94E9F2547}" type="presOf" srcId="{6457ED6E-AFA1-45A6-8EDA-683D0B4BF2B2}" destId="{127015C3-F44A-4922-B946-BF69B712CCCD}" srcOrd="0" destOrd="0" presId="urn:microsoft.com/office/officeart/2005/8/layout/vList2"/>
    <dgm:cxn modelId="{8873A649-52FE-4433-996B-FDD452066E39}" type="presParOf" srcId="{39F30D36-2B71-46E8-ACBB-2A2CD5CA23ED}" destId="{0CD962FA-59E5-464D-953B-48FC226DE3DE}" srcOrd="0" destOrd="0" presId="urn:microsoft.com/office/officeart/2005/8/layout/vList2"/>
    <dgm:cxn modelId="{63371DE6-C2E6-495E-8524-CD29B1532FB7}" type="presParOf" srcId="{39F30D36-2B71-46E8-ACBB-2A2CD5CA23ED}" destId="{76BD420E-37B9-4575-9DE5-737B3E12FF64}" srcOrd="1" destOrd="0" presId="urn:microsoft.com/office/officeart/2005/8/layout/vList2"/>
    <dgm:cxn modelId="{FD178574-2A87-4EFE-80AF-2327E0910A02}" type="presParOf" srcId="{39F30D36-2B71-46E8-ACBB-2A2CD5CA23ED}" destId="{FCDC7C00-1A46-4693-95AB-DBF92A1C114D}" srcOrd="2" destOrd="0" presId="urn:microsoft.com/office/officeart/2005/8/layout/vList2"/>
    <dgm:cxn modelId="{4F55A476-8AFA-4159-BA52-55CC87AA6AA5}" type="presParOf" srcId="{39F30D36-2B71-46E8-ACBB-2A2CD5CA23ED}" destId="{CC212F4D-6F44-45C2-BEF4-AEFA4E49B3C8}" srcOrd="3" destOrd="0" presId="urn:microsoft.com/office/officeart/2005/8/layout/vList2"/>
    <dgm:cxn modelId="{811518A3-522D-46DB-B1F0-E6CB4F839BC6}" type="presParOf" srcId="{39F30D36-2B71-46E8-ACBB-2A2CD5CA23ED}" destId="{F79C5940-8627-421B-BE7A-037F90E82AA8}" srcOrd="4" destOrd="0" presId="urn:microsoft.com/office/officeart/2005/8/layout/vList2"/>
    <dgm:cxn modelId="{EF942B0F-3675-47E5-8E43-F1AB5557D852}" type="presParOf" srcId="{39F30D36-2B71-46E8-ACBB-2A2CD5CA23ED}" destId="{D7542968-30C8-4924-B1EE-3E769CB1ABC2}" srcOrd="5" destOrd="0" presId="urn:microsoft.com/office/officeart/2005/8/layout/vList2"/>
    <dgm:cxn modelId="{7261BBB5-F42E-4772-8236-62C5CBE35012}" type="presParOf" srcId="{39F30D36-2B71-46E8-ACBB-2A2CD5CA23ED}" destId="{127015C3-F44A-4922-B946-BF69B712CCCD}" srcOrd="6" destOrd="0" presId="urn:microsoft.com/office/officeart/2005/8/layout/vList2"/>
    <dgm:cxn modelId="{21C8ACCC-CF9E-4BF8-BC53-94EE48E2D3F2}" type="presParOf" srcId="{39F30D36-2B71-46E8-ACBB-2A2CD5CA23ED}" destId="{D7752E09-9F88-4E3B-B882-254D83191AF3}" srcOrd="7" destOrd="0" presId="urn:microsoft.com/office/officeart/2005/8/layout/vList2"/>
    <dgm:cxn modelId="{0B67E312-6934-4BD5-B10A-813F54B417B2}" type="presParOf" srcId="{39F30D36-2B71-46E8-ACBB-2A2CD5CA23ED}" destId="{34D28A5C-5D24-41D9-BA94-9C43331CC929}" srcOrd="8" destOrd="0" presId="urn:microsoft.com/office/officeart/2005/8/layout/vList2"/>
    <dgm:cxn modelId="{61492CDD-92B8-49EB-A09A-47ECD64D1645}" type="presParOf" srcId="{39F30D36-2B71-46E8-ACBB-2A2CD5CA23ED}" destId="{2655409F-62CB-40BE-B02A-5CFC05A4B64F}" srcOrd="9" destOrd="0" presId="urn:microsoft.com/office/officeart/2005/8/layout/vList2"/>
    <dgm:cxn modelId="{07E8FCF5-EBC9-4D1F-8F96-8CC669B890AD}" type="presParOf" srcId="{39F30D36-2B71-46E8-ACBB-2A2CD5CA23ED}" destId="{7CF0BEBC-46A4-49E4-A45D-D9D12C02956D}" srcOrd="10" destOrd="0" presId="urn:microsoft.com/office/officeart/2005/8/layout/vList2"/>
    <dgm:cxn modelId="{378C7CB1-2F98-4AAC-A4FF-1A71FB346349}" type="presParOf" srcId="{39F30D36-2B71-46E8-ACBB-2A2CD5CA23ED}" destId="{81306503-725F-4368-BAE7-D522A33A0001}" srcOrd="11" destOrd="0" presId="urn:microsoft.com/office/officeart/2005/8/layout/vList2"/>
    <dgm:cxn modelId="{30C0CFE9-E393-4488-BC17-8922157484BA}" type="presParOf" srcId="{39F30D36-2B71-46E8-ACBB-2A2CD5CA23ED}" destId="{9D294B66-2B45-4729-BBEC-883002CB911C}" srcOrd="12" destOrd="0" presId="urn:microsoft.com/office/officeart/2005/8/layout/vList2"/>
    <dgm:cxn modelId="{92A98F10-B249-4B0B-B6CB-809DE6886B23}" type="presParOf" srcId="{39F30D36-2B71-46E8-ACBB-2A2CD5CA23ED}" destId="{45A8A229-3256-46CB-A765-DA7265B21704}" srcOrd="13" destOrd="0" presId="urn:microsoft.com/office/officeart/2005/8/layout/vList2"/>
    <dgm:cxn modelId="{1B6A72FE-B397-471E-9FCB-D1553148E402}" type="presParOf" srcId="{39F30D36-2B71-46E8-ACBB-2A2CD5CA23ED}" destId="{D6EA037C-19B6-4169-A49A-80C885362C88}" srcOrd="14" destOrd="0" presId="urn:microsoft.com/office/officeart/2005/8/layout/vList2"/>
    <dgm:cxn modelId="{7479C030-4942-42B3-B8AF-3095D5627E3C}" type="presParOf" srcId="{39F30D36-2B71-46E8-ACBB-2A2CD5CA23ED}" destId="{0E1DA08A-5B52-4C4D-9EA8-16603A7B4616}" srcOrd="15" destOrd="0" presId="urn:microsoft.com/office/officeart/2005/8/layout/vList2"/>
    <dgm:cxn modelId="{9DEEF061-463C-42E7-9981-89B24295DF50}" type="presParOf" srcId="{39F30D36-2B71-46E8-ACBB-2A2CD5CA23ED}" destId="{2D9FA740-EE98-48D2-A028-5A1161596A18}" srcOrd="16" destOrd="0" presId="urn:microsoft.com/office/officeart/2005/8/layout/vList2"/>
    <dgm:cxn modelId="{D3B0A59C-62FC-4542-8D91-FAB3A796BF88}" type="presParOf" srcId="{39F30D36-2B71-46E8-ACBB-2A2CD5CA23ED}" destId="{5A9B5627-08DB-403B-BB08-5132F83CF833}" srcOrd="17" destOrd="0" presId="urn:microsoft.com/office/officeart/2005/8/layout/vList2"/>
    <dgm:cxn modelId="{567CAC23-EA4E-45F9-B12F-2607C1CDFE11}" type="presParOf" srcId="{39F30D36-2B71-46E8-ACBB-2A2CD5CA23ED}" destId="{7D1DE8CF-2BAB-432D-8718-383A2264A73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A24CC1-47B6-4E53-A858-B68DF15F93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0541602-7B63-4473-A8EF-173B7ABC467B}">
      <dgm:prSet/>
      <dgm:spPr/>
      <dgm:t>
        <a:bodyPr/>
        <a:lstStyle/>
        <a:p>
          <a:r>
            <a:rPr lang="en-GB"/>
            <a:t>Seal Long terms contracts with customers by selling gadgets and telco connections together.</a:t>
          </a:r>
          <a:endParaRPr lang="en-US"/>
        </a:p>
      </dgm:t>
    </dgm:pt>
    <dgm:pt modelId="{6BE789BA-FAD4-48E9-B19A-A91140C621CE}" type="parTrans" cxnId="{48585F81-8DA4-4BA0-8DD3-CE7A6C5A212A}">
      <dgm:prSet/>
      <dgm:spPr/>
      <dgm:t>
        <a:bodyPr/>
        <a:lstStyle/>
        <a:p>
          <a:endParaRPr lang="en-US"/>
        </a:p>
      </dgm:t>
    </dgm:pt>
    <dgm:pt modelId="{C95BF2CF-1DCA-4EAE-AF64-6455D34E85A7}" type="sibTrans" cxnId="{48585F81-8DA4-4BA0-8DD3-CE7A6C5A212A}">
      <dgm:prSet/>
      <dgm:spPr/>
      <dgm:t>
        <a:bodyPr/>
        <a:lstStyle/>
        <a:p>
          <a:endParaRPr lang="en-US"/>
        </a:p>
      </dgm:t>
    </dgm:pt>
    <dgm:pt modelId="{F5022FDC-463F-463F-8BC5-5CE61C930D57}">
      <dgm:prSet/>
      <dgm:spPr/>
      <dgm:t>
        <a:bodyPr/>
        <a:lstStyle/>
        <a:p>
          <a:r>
            <a:rPr lang="en-GB"/>
            <a:t>Keep the customers with relatively new technology under close supervision; provide them customized offers. Try to sell branded products to this segment and slowly turn them into loyalists. Make them progress the ladder of loyalty.</a:t>
          </a:r>
          <a:endParaRPr lang="en-US"/>
        </a:p>
      </dgm:t>
    </dgm:pt>
    <dgm:pt modelId="{27FA1EBE-1991-4559-9DB1-E119AFB43467}" type="parTrans" cxnId="{0D3C045D-F7A2-45DC-844C-EB5007C000BD}">
      <dgm:prSet/>
      <dgm:spPr/>
      <dgm:t>
        <a:bodyPr/>
        <a:lstStyle/>
        <a:p>
          <a:endParaRPr lang="en-US"/>
        </a:p>
      </dgm:t>
    </dgm:pt>
    <dgm:pt modelId="{CAA64396-C553-4512-8E2D-8BF4E10A49E0}" type="sibTrans" cxnId="{0D3C045D-F7A2-45DC-844C-EB5007C000BD}">
      <dgm:prSet/>
      <dgm:spPr/>
      <dgm:t>
        <a:bodyPr/>
        <a:lstStyle/>
        <a:p>
          <a:endParaRPr lang="en-US"/>
        </a:p>
      </dgm:t>
    </dgm:pt>
    <dgm:pt modelId="{2365F267-AD3A-4C11-B785-61ED5DB85986}">
      <dgm:prSet/>
      <dgm:spPr/>
      <dgm:t>
        <a:bodyPr/>
        <a:lstStyle/>
        <a:p>
          <a:r>
            <a:rPr lang="en-GB"/>
            <a:t>Even though, the people with older technology stay longer, if they do not venture into the new products, the company cannot progress. The company must strike a balance here and slowly transition them into newer technology. </a:t>
          </a:r>
          <a:endParaRPr lang="en-US"/>
        </a:p>
      </dgm:t>
    </dgm:pt>
    <dgm:pt modelId="{DDAF4904-6C9B-4388-BEF1-4CD026303B43}" type="parTrans" cxnId="{5A310146-BD34-4A88-ACB5-B59C7C42CD50}">
      <dgm:prSet/>
      <dgm:spPr/>
      <dgm:t>
        <a:bodyPr/>
        <a:lstStyle/>
        <a:p>
          <a:endParaRPr lang="en-US"/>
        </a:p>
      </dgm:t>
    </dgm:pt>
    <dgm:pt modelId="{B43CB3D5-9D12-409A-BCEF-6B408F50C539}" type="sibTrans" cxnId="{5A310146-BD34-4A88-ACB5-B59C7C42CD50}">
      <dgm:prSet/>
      <dgm:spPr/>
      <dgm:t>
        <a:bodyPr/>
        <a:lstStyle/>
        <a:p>
          <a:endParaRPr lang="en-US"/>
        </a:p>
      </dgm:t>
    </dgm:pt>
    <dgm:pt modelId="{2C31A17F-8D9A-442C-8072-6BE81DDD07AC}">
      <dgm:prSet/>
      <dgm:spPr/>
      <dgm:t>
        <a:bodyPr/>
        <a:lstStyle/>
        <a:p>
          <a:r>
            <a:rPr lang="en-GB"/>
            <a:t>Customers who are onboarding the new technologies should be awarded with lucrative offers that will make them stay. The clustering analysis done will provide more insights into choice of segment.</a:t>
          </a:r>
          <a:endParaRPr lang="en-US"/>
        </a:p>
      </dgm:t>
    </dgm:pt>
    <dgm:pt modelId="{82D48D49-F03E-4F7F-9DE0-7EFE4952D12A}" type="parTrans" cxnId="{EEC97250-0837-45D7-835C-925E3A6FBBB1}">
      <dgm:prSet/>
      <dgm:spPr/>
      <dgm:t>
        <a:bodyPr/>
        <a:lstStyle/>
        <a:p>
          <a:endParaRPr lang="en-US"/>
        </a:p>
      </dgm:t>
    </dgm:pt>
    <dgm:pt modelId="{48062AEE-A3C8-4AC9-B4FE-C696CDF2F344}" type="sibTrans" cxnId="{EEC97250-0837-45D7-835C-925E3A6FBBB1}">
      <dgm:prSet/>
      <dgm:spPr/>
      <dgm:t>
        <a:bodyPr/>
        <a:lstStyle/>
        <a:p>
          <a:endParaRPr lang="en-US"/>
        </a:p>
      </dgm:t>
    </dgm:pt>
    <dgm:pt modelId="{12333B08-F0AD-4632-A43B-3CC54E923E48}" type="pres">
      <dgm:prSet presAssocID="{F4A24CC1-47B6-4E53-A858-B68DF15F932D}" presName="linear" presStyleCnt="0">
        <dgm:presLayoutVars>
          <dgm:animLvl val="lvl"/>
          <dgm:resizeHandles val="exact"/>
        </dgm:presLayoutVars>
      </dgm:prSet>
      <dgm:spPr/>
    </dgm:pt>
    <dgm:pt modelId="{881194F4-A1AC-459E-A1B6-6E837E87EE8C}" type="pres">
      <dgm:prSet presAssocID="{00541602-7B63-4473-A8EF-173B7ABC46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13CA76-19DC-4AF5-8276-605D1568A1EF}" type="pres">
      <dgm:prSet presAssocID="{C95BF2CF-1DCA-4EAE-AF64-6455D34E85A7}" presName="spacer" presStyleCnt="0"/>
      <dgm:spPr/>
    </dgm:pt>
    <dgm:pt modelId="{86D1EF1F-4688-4F9D-81FE-EEF01710EB88}" type="pres">
      <dgm:prSet presAssocID="{F5022FDC-463F-463F-8BC5-5CE61C930D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9DDEA0-F55C-43F3-9944-2E3803E4DDDD}" type="pres">
      <dgm:prSet presAssocID="{CAA64396-C553-4512-8E2D-8BF4E10A49E0}" presName="spacer" presStyleCnt="0"/>
      <dgm:spPr/>
    </dgm:pt>
    <dgm:pt modelId="{D9FBA58A-C881-419A-85F3-26DBEDC11070}" type="pres">
      <dgm:prSet presAssocID="{2365F267-AD3A-4C11-B785-61ED5DB859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A20CD5-CFF8-4F2E-ACFE-DC103C2FF0C3}" type="pres">
      <dgm:prSet presAssocID="{B43CB3D5-9D12-409A-BCEF-6B408F50C539}" presName="spacer" presStyleCnt="0"/>
      <dgm:spPr/>
    </dgm:pt>
    <dgm:pt modelId="{9EC1E907-7011-4DB4-82A2-BFB1276D6689}" type="pres">
      <dgm:prSet presAssocID="{2C31A17F-8D9A-442C-8072-6BE81DDD07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913AE07-73E0-4EDA-9BFB-E41158FA8EC1}" type="presOf" srcId="{F5022FDC-463F-463F-8BC5-5CE61C930D57}" destId="{86D1EF1F-4688-4F9D-81FE-EEF01710EB88}" srcOrd="0" destOrd="0" presId="urn:microsoft.com/office/officeart/2005/8/layout/vList2"/>
    <dgm:cxn modelId="{0D3C045D-F7A2-45DC-844C-EB5007C000BD}" srcId="{F4A24CC1-47B6-4E53-A858-B68DF15F932D}" destId="{F5022FDC-463F-463F-8BC5-5CE61C930D57}" srcOrd="1" destOrd="0" parTransId="{27FA1EBE-1991-4559-9DB1-E119AFB43467}" sibTransId="{CAA64396-C553-4512-8E2D-8BF4E10A49E0}"/>
    <dgm:cxn modelId="{03DD2164-84E5-4B75-B32C-E46F2B5F27B7}" type="presOf" srcId="{F4A24CC1-47B6-4E53-A858-B68DF15F932D}" destId="{12333B08-F0AD-4632-A43B-3CC54E923E48}" srcOrd="0" destOrd="0" presId="urn:microsoft.com/office/officeart/2005/8/layout/vList2"/>
    <dgm:cxn modelId="{5A310146-BD34-4A88-ACB5-B59C7C42CD50}" srcId="{F4A24CC1-47B6-4E53-A858-B68DF15F932D}" destId="{2365F267-AD3A-4C11-B785-61ED5DB85986}" srcOrd="2" destOrd="0" parTransId="{DDAF4904-6C9B-4388-BEF1-4CD026303B43}" sibTransId="{B43CB3D5-9D12-409A-BCEF-6B408F50C539}"/>
    <dgm:cxn modelId="{EEC97250-0837-45D7-835C-925E3A6FBBB1}" srcId="{F4A24CC1-47B6-4E53-A858-B68DF15F932D}" destId="{2C31A17F-8D9A-442C-8072-6BE81DDD07AC}" srcOrd="3" destOrd="0" parTransId="{82D48D49-F03E-4F7F-9DE0-7EFE4952D12A}" sibTransId="{48062AEE-A3C8-4AC9-B4FE-C696CDF2F344}"/>
    <dgm:cxn modelId="{48585F81-8DA4-4BA0-8DD3-CE7A6C5A212A}" srcId="{F4A24CC1-47B6-4E53-A858-B68DF15F932D}" destId="{00541602-7B63-4473-A8EF-173B7ABC467B}" srcOrd="0" destOrd="0" parTransId="{6BE789BA-FAD4-48E9-B19A-A91140C621CE}" sibTransId="{C95BF2CF-1DCA-4EAE-AF64-6455D34E85A7}"/>
    <dgm:cxn modelId="{06C172C7-FCB5-4B60-AFA7-A6D1164F4040}" type="presOf" srcId="{2365F267-AD3A-4C11-B785-61ED5DB85986}" destId="{D9FBA58A-C881-419A-85F3-26DBEDC11070}" srcOrd="0" destOrd="0" presId="urn:microsoft.com/office/officeart/2005/8/layout/vList2"/>
    <dgm:cxn modelId="{C8AD9DCB-A91C-49E4-8B88-91834C501D19}" type="presOf" srcId="{00541602-7B63-4473-A8EF-173B7ABC467B}" destId="{881194F4-A1AC-459E-A1B6-6E837E87EE8C}" srcOrd="0" destOrd="0" presId="urn:microsoft.com/office/officeart/2005/8/layout/vList2"/>
    <dgm:cxn modelId="{4481AFEC-C0AF-4981-914E-36949E914BF5}" type="presOf" srcId="{2C31A17F-8D9A-442C-8072-6BE81DDD07AC}" destId="{9EC1E907-7011-4DB4-82A2-BFB1276D6689}" srcOrd="0" destOrd="0" presId="urn:microsoft.com/office/officeart/2005/8/layout/vList2"/>
    <dgm:cxn modelId="{76E74B90-9615-45C2-919C-C58D5A77536C}" type="presParOf" srcId="{12333B08-F0AD-4632-A43B-3CC54E923E48}" destId="{881194F4-A1AC-459E-A1B6-6E837E87EE8C}" srcOrd="0" destOrd="0" presId="urn:microsoft.com/office/officeart/2005/8/layout/vList2"/>
    <dgm:cxn modelId="{C197F861-DD09-4042-9694-11D6577A508B}" type="presParOf" srcId="{12333B08-F0AD-4632-A43B-3CC54E923E48}" destId="{CF13CA76-19DC-4AF5-8276-605D1568A1EF}" srcOrd="1" destOrd="0" presId="urn:microsoft.com/office/officeart/2005/8/layout/vList2"/>
    <dgm:cxn modelId="{599BBF6F-A6BA-48DB-92CB-C1433FD56CEB}" type="presParOf" srcId="{12333B08-F0AD-4632-A43B-3CC54E923E48}" destId="{86D1EF1F-4688-4F9D-81FE-EEF01710EB88}" srcOrd="2" destOrd="0" presId="urn:microsoft.com/office/officeart/2005/8/layout/vList2"/>
    <dgm:cxn modelId="{DF799C68-E8CA-478E-9337-E0D14B19237E}" type="presParOf" srcId="{12333B08-F0AD-4632-A43B-3CC54E923E48}" destId="{409DDEA0-F55C-43F3-9944-2E3803E4DDDD}" srcOrd="3" destOrd="0" presId="urn:microsoft.com/office/officeart/2005/8/layout/vList2"/>
    <dgm:cxn modelId="{DF5A8473-A5E0-43BD-AE93-D6D81FAEEB54}" type="presParOf" srcId="{12333B08-F0AD-4632-A43B-3CC54E923E48}" destId="{D9FBA58A-C881-419A-85F3-26DBEDC11070}" srcOrd="4" destOrd="0" presId="urn:microsoft.com/office/officeart/2005/8/layout/vList2"/>
    <dgm:cxn modelId="{EEC781ED-77DE-4ABC-9B46-C35A7DFEFD8D}" type="presParOf" srcId="{12333B08-F0AD-4632-A43B-3CC54E923E48}" destId="{74A20CD5-CFF8-4F2E-ACFE-DC103C2FF0C3}" srcOrd="5" destOrd="0" presId="urn:microsoft.com/office/officeart/2005/8/layout/vList2"/>
    <dgm:cxn modelId="{CA2D451E-8D0C-4D62-AFCD-9115942866C1}" type="presParOf" srcId="{12333B08-F0AD-4632-A43B-3CC54E923E48}" destId="{9EC1E907-7011-4DB4-82A2-BFB1276D66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962FA-59E5-464D-953B-48FC226DE3DE}">
      <dsp:nvSpPr>
        <dsp:cNvPr id="0" name=""/>
        <dsp:cNvSpPr/>
      </dsp:nvSpPr>
      <dsp:spPr>
        <a:xfrm>
          <a:off x="0" y="4950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Gender</a:t>
          </a:r>
          <a:endParaRPr lang="en-US" sz="1600" kern="1200" dirty="0"/>
        </a:p>
      </dsp:txBody>
      <dsp:txXfrm>
        <a:off x="18734" y="68243"/>
        <a:ext cx="2964811" cy="346292"/>
      </dsp:txXfrm>
    </dsp:sp>
    <dsp:sp modelId="{FCDC7C00-1A46-4693-95AB-DBF92A1C114D}">
      <dsp:nvSpPr>
        <dsp:cNvPr id="0" name=""/>
        <dsp:cNvSpPr/>
      </dsp:nvSpPr>
      <dsp:spPr>
        <a:xfrm>
          <a:off x="0" y="47934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Senior Citizen</a:t>
          </a:r>
          <a:endParaRPr lang="en-US" sz="1600" kern="1200" dirty="0"/>
        </a:p>
      </dsp:txBody>
      <dsp:txXfrm>
        <a:off x="18734" y="498083"/>
        <a:ext cx="2964811" cy="346292"/>
      </dsp:txXfrm>
    </dsp:sp>
    <dsp:sp modelId="{F79C5940-8627-421B-BE7A-037F90E82AA8}">
      <dsp:nvSpPr>
        <dsp:cNvPr id="0" name=""/>
        <dsp:cNvSpPr/>
      </dsp:nvSpPr>
      <dsp:spPr>
        <a:xfrm>
          <a:off x="0" y="90918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Partner</a:t>
          </a:r>
          <a:endParaRPr lang="en-US" sz="1600" kern="1200" dirty="0"/>
        </a:p>
      </dsp:txBody>
      <dsp:txXfrm>
        <a:off x="18734" y="927923"/>
        <a:ext cx="2964811" cy="346292"/>
      </dsp:txXfrm>
    </dsp:sp>
    <dsp:sp modelId="{127015C3-F44A-4922-B946-BF69B712CCCD}">
      <dsp:nvSpPr>
        <dsp:cNvPr id="0" name=""/>
        <dsp:cNvSpPr/>
      </dsp:nvSpPr>
      <dsp:spPr>
        <a:xfrm>
          <a:off x="0" y="133902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Dependents</a:t>
          </a:r>
          <a:endParaRPr lang="en-US" sz="1600" kern="1200" dirty="0"/>
        </a:p>
      </dsp:txBody>
      <dsp:txXfrm>
        <a:off x="18734" y="1357763"/>
        <a:ext cx="2964811" cy="346292"/>
      </dsp:txXfrm>
    </dsp:sp>
    <dsp:sp modelId="{34D28A5C-5D24-41D9-BA94-9C43331CC929}">
      <dsp:nvSpPr>
        <dsp:cNvPr id="0" name=""/>
        <dsp:cNvSpPr/>
      </dsp:nvSpPr>
      <dsp:spPr>
        <a:xfrm>
          <a:off x="0" y="176886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Tenure</a:t>
          </a:r>
          <a:endParaRPr lang="en-US" sz="1600" kern="1200" dirty="0"/>
        </a:p>
      </dsp:txBody>
      <dsp:txXfrm>
        <a:off x="18734" y="1787603"/>
        <a:ext cx="2964811" cy="346292"/>
      </dsp:txXfrm>
    </dsp:sp>
    <dsp:sp modelId="{7CF0BEBC-46A4-49E4-A45D-D9D12C02956D}">
      <dsp:nvSpPr>
        <dsp:cNvPr id="0" name=""/>
        <dsp:cNvSpPr/>
      </dsp:nvSpPr>
      <dsp:spPr>
        <a:xfrm>
          <a:off x="0" y="219870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Multiple Lines</a:t>
          </a:r>
          <a:endParaRPr lang="en-US" sz="1600" kern="1200" dirty="0"/>
        </a:p>
      </dsp:txBody>
      <dsp:txXfrm>
        <a:off x="18734" y="2217443"/>
        <a:ext cx="2964811" cy="346292"/>
      </dsp:txXfrm>
    </dsp:sp>
    <dsp:sp modelId="{9D294B66-2B45-4729-BBEC-883002CB911C}">
      <dsp:nvSpPr>
        <dsp:cNvPr id="0" name=""/>
        <dsp:cNvSpPr/>
      </dsp:nvSpPr>
      <dsp:spPr>
        <a:xfrm>
          <a:off x="0" y="262854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Phone Service</a:t>
          </a:r>
          <a:endParaRPr lang="en-US" sz="1600" kern="1200" dirty="0"/>
        </a:p>
      </dsp:txBody>
      <dsp:txXfrm>
        <a:off x="18734" y="2647283"/>
        <a:ext cx="2964811" cy="346292"/>
      </dsp:txXfrm>
    </dsp:sp>
    <dsp:sp modelId="{D6EA037C-19B6-4169-A49A-80C885362C88}">
      <dsp:nvSpPr>
        <dsp:cNvPr id="0" name=""/>
        <dsp:cNvSpPr/>
      </dsp:nvSpPr>
      <dsp:spPr>
        <a:xfrm>
          <a:off x="0" y="305838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Internet Service</a:t>
          </a:r>
          <a:endParaRPr lang="en-US" sz="1600" kern="1200" dirty="0"/>
        </a:p>
      </dsp:txBody>
      <dsp:txXfrm>
        <a:off x="18734" y="3077123"/>
        <a:ext cx="2964811" cy="346292"/>
      </dsp:txXfrm>
    </dsp:sp>
    <dsp:sp modelId="{2D9FA740-EE98-48D2-A028-5A1161596A18}">
      <dsp:nvSpPr>
        <dsp:cNvPr id="0" name=""/>
        <dsp:cNvSpPr/>
      </dsp:nvSpPr>
      <dsp:spPr>
        <a:xfrm>
          <a:off x="0" y="348822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Online Security</a:t>
          </a:r>
          <a:endParaRPr lang="en-US" sz="1600" kern="1200" dirty="0"/>
        </a:p>
      </dsp:txBody>
      <dsp:txXfrm>
        <a:off x="18734" y="3506963"/>
        <a:ext cx="2964811" cy="346292"/>
      </dsp:txXfrm>
    </dsp:sp>
    <dsp:sp modelId="{7D1DE8CF-2BAB-432D-8718-383A2264A73E}">
      <dsp:nvSpPr>
        <dsp:cNvPr id="0" name=""/>
        <dsp:cNvSpPr/>
      </dsp:nvSpPr>
      <dsp:spPr>
        <a:xfrm>
          <a:off x="0" y="391806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Online Backup</a:t>
          </a:r>
          <a:endParaRPr lang="en-US" sz="1600" kern="1200"/>
        </a:p>
      </dsp:txBody>
      <dsp:txXfrm>
        <a:off x="18734" y="3936803"/>
        <a:ext cx="2964811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962FA-59E5-464D-953B-48FC226DE3DE}">
      <dsp:nvSpPr>
        <dsp:cNvPr id="0" name=""/>
        <dsp:cNvSpPr/>
      </dsp:nvSpPr>
      <dsp:spPr>
        <a:xfrm>
          <a:off x="0" y="4950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Device Protection</a:t>
          </a:r>
          <a:endParaRPr lang="en-US" sz="1600" kern="1200" dirty="0"/>
        </a:p>
      </dsp:txBody>
      <dsp:txXfrm>
        <a:off x="18734" y="68243"/>
        <a:ext cx="2964811" cy="346292"/>
      </dsp:txXfrm>
    </dsp:sp>
    <dsp:sp modelId="{FCDC7C00-1A46-4693-95AB-DBF92A1C114D}">
      <dsp:nvSpPr>
        <dsp:cNvPr id="0" name=""/>
        <dsp:cNvSpPr/>
      </dsp:nvSpPr>
      <dsp:spPr>
        <a:xfrm>
          <a:off x="0" y="47934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Tech Support</a:t>
          </a:r>
          <a:endParaRPr lang="en-US" sz="1600" kern="1200" dirty="0"/>
        </a:p>
      </dsp:txBody>
      <dsp:txXfrm>
        <a:off x="18734" y="498083"/>
        <a:ext cx="2964811" cy="346292"/>
      </dsp:txXfrm>
    </dsp:sp>
    <dsp:sp modelId="{F79C5940-8627-421B-BE7A-037F90E82AA8}">
      <dsp:nvSpPr>
        <dsp:cNvPr id="0" name=""/>
        <dsp:cNvSpPr/>
      </dsp:nvSpPr>
      <dsp:spPr>
        <a:xfrm>
          <a:off x="0" y="90918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Streaming TV</a:t>
          </a:r>
          <a:endParaRPr lang="en-US" sz="1600" kern="1200" dirty="0"/>
        </a:p>
      </dsp:txBody>
      <dsp:txXfrm>
        <a:off x="18734" y="927923"/>
        <a:ext cx="2964811" cy="346292"/>
      </dsp:txXfrm>
    </dsp:sp>
    <dsp:sp modelId="{127015C3-F44A-4922-B946-BF69B712CCCD}">
      <dsp:nvSpPr>
        <dsp:cNvPr id="0" name=""/>
        <dsp:cNvSpPr/>
      </dsp:nvSpPr>
      <dsp:spPr>
        <a:xfrm>
          <a:off x="0" y="133902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Streaming Movies</a:t>
          </a:r>
          <a:endParaRPr lang="en-US" sz="1600" kern="1200" dirty="0"/>
        </a:p>
      </dsp:txBody>
      <dsp:txXfrm>
        <a:off x="18734" y="1357763"/>
        <a:ext cx="2964811" cy="346292"/>
      </dsp:txXfrm>
    </dsp:sp>
    <dsp:sp modelId="{34D28A5C-5D24-41D9-BA94-9C43331CC929}">
      <dsp:nvSpPr>
        <dsp:cNvPr id="0" name=""/>
        <dsp:cNvSpPr/>
      </dsp:nvSpPr>
      <dsp:spPr>
        <a:xfrm>
          <a:off x="0" y="176886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Contract</a:t>
          </a:r>
          <a:endParaRPr lang="en-US" sz="1600" kern="1200" dirty="0"/>
        </a:p>
      </dsp:txBody>
      <dsp:txXfrm>
        <a:off x="18734" y="1787603"/>
        <a:ext cx="2964811" cy="346292"/>
      </dsp:txXfrm>
    </dsp:sp>
    <dsp:sp modelId="{7CF0BEBC-46A4-49E4-A45D-D9D12C02956D}">
      <dsp:nvSpPr>
        <dsp:cNvPr id="0" name=""/>
        <dsp:cNvSpPr/>
      </dsp:nvSpPr>
      <dsp:spPr>
        <a:xfrm>
          <a:off x="0" y="219870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Paperless Billing</a:t>
          </a:r>
          <a:endParaRPr lang="en-US" sz="1600" kern="1200" dirty="0"/>
        </a:p>
      </dsp:txBody>
      <dsp:txXfrm>
        <a:off x="18734" y="2217443"/>
        <a:ext cx="2964811" cy="346292"/>
      </dsp:txXfrm>
    </dsp:sp>
    <dsp:sp modelId="{9D294B66-2B45-4729-BBEC-883002CB911C}">
      <dsp:nvSpPr>
        <dsp:cNvPr id="0" name=""/>
        <dsp:cNvSpPr/>
      </dsp:nvSpPr>
      <dsp:spPr>
        <a:xfrm>
          <a:off x="0" y="262854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Payment Method</a:t>
          </a:r>
          <a:endParaRPr lang="en-US" sz="1600" kern="1200" dirty="0"/>
        </a:p>
      </dsp:txBody>
      <dsp:txXfrm>
        <a:off x="18734" y="2647283"/>
        <a:ext cx="2964811" cy="346292"/>
      </dsp:txXfrm>
    </dsp:sp>
    <dsp:sp modelId="{D6EA037C-19B6-4169-A49A-80C885362C88}">
      <dsp:nvSpPr>
        <dsp:cNvPr id="0" name=""/>
        <dsp:cNvSpPr/>
      </dsp:nvSpPr>
      <dsp:spPr>
        <a:xfrm>
          <a:off x="0" y="305838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Internet Service</a:t>
          </a:r>
          <a:endParaRPr lang="en-US" sz="1600" kern="1200" dirty="0"/>
        </a:p>
      </dsp:txBody>
      <dsp:txXfrm>
        <a:off x="18734" y="3077123"/>
        <a:ext cx="2964811" cy="346292"/>
      </dsp:txXfrm>
    </dsp:sp>
    <dsp:sp modelId="{2D9FA740-EE98-48D2-A028-5A1161596A18}">
      <dsp:nvSpPr>
        <dsp:cNvPr id="0" name=""/>
        <dsp:cNvSpPr/>
      </dsp:nvSpPr>
      <dsp:spPr>
        <a:xfrm>
          <a:off x="0" y="348822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Total Charges</a:t>
          </a:r>
          <a:endParaRPr lang="en-US" sz="1600" kern="1200" dirty="0"/>
        </a:p>
      </dsp:txBody>
      <dsp:txXfrm>
        <a:off x="18734" y="3506963"/>
        <a:ext cx="2964811" cy="346292"/>
      </dsp:txXfrm>
    </dsp:sp>
    <dsp:sp modelId="{7D1DE8CF-2BAB-432D-8718-383A2264A73E}">
      <dsp:nvSpPr>
        <dsp:cNvPr id="0" name=""/>
        <dsp:cNvSpPr/>
      </dsp:nvSpPr>
      <dsp:spPr>
        <a:xfrm>
          <a:off x="0" y="3918069"/>
          <a:ext cx="3002279" cy="38376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Monthly Charges</a:t>
          </a:r>
          <a:endParaRPr lang="en-US" sz="1600" kern="1200" dirty="0"/>
        </a:p>
      </dsp:txBody>
      <dsp:txXfrm>
        <a:off x="18734" y="3936803"/>
        <a:ext cx="2964811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194F4-A1AC-459E-A1B6-6E837E87EE8C}">
      <dsp:nvSpPr>
        <dsp:cNvPr id="0" name=""/>
        <dsp:cNvSpPr/>
      </dsp:nvSpPr>
      <dsp:spPr>
        <a:xfrm>
          <a:off x="0" y="21987"/>
          <a:ext cx="6513603" cy="14171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Seal Long terms contracts with customers by selling gadgets and telco connections together.</a:t>
          </a:r>
          <a:endParaRPr lang="en-US" sz="2000" kern="1200"/>
        </a:p>
      </dsp:txBody>
      <dsp:txXfrm>
        <a:off x="69180" y="91167"/>
        <a:ext cx="6375243" cy="1278802"/>
      </dsp:txXfrm>
    </dsp:sp>
    <dsp:sp modelId="{86D1EF1F-4688-4F9D-81FE-EEF01710EB88}">
      <dsp:nvSpPr>
        <dsp:cNvPr id="0" name=""/>
        <dsp:cNvSpPr/>
      </dsp:nvSpPr>
      <dsp:spPr>
        <a:xfrm>
          <a:off x="0" y="1496750"/>
          <a:ext cx="6513603" cy="141716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Keep the customers with relatively new technology under close supervision; provide them customized offers. Try to sell branded products to this segment and slowly turn them into loyalists. Make them progress the ladder of loyalty.</a:t>
          </a:r>
          <a:endParaRPr lang="en-US" sz="2000" kern="1200"/>
        </a:p>
      </dsp:txBody>
      <dsp:txXfrm>
        <a:off x="69180" y="1565930"/>
        <a:ext cx="6375243" cy="1278802"/>
      </dsp:txXfrm>
    </dsp:sp>
    <dsp:sp modelId="{D9FBA58A-C881-419A-85F3-26DBEDC11070}">
      <dsp:nvSpPr>
        <dsp:cNvPr id="0" name=""/>
        <dsp:cNvSpPr/>
      </dsp:nvSpPr>
      <dsp:spPr>
        <a:xfrm>
          <a:off x="0" y="2971513"/>
          <a:ext cx="6513603" cy="141716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Even though, the people with older technology stay longer, if they do not venture into the new products, the company cannot progress. The company must strike a balance here and slowly transition them into newer technology. </a:t>
          </a:r>
          <a:endParaRPr lang="en-US" sz="2000" kern="1200"/>
        </a:p>
      </dsp:txBody>
      <dsp:txXfrm>
        <a:off x="69180" y="3040693"/>
        <a:ext cx="6375243" cy="1278802"/>
      </dsp:txXfrm>
    </dsp:sp>
    <dsp:sp modelId="{9EC1E907-7011-4DB4-82A2-BFB1276D6689}">
      <dsp:nvSpPr>
        <dsp:cNvPr id="0" name=""/>
        <dsp:cNvSpPr/>
      </dsp:nvSpPr>
      <dsp:spPr>
        <a:xfrm>
          <a:off x="0" y="4446275"/>
          <a:ext cx="6513603" cy="141716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Customers who are onboarding the new technologies should be awarded with lucrative offers that will make them stay. The clustering analysis done will provide more insights into choice of segment.</a:t>
          </a:r>
          <a:endParaRPr lang="en-US" sz="2000" kern="1200"/>
        </a:p>
      </dsp:txBody>
      <dsp:txXfrm>
        <a:off x="69180" y="4515455"/>
        <a:ext cx="6375243" cy="1278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5DF31-82FC-4533-BB43-B4F2926A2B2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4C6A9-A4B4-40F7-A106-B848C00E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playr.com/predict-customer-churn-gradient-boosti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fi.com/decline-salvag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fancy.com/quote/20016/Bill-Gates-Your-most-unhappy-customers-are-your-greatest-source-of-learn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https://www.displayr.com/predict-customer-churn-gradient-boosting/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3 metrics – Fit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Decision Tree</a:t>
            </a:r>
          </a:p>
          <a:p>
            <a:r>
              <a:rPr lang="en-US" dirty="0"/>
              <a:t>Mention why decision tree is used in the first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all types of decision trees where used?</a:t>
            </a:r>
          </a:p>
          <a:p>
            <a:r>
              <a:rPr lang="en-US" dirty="0"/>
              <a:t>Why were the first 2 dropped?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9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3 metrics – Fit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6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https://www.verifi.com/decline-salvage/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https://quotefancy.com/quote/20016/Bill-Gates-Your-most-unhappy-customers-are-your-greatest-source-of-learning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5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4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Decision Tree</a:t>
            </a:r>
          </a:p>
          <a:p>
            <a:r>
              <a:rPr lang="en-US" dirty="0"/>
              <a:t>Mention why decision tree is used in the first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Decision Tree</a:t>
            </a:r>
          </a:p>
          <a:p>
            <a:r>
              <a:rPr lang="en-US" dirty="0"/>
              <a:t>Mention why decision tree is used in the first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9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3 metrics – Fit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5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Decision Tree</a:t>
            </a:r>
          </a:p>
          <a:p>
            <a:r>
              <a:rPr lang="en-US" dirty="0"/>
              <a:t>Mention why decision tree is used in the first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4C6A9-A4B4-40F7-A106-B848C00EB7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C0F9-3C2C-40B6-B620-E53358707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4240F-8D31-4164-A6C9-EEEAB86BF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906C-BA01-4479-980F-65FE2B82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062A-FB06-4650-B8F5-BF1ED73B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C436-5D1E-4443-85E5-F8CB4923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DF67-2590-4C57-9335-8883566F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B3B-6C53-4BA4-A88D-5A47E5D2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F29B0-BD80-4F40-B759-FD5A6BA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8487-D5B7-4F87-A06E-EA2296A9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8529-BA48-4CDA-9344-338993D1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29655-88D6-43D6-BD0A-B14B76A5C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CE0F-AFCB-4498-BFAE-7D7A48C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1A39-2C83-44D7-A9C2-2A83DDBB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2D5B-BDD8-47C7-8BA8-FE1716FB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4268-F7C8-4B66-97AC-176DC3F0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D37C-5023-4A1F-AC40-1836636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50CF-6914-4655-AF85-D0E75A43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01D5-1363-4581-B024-A1643EFE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79C4-A65F-448A-A373-0D5451D3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1A9F-7A4D-4833-BDBD-50CDEBC5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3533-54F9-41E5-8338-0E3CBAD2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11491-98F5-45D5-9112-14DAFCB6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E879-C193-4234-99DC-ED9EDAEE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9FDE-44F5-43B1-AA6E-6F222812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71BE-18E8-45FF-B900-F30097C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167B-EF2B-4E96-A39E-C05D4EBA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E327-D9E9-4DD2-982E-515DAD30C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E3C04-13EA-4A05-B5B2-C48658C71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524AC-0BC2-4E9B-86D6-E322CA12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856AE-DEC1-47B7-B89C-B8007EDA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43722-A7A9-4364-8686-97CCE292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872A-30D3-4583-8A74-0F1BF54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99BD6-77A0-4EDB-8D54-7BA48412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441D-CE79-4C66-BE48-354B530C3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54113-09C2-454E-B8B8-21EEC5D0B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F108D-FE66-4EA0-B8C1-1548AB991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3D553-1AEA-4303-86BF-397A4CFB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BC38-6C51-4345-82C3-0FA4AF07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30ADE-53DD-44D0-BDD3-036D6B32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5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B630-DB22-4E1F-8ACE-61DBAA02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50475-E07D-4EBE-B746-D35870E5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2336A-6041-46C6-98E1-1DF0CFC6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CF24E-9AC8-44B6-9197-D24FD752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080D9-59A9-48E4-9420-E791B074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9AA29-F9A7-47B4-A4C9-2C13C252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0864E-1BDE-4D01-A7EA-9C957609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1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90D9-853C-46CD-9CED-E7EF07F4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C29C-390A-49BD-BEFF-7E5DA53B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6806E-07F4-4BEE-9863-418E0574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0B2FF-0C9C-4256-B579-AB670F03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13169-88A4-4768-9E0A-C5FB5AA9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43D89-97CA-407E-9058-4B707EFA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62A-2DE9-4C6E-9087-69C77536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2D20D-890B-4354-9577-DC74110C3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92B76-B770-4D93-9E60-4CA19AF6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B2474-5CE2-4976-9279-057E16D8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F3D53-84EA-4BEA-9A02-A8254E59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E41D5-7633-4AE4-8AB8-E469AD79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DDC03-E1AF-40A3-AC60-6000388B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B4263-33B3-4377-999E-57E7941B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BEEE-B843-47D8-8693-05237A026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9329-A033-4C90-9E73-FAE38FD06D6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0FFC-B12C-41A1-BB88-D991559E9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E359-ADFE-4424-9183-76A9B622D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A261-704E-4543-84EB-2DF83C13F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48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90EB-CE77-4E90-BF1E-D50CDA823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959150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Telco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E0D67-0909-4749-A628-665FBA4E0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Data Analytics | 3</a:t>
            </a:r>
            <a:r>
              <a:rPr lang="en-US" baseline="30000" dirty="0"/>
              <a:t>rd</a:t>
            </a:r>
            <a:r>
              <a:rPr lang="en-US" dirty="0"/>
              <a:t> Party Data|Telecommunications Sector  </a:t>
            </a:r>
          </a:p>
        </p:txBody>
      </p:sp>
      <p:pic>
        <p:nvPicPr>
          <p:cNvPr id="2050" name="Picture 2" descr="Image result for customer churn">
            <a:extLst>
              <a:ext uri="{FF2B5EF4-FFF2-40B4-BE49-F238E27FC236}">
                <a16:creationId xmlns:a16="http://schemas.microsoft.com/office/drawing/2014/main" id="{A8FDA21B-B555-4B9B-A3AB-A290845A8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5" b="21331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7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F9D-7B4C-4E71-86A3-7CD709743CFE}"/>
              </a:ext>
            </a:extLst>
          </p:cNvPr>
          <p:cNvSpPr txBox="1"/>
          <p:nvPr/>
        </p:nvSpPr>
        <p:spPr>
          <a:xfrm>
            <a:off x="0" y="-20398"/>
            <a:ext cx="12192000" cy="11585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1CEE1-2FA1-4411-8267-37F44A5F8554}"/>
              </a:ext>
            </a:extLst>
          </p:cNvPr>
          <p:cNvPicPr/>
          <p:nvPr/>
        </p:nvPicPr>
        <p:blipFill rotWithShape="1">
          <a:blip r:embed="rId2"/>
          <a:srcRect l="3192" t="28127" r="62508" b="32874"/>
          <a:stretch/>
        </p:blipFill>
        <p:spPr bwMode="auto">
          <a:xfrm>
            <a:off x="6096000" y="2575477"/>
            <a:ext cx="5839838" cy="39226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5495D6-1898-42C3-BF1A-59A05852255E}"/>
              </a:ext>
            </a:extLst>
          </p:cNvPr>
          <p:cNvPicPr/>
          <p:nvPr/>
        </p:nvPicPr>
        <p:blipFill rotWithShape="1">
          <a:blip r:embed="rId3"/>
          <a:srcRect l="3523" t="12763" r="44295" b="19874"/>
          <a:stretch/>
        </p:blipFill>
        <p:spPr bwMode="auto">
          <a:xfrm>
            <a:off x="155643" y="1601656"/>
            <a:ext cx="5642042" cy="455595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5BD7A-6A56-43AE-BF0B-A44D7F7B68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9" t="24569" r="3530" b="34820"/>
          <a:stretch/>
        </p:blipFill>
        <p:spPr>
          <a:xfrm>
            <a:off x="6096000" y="1601656"/>
            <a:ext cx="5712008" cy="5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2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3A87-9E93-4DAC-962A-DC376887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6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Fit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F2856-C633-4DC6-811F-9B42CDD05D35}"/>
              </a:ext>
            </a:extLst>
          </p:cNvPr>
          <p:cNvSpPr txBox="1"/>
          <p:nvPr/>
        </p:nvSpPr>
        <p:spPr>
          <a:xfrm>
            <a:off x="3116020" y="4677310"/>
            <a:ext cx="5959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Average Square Error – 0.13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Root Mean Square Error – 0.37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Misclassification Rate – 0.19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8479C-19B9-4326-94C4-54FFEE0569E4}"/>
              </a:ext>
            </a:extLst>
          </p:cNvPr>
          <p:cNvPicPr/>
          <p:nvPr/>
        </p:nvPicPr>
        <p:blipFill rotWithShape="1">
          <a:blip r:embed="rId3"/>
          <a:srcRect t="8509" b="56510"/>
          <a:stretch/>
        </p:blipFill>
        <p:spPr bwMode="auto">
          <a:xfrm>
            <a:off x="1042737" y="1427749"/>
            <a:ext cx="10311063" cy="272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153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733FBC61-CD0D-41CE-9A83-506ECD93F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AFB9AE4-261F-422F-A069-0831DAA8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323DF226-1AD6-4EE4-8FBE-5C8462F1E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3E38D428-5C6E-4298-BB30-0EA973844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1387F8C5-4E1C-47CB-8AB8-5DC61420D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810246E6-E725-4C39-BA95-8FDFD80A1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E03137BC-2FE6-45B9-8856-F39E03A0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F3101FE1-C08E-4484-ADE5-DB17BBDD1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F2090CA8-01B0-40C2-BD86-E30BB5355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917D8BBB-8FF4-411B-9EA4-C1B932ABB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F943A388-6FD1-4827-8AEF-8606C5064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CB441A35-663D-43D6-9B6A-115A710A0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1AA24FE7-1875-4C6D-A5D1-323A449B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D02E0254-D452-4E8C-9389-B408DA94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CFACF300-139F-4F70-A1C9-7609AED8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13078353-E6C1-4681-864D-E5B7C717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CBF69A10-A03B-408C-9169-7507A1CC2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9BD69CA3-ECB7-40EB-B653-0D901569F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BE58FF44-F5D4-4147-A274-5811A3150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180F6156-4C1F-47DD-8EAA-B61524DAD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5AFA346A-0F7B-4475-942A-5CE26275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CC96A441-C33C-48EA-8B4F-B3FC170B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01939171-05AE-4968-8FAC-6134F5FF0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164548A-3C6C-4158-99C7-4E9B9105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6759045-E4AE-462A-BE52-785FA5066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22">
              <a:extLst>
                <a:ext uri="{FF2B5EF4-FFF2-40B4-BE49-F238E27FC236}">
                  <a16:creationId xmlns:a16="http://schemas.microsoft.com/office/drawing/2014/main" id="{84366824-8641-4381-9CFE-9BA1E91F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21EE1D2-43E6-465B-8623-4E7B4FBCC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E9F78A7-B989-481B-B169-F855F16A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Rockwell" panose="02060603020205020403" pitchFamily="18" charset="0"/>
              </a:rPr>
              <a:t>NEURAL NETWORKS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23241D35-D043-45CD-AF58-D12D54691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0" r="2959" b="-1"/>
          <a:stretch/>
        </p:blipFill>
        <p:spPr>
          <a:xfrm>
            <a:off x="5112331" y="807763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61F5171-8299-49E4-8F6A-3E3CB1A723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6" r="5945" b="-4"/>
          <a:stretch/>
        </p:blipFill>
        <p:spPr>
          <a:xfrm>
            <a:off x="8330883" y="804036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92B9BC-F25D-4190-A974-C9F128D3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 anchor="ctr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500">
              <a:latin typeface="Rockwell" panose="02060603020205020403" pitchFamily="18" charset="0"/>
            </a:endParaRPr>
          </a:p>
          <a:p>
            <a:r>
              <a:rPr lang="en-US" sz="1500">
                <a:latin typeface="Rockwell" panose="02060603020205020403" pitchFamily="18" charset="0"/>
              </a:rPr>
              <a:t>Nonlinear relationships and interactions taken care of inherently</a:t>
            </a:r>
          </a:p>
          <a:p>
            <a:r>
              <a:rPr lang="en-US" sz="1500">
                <a:latin typeface="Rockwell" panose="02060603020205020403" pitchFamily="18" charset="0"/>
              </a:rPr>
              <a:t>Does not require prior knowledge of relationships between inputs and </a:t>
            </a:r>
            <a:r>
              <a:rPr lang="en-IN" sz="1500">
                <a:latin typeface="Rockwell" panose="02060603020205020403" pitchFamily="18" charset="0"/>
              </a:rPr>
              <a:t>outputs</a:t>
            </a:r>
            <a:endParaRPr lang="en-US" sz="1500">
              <a:latin typeface="Rockwell" panose="02060603020205020403" pitchFamily="18" charset="0"/>
            </a:endParaRPr>
          </a:p>
          <a:p>
            <a:r>
              <a:rPr lang="en-US" sz="1500">
                <a:latin typeface="Rockwell" panose="02060603020205020403" pitchFamily="18" charset="0"/>
              </a:rPr>
              <a:t>Prediction accuracy is comparable with other statistical methods</a:t>
            </a:r>
          </a:p>
          <a:p>
            <a:endParaRPr lang="en-US" sz="150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6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8A4-9032-4A96-AD8E-0B943DD4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Workspace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CF6252-EA39-4730-A43B-C9B8347D5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842" y="2165684"/>
            <a:ext cx="8630653" cy="34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6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D1B1-252A-4D62-9A3A-F6AC9BEB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293"/>
            <a:ext cx="10515600" cy="81868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Model Assessment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5B46C4-CA59-4D86-ACC9-1AACB10F2576}"/>
              </a:ext>
            </a:extLst>
          </p:cNvPr>
          <p:cNvCxnSpPr>
            <a:cxnSpLocks/>
          </p:cNvCxnSpPr>
          <p:nvPr/>
        </p:nvCxnSpPr>
        <p:spPr>
          <a:xfrm>
            <a:off x="6096000" y="1851549"/>
            <a:ext cx="0" cy="4195482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ECD6AD9-9BAF-47F6-A5E1-EB6CBAFE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5" y="2485017"/>
            <a:ext cx="5056989" cy="3506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1F96A-8D40-4BAB-819E-C11A4089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47" y="2485017"/>
            <a:ext cx="5295367" cy="3506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1A5329-0BBE-4BF5-8793-1903FA0AC750}"/>
              </a:ext>
            </a:extLst>
          </p:cNvPr>
          <p:cNvSpPr txBox="1"/>
          <p:nvPr/>
        </p:nvSpPr>
        <p:spPr>
          <a:xfrm>
            <a:off x="1003151" y="1909011"/>
            <a:ext cx="467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Rockwell" panose="02060603020205020403" pitchFamily="18" charset="0"/>
              </a:rPr>
              <a:t>Max Iterations – 50, Divergence – 8</a:t>
            </a:r>
            <a:endParaRPr lang="en-IN" sz="2200" dirty="0">
              <a:latin typeface="Rockwell" panose="020606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BA5AB-E148-4EF0-8987-45B23CB7D427}"/>
              </a:ext>
            </a:extLst>
          </p:cNvPr>
          <p:cNvSpPr txBox="1"/>
          <p:nvPr/>
        </p:nvSpPr>
        <p:spPr>
          <a:xfrm>
            <a:off x="6559078" y="1909011"/>
            <a:ext cx="482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Rockwell" panose="02060603020205020403" pitchFamily="18" charset="0"/>
              </a:rPr>
              <a:t>Max Iterations – 100, Divergence – 7</a:t>
            </a:r>
            <a:endParaRPr lang="en-IN" sz="2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3A87-9E93-4DAC-962A-DC376887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6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Fit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F2856-C633-4DC6-811F-9B42CDD05D35}"/>
              </a:ext>
            </a:extLst>
          </p:cNvPr>
          <p:cNvSpPr txBox="1"/>
          <p:nvPr/>
        </p:nvSpPr>
        <p:spPr>
          <a:xfrm>
            <a:off x="3116020" y="4677310"/>
            <a:ext cx="5959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Average Square Error – 0.13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Root Mean Square Error – 0.36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Misclassification Rate – 0.19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7ED26-FF71-4056-B289-A17FF1F83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42" y="1291925"/>
            <a:ext cx="1124551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5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D1B1-252A-4D62-9A3A-F6AC9BEB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293"/>
            <a:ext cx="10515600" cy="81868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Final Findings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3D58E-7328-41B2-89EC-AF3629EA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1" y="1604044"/>
            <a:ext cx="10202778" cy="48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3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33FBC61-CD0D-41CE-9A83-506ECD93F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AFB9AE4-261F-422F-A069-0831DAA8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323DF226-1AD6-4EE4-8FBE-5C8462F1E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3E38D428-5C6E-4298-BB30-0EA973844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1387F8C5-4E1C-47CB-8AB8-5DC61420D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810246E6-E725-4C39-BA95-8FDFD80A1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E03137BC-2FE6-45B9-8856-F39E03A0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F3101FE1-C08E-4484-ADE5-DB17BBDD1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F2090CA8-01B0-40C2-BD86-E30BB5355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917D8BBB-8FF4-411B-9EA4-C1B932ABB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F943A388-6FD1-4827-8AEF-8606C5064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CB441A35-663D-43D6-9B6A-115A710A0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1AA24FE7-1875-4C6D-A5D1-323A449B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D02E0254-D452-4E8C-9389-B408DA94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CFACF300-139F-4F70-A1C9-7609AED8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13078353-E6C1-4681-864D-E5B7C717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CBF69A10-A03B-408C-9169-7507A1CC2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9BD69CA3-ECB7-40EB-B653-0D901569F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BE58FF44-F5D4-4147-A274-5811A3150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180F6156-4C1F-47DD-8EAA-B61524DAD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5AFA346A-0F7B-4475-942A-5CE26275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CC96A441-C33C-48EA-8B4F-B3FC170B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01939171-05AE-4968-8FAC-6134F5FF0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164548A-3C6C-4158-99C7-4E9B9105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6759045-E4AE-462A-BE52-785FA5066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22">
              <a:extLst>
                <a:ext uri="{FF2B5EF4-FFF2-40B4-BE49-F238E27FC236}">
                  <a16:creationId xmlns:a16="http://schemas.microsoft.com/office/drawing/2014/main" id="{84366824-8641-4381-9CFE-9BA1E91F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1EE1D2-43E6-465B-8623-4E7B4FBCC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B07493-2DED-4FFB-9D86-ADCC29E2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Rockwell" panose="02060603020205020403" pitchFamily="18" charset="0"/>
              </a:rPr>
              <a:t>DECISION TREE</a:t>
            </a:r>
          </a:p>
        </p:txBody>
      </p:sp>
      <p:pic>
        <p:nvPicPr>
          <p:cNvPr id="1040" name="Picture 10" descr="Image result for decision tree icon">
            <a:extLst>
              <a:ext uri="{FF2B5EF4-FFF2-40B4-BE49-F238E27FC236}">
                <a16:creationId xmlns:a16="http://schemas.microsoft.com/office/drawing/2014/main" id="{B9474FE8-9AE4-417D-B6C2-127733625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9" r="10983" b="1"/>
          <a:stretch/>
        </p:blipFill>
        <p:spPr bwMode="auto">
          <a:xfrm>
            <a:off x="5112331" y="807763"/>
            <a:ext cx="3059586" cy="2977469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Decision tree vector circuit">
            <a:extLst>
              <a:ext uri="{FF2B5EF4-FFF2-40B4-BE49-F238E27FC236}">
                <a16:creationId xmlns:a16="http://schemas.microsoft.com/office/drawing/2014/main" id="{49DD02E6-5A00-4396-8C3A-6250D2364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7" r="-3" b="26141"/>
          <a:stretch/>
        </p:blipFill>
        <p:spPr bwMode="auto">
          <a:xfrm>
            <a:off x="8330883" y="804036"/>
            <a:ext cx="3059586" cy="2977469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Content Placeholder 1038">
            <a:extLst>
              <a:ext uri="{FF2B5EF4-FFF2-40B4-BE49-F238E27FC236}">
                <a16:creationId xmlns:a16="http://schemas.microsoft.com/office/drawing/2014/main" id="{2415C52B-8FE4-44BC-BD48-5549F53A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 anchor="ctr">
            <a:normAutofit/>
          </a:bodyPr>
          <a:lstStyle/>
          <a:p>
            <a:r>
              <a:rPr lang="en-US" sz="1600">
                <a:latin typeface="Rockwell" panose="02060603020205020403" pitchFamily="18" charset="0"/>
              </a:rPr>
              <a:t>Suits Classification</a:t>
            </a:r>
          </a:p>
          <a:p>
            <a:r>
              <a:rPr lang="en-US" sz="1600">
                <a:latin typeface="Rockwell" panose="02060603020205020403" pitchFamily="18" charset="0"/>
              </a:rPr>
              <a:t>Suits Categorial Data</a:t>
            </a:r>
          </a:p>
          <a:p>
            <a:r>
              <a:rPr lang="en-US" sz="1600">
                <a:latin typeface="Rockwell" panose="02060603020205020403" pitchFamily="18" charset="0"/>
              </a:rPr>
              <a:t>Easily Comprehensible</a:t>
            </a:r>
          </a:p>
          <a:p>
            <a:r>
              <a:rPr lang="en-US" sz="1600">
                <a:latin typeface="Rockwell" panose="02060603020205020403" pitchFamily="18" charset="0"/>
              </a:rPr>
              <a:t>Easy to Cultivate</a:t>
            </a:r>
            <a:endParaRPr lang="en-US" sz="1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4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86C8-C148-4A10-AA57-B2F04FF7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278"/>
            <a:ext cx="10515600" cy="6034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DECISION TREE CULTIVATION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61A21-15F4-4A13-83B5-A957D107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Autonomous Maximal</a:t>
            </a:r>
          </a:p>
          <a:p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Interactive Optimal (2 Way)</a:t>
            </a:r>
          </a:p>
          <a:p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Interactive Optimal (3 Way)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C3355-DACE-4EDE-A00A-21C432BE8274}"/>
              </a:ext>
            </a:extLst>
          </p:cNvPr>
          <p:cNvPicPr/>
          <p:nvPr/>
        </p:nvPicPr>
        <p:blipFill rotWithShape="1">
          <a:blip r:embed="rId3"/>
          <a:srcRect l="24102" t="28490" r="42821" b="40285"/>
          <a:stretch/>
        </p:blipFill>
        <p:spPr bwMode="auto">
          <a:xfrm>
            <a:off x="5990849" y="2245236"/>
            <a:ext cx="5791200" cy="30746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056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1600DB6-5144-42B0-8779-42B43B88319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13" t="10940" r="1538" b="18860"/>
          <a:stretch/>
        </p:blipFill>
        <p:spPr bwMode="auto">
          <a:xfrm>
            <a:off x="643467" y="1734649"/>
            <a:ext cx="10905066" cy="439630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3F90AC-6F6D-42E9-843B-548EB8DBEB97}"/>
              </a:ext>
            </a:extLst>
          </p:cNvPr>
          <p:cNvSpPr/>
          <p:nvPr/>
        </p:nvSpPr>
        <p:spPr>
          <a:xfrm>
            <a:off x="885407" y="727045"/>
            <a:ext cx="10421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INTERACTIVE OPTIMAL 3-WAY DECISION TREE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6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ustomer churn">
            <a:extLst>
              <a:ext uri="{FF2B5EF4-FFF2-40B4-BE49-F238E27FC236}">
                <a16:creationId xmlns:a16="http://schemas.microsoft.com/office/drawing/2014/main" id="{7C41D38E-54D9-4550-84BB-03225B3534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93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3A87-9E93-4DAC-962A-DC376887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6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Fit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1E301-D748-43EC-AD41-F4115E984B7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48846" t="11624" r="793" b="74473"/>
          <a:stretch/>
        </p:blipFill>
        <p:spPr bwMode="auto">
          <a:xfrm>
            <a:off x="451600" y="1730496"/>
            <a:ext cx="11288800" cy="20151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F2856-C633-4DC6-811F-9B42CDD05D35}"/>
              </a:ext>
            </a:extLst>
          </p:cNvPr>
          <p:cNvSpPr txBox="1"/>
          <p:nvPr/>
        </p:nvSpPr>
        <p:spPr>
          <a:xfrm>
            <a:off x="2979647" y="4292300"/>
            <a:ext cx="5959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Average Square Error –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Root Mean Square Error – 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Misclassification Rate – 0.24 </a:t>
            </a:r>
          </a:p>
        </p:txBody>
      </p:sp>
    </p:spTree>
    <p:extLst>
      <p:ext uri="{BB962C8B-B14F-4D97-AF65-F5344CB8AC3E}">
        <p14:creationId xmlns:p14="http://schemas.microsoft.com/office/powerpoint/2010/main" val="240233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20DB-A6A6-4238-9FE5-28DBE2A3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D10CD-E463-408B-A853-79691EEEB49D}"/>
              </a:ext>
            </a:extLst>
          </p:cNvPr>
          <p:cNvSpPr/>
          <p:nvPr/>
        </p:nvSpPr>
        <p:spPr>
          <a:xfrm>
            <a:off x="925814" y="3718519"/>
            <a:ext cx="22479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Longer the 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Contract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Longer the people Stay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57152617-3993-4A1C-977A-D53314BF5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1365" y="2427639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32AE49-4AAD-4767-9395-73677F37C309}"/>
              </a:ext>
            </a:extLst>
          </p:cNvPr>
          <p:cNvSpPr/>
          <p:nvPr/>
        </p:nvSpPr>
        <p:spPr>
          <a:xfrm>
            <a:off x="8694615" y="3456908"/>
            <a:ext cx="2247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Customers with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Older Tech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Churn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less</a:t>
            </a:r>
          </a:p>
        </p:txBody>
      </p:sp>
      <p:pic>
        <p:nvPicPr>
          <p:cNvPr id="9" name="Graphic 8" descr="Television">
            <a:extLst>
              <a:ext uri="{FF2B5EF4-FFF2-40B4-BE49-F238E27FC236}">
                <a16:creationId xmlns:a16="http://schemas.microsoft.com/office/drawing/2014/main" id="{B6E90E2D-FC7A-4DF7-BFB8-81439F376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42763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AF683A-7070-47C5-9199-A387AFA4939A}"/>
              </a:ext>
            </a:extLst>
          </p:cNvPr>
          <p:cNvSpPr/>
          <p:nvPr/>
        </p:nvSpPr>
        <p:spPr>
          <a:xfrm>
            <a:off x="4972050" y="3595408"/>
            <a:ext cx="2247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People who 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stream less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Stay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2" name="Graphic 11" descr="Clipboard">
            <a:extLst>
              <a:ext uri="{FF2B5EF4-FFF2-40B4-BE49-F238E27FC236}">
                <a16:creationId xmlns:a16="http://schemas.microsoft.com/office/drawing/2014/main" id="{FCC63E82-4786-48AC-8689-44EF65E70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2564" y="2427639"/>
            <a:ext cx="914400" cy="914400"/>
          </a:xfrm>
          <a:prstGeom prst="rect">
            <a:avLst/>
          </a:prstGeom>
        </p:spPr>
      </p:pic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C4983E45-F7AC-433A-ACE3-4209EEE24B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6514" y="568109"/>
            <a:ext cx="914400" cy="914400"/>
          </a:xfrm>
          <a:prstGeom prst="rect">
            <a:avLst/>
          </a:prstGeom>
        </p:spPr>
      </p:pic>
      <p:pic>
        <p:nvPicPr>
          <p:cNvPr id="17" name="Graphic 16" descr="Dollar">
            <a:extLst>
              <a:ext uri="{FF2B5EF4-FFF2-40B4-BE49-F238E27FC236}">
                <a16:creationId xmlns:a16="http://schemas.microsoft.com/office/drawing/2014/main" id="{8BB200D7-C481-458C-8F34-9A8DCEF18E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8565" y="568109"/>
            <a:ext cx="914400" cy="914400"/>
          </a:xfrm>
          <a:prstGeom prst="rect">
            <a:avLst/>
          </a:prstGeom>
        </p:spPr>
      </p:pic>
      <p:pic>
        <p:nvPicPr>
          <p:cNvPr id="19" name="Graphic 18" descr="Money">
            <a:extLst>
              <a:ext uri="{FF2B5EF4-FFF2-40B4-BE49-F238E27FC236}">
                <a16:creationId xmlns:a16="http://schemas.microsoft.com/office/drawing/2014/main" id="{4E52063C-A17F-465D-9D47-E7F74F5BA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0268" y="568109"/>
            <a:ext cx="914400" cy="914400"/>
          </a:xfrm>
          <a:prstGeom prst="rect">
            <a:avLst/>
          </a:prstGeom>
        </p:spPr>
      </p:pic>
      <p:pic>
        <p:nvPicPr>
          <p:cNvPr id="21" name="Graphic 20" descr="Thought bubble">
            <a:extLst>
              <a:ext uri="{FF2B5EF4-FFF2-40B4-BE49-F238E27FC236}">
                <a16:creationId xmlns:a16="http://schemas.microsoft.com/office/drawing/2014/main" id="{83C965EC-77DA-46F0-B0F6-1A38C8A66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12970" y="5681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8DD13A-A3AE-4200-85F6-1466D846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Rockwell" panose="02060603020205020403" pitchFamily="18" charset="0"/>
              </a:rPr>
              <a:t>Business Actions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42334A1-6B14-4A44-9B70-27D7BE814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5435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167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99493-E434-474B-9392-98EC04539FC2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8" b="12368"/>
          <a:stretch>
            <a:fillRect/>
          </a:stretch>
        </p:blipFill>
        <p:spPr>
          <a:xfrm>
            <a:off x="1021326" y="1894242"/>
            <a:ext cx="936399" cy="9376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0AC3DC-445E-401D-B691-22F89A268C7D}"/>
              </a:ext>
            </a:extLst>
          </p:cNvPr>
          <p:cNvSpPr txBox="1"/>
          <p:nvPr/>
        </p:nvSpPr>
        <p:spPr>
          <a:xfrm>
            <a:off x="2077369" y="2174837"/>
            <a:ext cx="34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NEETHU NARAYANAN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40E70-1BEE-4FC0-9F71-285CE855CBB2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31" y="3058468"/>
            <a:ext cx="936399" cy="9363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C27A5-D776-4771-A5AE-1765EF74A8E9}"/>
              </a:ext>
            </a:extLst>
          </p:cNvPr>
          <p:cNvSpPr txBox="1"/>
          <p:nvPr/>
        </p:nvSpPr>
        <p:spPr>
          <a:xfrm>
            <a:off x="2100674" y="3338459"/>
            <a:ext cx="34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NAMRATA PATIL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B0392-CF99-462A-990E-524FDF335590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26" y="765289"/>
            <a:ext cx="936399" cy="9363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5B65E3-7709-45C7-A0E6-5C0D83EED34F}"/>
              </a:ext>
            </a:extLst>
          </p:cNvPr>
          <p:cNvSpPr txBox="1"/>
          <p:nvPr/>
        </p:nvSpPr>
        <p:spPr>
          <a:xfrm>
            <a:off x="2077369" y="1045280"/>
            <a:ext cx="34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SRISHTY KSHIRSAGAR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D779F7-7E7D-4332-A149-D0BA69AE67EA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26" y="4196991"/>
            <a:ext cx="936399" cy="9363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5A50A5-6A9B-42B5-BE64-40C546A86612}"/>
              </a:ext>
            </a:extLst>
          </p:cNvPr>
          <p:cNvSpPr txBox="1"/>
          <p:nvPr/>
        </p:nvSpPr>
        <p:spPr>
          <a:xfrm>
            <a:off x="2077369" y="4476982"/>
            <a:ext cx="34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JAGRUTI WAGH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F41A5A-6A51-4F38-9848-FC2E003E3BAD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26" y="5326539"/>
            <a:ext cx="936399" cy="9363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1985B3-5439-4F4A-AF51-ED76C62B1988}"/>
              </a:ext>
            </a:extLst>
          </p:cNvPr>
          <p:cNvSpPr txBox="1"/>
          <p:nvPr/>
        </p:nvSpPr>
        <p:spPr>
          <a:xfrm>
            <a:off x="2077369" y="5606530"/>
            <a:ext cx="34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ANAND MURALEEDHARAN</a:t>
            </a:r>
          </a:p>
        </p:txBody>
      </p:sp>
      <p:pic>
        <p:nvPicPr>
          <p:cNvPr id="4098" name="Picture 2" descr="Image result for Thank you">
            <a:extLst>
              <a:ext uri="{FF2B5EF4-FFF2-40B4-BE49-F238E27FC236}">
                <a16:creationId xmlns:a16="http://schemas.microsoft.com/office/drawing/2014/main" id="{6C99AABC-8321-4113-8E5C-51A4533C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04" y="1319212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1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2">
            <a:extLst>
              <a:ext uri="{FF2B5EF4-FFF2-40B4-BE49-F238E27FC236}">
                <a16:creationId xmlns:a16="http://schemas.microsoft.com/office/drawing/2014/main" id="{34B98130-BA02-4A0F-99B2-A8C7D7181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8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5BF528-16C5-49E3-8A85-24F7E3DA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315"/>
            <a:ext cx="10515600" cy="6034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Dataset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FDB0E3-997A-4EA7-A65A-C37F3E412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79690"/>
              </p:ext>
            </p:extLst>
          </p:nvPr>
        </p:nvGraphicFramePr>
        <p:xfrm>
          <a:off x="838200" y="1825625"/>
          <a:ext cx="3002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1E0589A-3548-41D3-BA5A-EF4AA11108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397466"/>
              </p:ext>
            </p:extLst>
          </p:nvPr>
        </p:nvGraphicFramePr>
        <p:xfrm>
          <a:off x="8351520" y="1825625"/>
          <a:ext cx="3002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6FE959-794D-4D43-A543-6FD4671E0106}"/>
              </a:ext>
            </a:extLst>
          </p:cNvPr>
          <p:cNvPicPr/>
          <p:nvPr/>
        </p:nvPicPr>
        <p:blipFill rotWithShape="1">
          <a:blip r:embed="rId13"/>
          <a:srcRect l="44359" t="36011" r="35128" b="30256"/>
          <a:stretch/>
        </p:blipFill>
        <p:spPr bwMode="auto">
          <a:xfrm>
            <a:off x="4421505" y="2391671"/>
            <a:ext cx="3348990" cy="32192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126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FEBA1F-AA9D-4A1A-9A2C-083D2FD7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315"/>
            <a:ext cx="10515600" cy="631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D150-07F0-4356-88E8-479A5661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821"/>
            <a:ext cx="10515600" cy="4982864"/>
          </a:xfrm>
        </p:spPr>
        <p:txBody>
          <a:bodyPr>
            <a:normAutofit fontScale="92500" lnSpcReduction="1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0"/>
              </a:rPr>
              <a:t>Data set is not merged with other datasets for improved insights.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dirty="0">
              <a:latin typeface="Rockwell" panose="02060603020205020403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0"/>
              </a:rPr>
              <a:t>Tenure has zero values. It is assumed that they have not completed a month yet.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dirty="0">
              <a:latin typeface="Rockwell" panose="02060603020205020403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0"/>
              </a:rPr>
              <a:t>Senior Citizen is a Boolean flag. It takes the values of either 0 or 1.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dirty="0">
              <a:latin typeface="Rockwell" panose="02060603020205020403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0"/>
              </a:rPr>
              <a:t>Total charges are 0 despite there are monthly charges. At a closer look, we can see that the tenure for these entries are 0. The bill has not been generated, and the total value column is yet to be filled.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4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47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2" name="Group 149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3" name="Group 172">
            <a:extLst>
              <a:ext uri="{FF2B5EF4-FFF2-40B4-BE49-F238E27FC236}">
                <a16:creationId xmlns:a16="http://schemas.microsoft.com/office/drawing/2014/main" id="{A24D3ABC-09C0-48E7-AA0A-0907A545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E9ED457-A0AC-4B64-9428-D7AA91A6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22">
              <a:extLst>
                <a:ext uri="{FF2B5EF4-FFF2-40B4-BE49-F238E27FC236}">
                  <a16:creationId xmlns:a16="http://schemas.microsoft.com/office/drawing/2014/main" id="{3CCDDEAD-1A32-443F-ADEA-61F1AA0CC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12DAEA5-8744-49F1-9CF4-2110071FE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B07493-2DED-4FFB-9D86-ADCC29E2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Rockwell" panose="02060603020205020403" pitchFamily="18" charset="0"/>
              </a:rPr>
              <a:t>CLUSTERING</a:t>
            </a:r>
          </a:p>
        </p:txBody>
      </p:sp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72FFB-E315-464F-90D4-85DDDA1F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60" y="1338531"/>
            <a:ext cx="5953177" cy="19050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39" name="Content Placeholder 1038">
            <a:extLst>
              <a:ext uri="{FF2B5EF4-FFF2-40B4-BE49-F238E27FC236}">
                <a16:creationId xmlns:a16="http://schemas.microsoft.com/office/drawing/2014/main" id="{2415C52B-8FE4-44BC-BD48-5549F53A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527" y="3891042"/>
            <a:ext cx="6281873" cy="178397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Rockwell" panose="02060603020205020403" pitchFamily="18" charset="0"/>
                <a:cs typeface="Arial" panose="020B0604020202020204" pitchFamily="34" charset="0"/>
              </a:rPr>
              <a:t>Descriptive analysis</a:t>
            </a:r>
          </a:p>
          <a:p>
            <a:r>
              <a:rPr lang="en-US" sz="2000" dirty="0">
                <a:latin typeface="Rockwell" panose="02060603020205020403" pitchFamily="18" charset="0"/>
                <a:cs typeface="Arial" panose="020B0604020202020204" pitchFamily="34" charset="0"/>
              </a:rPr>
              <a:t>Pattern recognition</a:t>
            </a:r>
          </a:p>
          <a:p>
            <a:r>
              <a:rPr lang="en-US" sz="2000" dirty="0">
                <a:latin typeface="Rockwell" panose="02060603020205020403" pitchFamily="18" charset="0"/>
                <a:cs typeface="Arial" panose="020B0604020202020204" pitchFamily="34" charset="0"/>
              </a:rPr>
              <a:t>Spatial data analysis</a:t>
            </a:r>
          </a:p>
          <a:p>
            <a:r>
              <a:rPr lang="en-US" sz="2000" dirty="0">
                <a:latin typeface="Rockwell" panose="02060603020205020403" pitchFamily="18" charset="0"/>
                <a:cs typeface="Arial" panose="020B0604020202020204" pitchFamily="34" charset="0"/>
              </a:rPr>
              <a:t>Intra-cluster distance minimized</a:t>
            </a:r>
          </a:p>
          <a:p>
            <a:r>
              <a:rPr lang="en-US" sz="2000" dirty="0">
                <a:latin typeface="Rockwell" panose="02060603020205020403" pitchFamily="18" charset="0"/>
                <a:cs typeface="Arial" panose="020B0604020202020204" pitchFamily="34" charset="0"/>
              </a:rPr>
              <a:t>Inter-cluster distance maximized</a:t>
            </a:r>
          </a:p>
        </p:txBody>
      </p:sp>
    </p:spTree>
    <p:extLst>
      <p:ext uri="{BB962C8B-B14F-4D97-AF65-F5344CB8AC3E}">
        <p14:creationId xmlns:p14="http://schemas.microsoft.com/office/powerpoint/2010/main" val="37828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8A4-9032-4A96-AD8E-0B943DD4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4831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8F11F-9D49-4426-BE1A-67496CD72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2" t="32944" r="3650" b="16344"/>
          <a:stretch/>
        </p:blipFill>
        <p:spPr>
          <a:xfrm>
            <a:off x="411389" y="1517183"/>
            <a:ext cx="4862069" cy="638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29D68-1F93-401D-95BE-85A74205DF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1251" y="2476395"/>
            <a:ext cx="3507286" cy="3444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DEFA8-8A05-42C3-BF2C-7147957557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11661" y="1517183"/>
            <a:ext cx="6407016" cy="1914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E1C129-BACC-456B-818C-986501568839}"/>
              </a:ext>
            </a:extLst>
          </p:cNvPr>
          <p:cNvSpPr txBox="1"/>
          <p:nvPr/>
        </p:nvSpPr>
        <p:spPr>
          <a:xfrm>
            <a:off x="4649601" y="3965072"/>
            <a:ext cx="6867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Columns considered are: Tenure, Monthly Charges, Total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Three clusters are obtained in the result: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Tenure: 30 months, Total charges: $800, </a:t>
            </a:r>
            <a:r>
              <a:rPr lang="en-GB" b="1" dirty="0"/>
              <a:t>Monthly charges: $25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Tenure: 60 months, </a:t>
            </a:r>
            <a:r>
              <a:rPr lang="en-GB" b="1" dirty="0"/>
              <a:t>Total charges: $5000</a:t>
            </a:r>
            <a:r>
              <a:rPr lang="en-GB" dirty="0"/>
              <a:t>, Monthly charges: $90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Tenure: 12 months</a:t>
            </a:r>
            <a:r>
              <a:rPr lang="en-GB" dirty="0"/>
              <a:t>, Total charges: $1000, Monthly charges: $75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07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3E9CA2-97EA-46E6-83A9-CB00844C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782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Segment Profiling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AE4D3-9B4A-4E98-82CD-BA0BD270C4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70" y="1378226"/>
            <a:ext cx="7769058" cy="1837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37576-A2D8-491B-AA76-13589C728F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1670" y="3215279"/>
            <a:ext cx="7769059" cy="2163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2EB055-B83B-4783-B5FE-02AC6348CA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1670" y="5378712"/>
            <a:ext cx="7769058" cy="1423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DDD6C-AEEF-4D4A-9B53-EABF7180ABE5}"/>
              </a:ext>
            </a:extLst>
          </p:cNvPr>
          <p:cNvSpPr txBox="1"/>
          <p:nvPr/>
        </p:nvSpPr>
        <p:spPr>
          <a:xfrm>
            <a:off x="8040728" y="1840785"/>
            <a:ext cx="405850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ckwell" panose="02060603020205020403" pitchFamily="18" charset="0"/>
                <a:cs typeface="Arial" panose="020B0604020202020204" pitchFamily="34" charset="0"/>
              </a:rPr>
              <a:t>Segment #1 : </a:t>
            </a:r>
          </a:p>
          <a:p>
            <a:r>
              <a:rPr lang="en-IN" sz="2000" dirty="0">
                <a:latin typeface="Rockwell" panose="02060603020205020403" pitchFamily="18" charset="0"/>
                <a:cs typeface="Arial" panose="020B0604020202020204" pitchFamily="34" charset="0"/>
              </a:rPr>
              <a:t>Most Influential: </a:t>
            </a:r>
            <a:r>
              <a:rPr lang="en-IN" sz="2000" i="1" dirty="0" err="1">
                <a:latin typeface="Rockwell" panose="02060603020205020403" pitchFamily="18" charset="0"/>
                <a:cs typeface="Arial" panose="020B0604020202020204" pitchFamily="34" charset="0"/>
              </a:rPr>
              <a:t>MonthlyCharges</a:t>
            </a:r>
            <a:endParaRPr lang="en-IN" sz="2000" i="1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Rockwell" panose="02060603020205020403" pitchFamily="18" charset="0"/>
                <a:cs typeface="Arial" panose="020B0604020202020204" pitchFamily="34" charset="0"/>
              </a:rPr>
              <a:t>No Influence: tenure</a:t>
            </a:r>
          </a:p>
          <a:p>
            <a:endParaRPr lang="en-IN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endParaRPr lang="en-IN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endParaRPr lang="en-IN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Rockwell" panose="02060603020205020403" pitchFamily="18" charset="0"/>
                <a:cs typeface="Arial" panose="020B0604020202020204" pitchFamily="34" charset="0"/>
              </a:rPr>
              <a:t>Segment #2 : </a:t>
            </a:r>
          </a:p>
          <a:p>
            <a:r>
              <a:rPr lang="en-IN" sz="2000" dirty="0">
                <a:latin typeface="Rockwell" panose="02060603020205020403" pitchFamily="18" charset="0"/>
                <a:cs typeface="Arial" panose="020B0604020202020204" pitchFamily="34" charset="0"/>
              </a:rPr>
              <a:t>Most Influential: </a:t>
            </a:r>
            <a:r>
              <a:rPr lang="en-IN" sz="2000" i="1" dirty="0" err="1">
                <a:latin typeface="Rockwell" panose="02060603020205020403" pitchFamily="18" charset="0"/>
                <a:cs typeface="Arial" panose="020B0604020202020204" pitchFamily="34" charset="0"/>
              </a:rPr>
              <a:t>TotalCharges</a:t>
            </a:r>
            <a:endParaRPr lang="en-IN" sz="2000" i="1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endParaRPr lang="en-IN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endParaRPr lang="en-IN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endParaRPr lang="en-IN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endParaRPr lang="en-IN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Rockwell" panose="02060603020205020403" pitchFamily="18" charset="0"/>
                <a:cs typeface="Arial" panose="020B0604020202020204" pitchFamily="34" charset="0"/>
              </a:rPr>
              <a:t>Segment #3 : </a:t>
            </a:r>
          </a:p>
          <a:p>
            <a:r>
              <a:rPr lang="en-IN" sz="2000" dirty="0">
                <a:latin typeface="Rockwell" panose="02060603020205020403" pitchFamily="18" charset="0"/>
                <a:cs typeface="Arial" panose="020B0604020202020204" pitchFamily="34" charset="0"/>
              </a:rPr>
              <a:t>Most Influential: </a:t>
            </a:r>
            <a:r>
              <a:rPr lang="en-IN" sz="2000" i="1" dirty="0">
                <a:latin typeface="Rockwell" panose="02060603020205020403" pitchFamily="18" charset="0"/>
                <a:cs typeface="Arial" panose="020B0604020202020204" pitchFamily="34" charset="0"/>
              </a:rPr>
              <a:t>tenure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4391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24D3ABC-09C0-48E7-AA0A-0907A545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E9ED457-A0AC-4B64-9428-D7AA91A6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22">
              <a:extLst>
                <a:ext uri="{FF2B5EF4-FFF2-40B4-BE49-F238E27FC236}">
                  <a16:creationId xmlns:a16="http://schemas.microsoft.com/office/drawing/2014/main" id="{3CCDDEAD-1A32-443F-ADEA-61F1AA0CC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12DAEA5-8744-49F1-9CF4-2110071FE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B07493-2DED-4FFB-9D86-ADCC29E2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Rockwell" panose="02060603020205020403" pitchFamily="18" charset="0"/>
              </a:rPr>
              <a:t>LOGISTIC REGRESSION</a:t>
            </a:r>
          </a:p>
        </p:txBody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469F5-6702-460C-A309-A98AAC66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64" y="964051"/>
            <a:ext cx="5361568" cy="2653976"/>
          </a:xfrm>
          <a:prstGeom prst="rect">
            <a:avLst/>
          </a:prstGeom>
          <a:ln w="9525">
            <a:noFill/>
          </a:ln>
        </p:spPr>
      </p:pic>
      <p:sp>
        <p:nvSpPr>
          <p:cNvPr id="1039" name="Content Placeholder 1038">
            <a:extLst>
              <a:ext uri="{FF2B5EF4-FFF2-40B4-BE49-F238E27FC236}">
                <a16:creationId xmlns:a16="http://schemas.microsoft.com/office/drawing/2014/main" id="{2415C52B-8FE4-44BC-BD48-5549F53A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Regressions offer a different approach to prediction compared to decision trees.</a:t>
            </a:r>
          </a:p>
          <a:p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Regressions, as parametric models, assume a specific association structure between inputs and target. 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0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722</Words>
  <Application>Microsoft Office PowerPoint</Application>
  <PresentationFormat>Widescreen</PresentationFormat>
  <Paragraphs>151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Rockwell</vt:lpstr>
      <vt:lpstr>Office Theme</vt:lpstr>
      <vt:lpstr>Telco Customer Churn</vt:lpstr>
      <vt:lpstr>PowerPoint Presentation</vt:lpstr>
      <vt:lpstr>PowerPoint Presentation</vt:lpstr>
      <vt:lpstr>Dataset Overview</vt:lpstr>
      <vt:lpstr>Assumptions</vt:lpstr>
      <vt:lpstr>CLUSTERING</vt:lpstr>
      <vt:lpstr>Clustering</vt:lpstr>
      <vt:lpstr>Segment Profiling</vt:lpstr>
      <vt:lpstr>LOGISTIC REGRESSION</vt:lpstr>
      <vt:lpstr>PowerPoint Presentation</vt:lpstr>
      <vt:lpstr>Fit Statistics</vt:lpstr>
      <vt:lpstr>NEURAL NETWORKS</vt:lpstr>
      <vt:lpstr>Workspace Diagram</vt:lpstr>
      <vt:lpstr>Model Assessment</vt:lpstr>
      <vt:lpstr>Fit Statistics</vt:lpstr>
      <vt:lpstr>Final Findings</vt:lpstr>
      <vt:lpstr>DECISION TREE</vt:lpstr>
      <vt:lpstr>DECISION TREE CULTIVATION</vt:lpstr>
      <vt:lpstr>PowerPoint Presentation</vt:lpstr>
      <vt:lpstr>Fit Statistics</vt:lpstr>
      <vt:lpstr>Insights</vt:lpstr>
      <vt:lpstr>Business Actions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Narayanan, Neethu</dc:creator>
  <cp:lastModifiedBy>Namrata Patil</cp:lastModifiedBy>
  <cp:revision>9</cp:revision>
  <dcterms:created xsi:type="dcterms:W3CDTF">2019-04-17T22:32:33Z</dcterms:created>
  <dcterms:modified xsi:type="dcterms:W3CDTF">2019-04-18T13:19:15Z</dcterms:modified>
</cp:coreProperties>
</file>