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9" r:id="rId1"/>
  </p:sldMasterIdLst>
  <p:notesMasterIdLst>
    <p:notesMasterId r:id="rId23"/>
  </p:notesMasterIdLst>
  <p:sldIdLst>
    <p:sldId id="264" r:id="rId2"/>
    <p:sldId id="257" r:id="rId3"/>
    <p:sldId id="266" r:id="rId4"/>
    <p:sldId id="267" r:id="rId5"/>
    <p:sldId id="271" r:id="rId6"/>
    <p:sldId id="268" r:id="rId7"/>
    <p:sldId id="275" r:id="rId8"/>
    <p:sldId id="270" r:id="rId9"/>
    <p:sldId id="274" r:id="rId10"/>
    <p:sldId id="278" r:id="rId11"/>
    <p:sldId id="273" r:id="rId12"/>
    <p:sldId id="279" r:id="rId13"/>
    <p:sldId id="286" r:id="rId14"/>
    <p:sldId id="280" r:id="rId15"/>
    <p:sldId id="259" r:id="rId16"/>
    <p:sldId id="281" r:id="rId17"/>
    <p:sldId id="261" r:id="rId18"/>
    <p:sldId id="262" r:id="rId19"/>
    <p:sldId id="283" r:id="rId20"/>
    <p:sldId id="284" r:id="rId21"/>
    <p:sldId id="285" r:id="rId22"/>
  </p:sldIdLst>
  <p:sldSz cx="9144000" cy="5143500" type="screen16x9"/>
  <p:notesSz cx="6858000" cy="9144000"/>
  <p:embeddedFontLst>
    <p:embeddedFont>
      <p:font typeface="Open Sans" panose="020B0604020202020204" charset="0"/>
      <p:regular r:id="rId24"/>
      <p:bold r:id="rId25"/>
      <p:italic r:id="rId26"/>
      <p:boldItalic r:id="rId27"/>
    </p:embeddedFont>
    <p:embeddedFont>
      <p:font typeface="Roboto" panose="020B060402020202020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C01F69-53CF-4E7A-89A1-3554B49EFB6B}">
  <a:tblStyle styleId="{59C01F69-53CF-4E7A-89A1-3554B49EFB6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38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2e3d22c47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8" name="Google Shape;428;g2e3d22c47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32870dc62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32870dc62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71038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32870dc62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32870dc62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85406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32870dc62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32870dc62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28107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32870dc62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32870dc62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6836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32870dc62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32870dc62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46877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32870dc628_0_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4" name="Google Shape;264;g32870dc628_0_2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3" name="Google Shape;25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23966104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32870dc628_0_4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32870dc628_0_4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2e3d22c47c_0_8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9" name="Google Shape;349;g2e3d22c47c_0_8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336007026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6" name="Google Shape;376;g336007026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2870dc62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2870dc62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32870dc62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32870dc62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70010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32870dc62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32870dc62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08647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32870dc62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32870dc62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09356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32870dc62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32870dc62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0818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32870dc62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32870dc62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47354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32870dc62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32870dc62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86338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32870dc62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32870dc62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19602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ay Footer - Title &amp; Body">
  <p:cSld name="Gray Footer - Title &amp; Body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/>
          <p:nvPr/>
        </p:nvSpPr>
        <p:spPr>
          <a:xfrm flipH="1">
            <a:off x="25698" y="4617750"/>
            <a:ext cx="9144000" cy="548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120000"/>
                </a:moveTo>
                <a:lnTo>
                  <a:pt x="168" y="0"/>
                </a:lnTo>
                <a:lnTo>
                  <a:pt x="120000" y="68165"/>
                </a:lnTo>
                <a:lnTo>
                  <a:pt x="119832" y="113092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</p:sp>
      <p:sp>
        <p:nvSpPr>
          <p:cNvPr id="115" name="Google Shape;115;p23"/>
          <p:cNvSpPr/>
          <p:nvPr/>
        </p:nvSpPr>
        <p:spPr>
          <a:xfrm flipH="1">
            <a:off x="-12450" y="4686832"/>
            <a:ext cx="4769700" cy="474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117227"/>
                </a:moveTo>
                <a:lnTo>
                  <a:pt x="120000" y="0"/>
                </a:lnTo>
                <a:lnTo>
                  <a:pt x="119904" y="120000"/>
                </a:lnTo>
                <a:close/>
              </a:path>
            </a:pathLst>
          </a:custGeom>
          <a:solidFill>
            <a:srgbClr val="999999"/>
          </a:solidFill>
          <a:ln>
            <a:noFill/>
          </a:ln>
        </p:spPr>
      </p:sp>
      <p:pic>
        <p:nvPicPr>
          <p:cNvPr id="116" name="Google Shape;116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6218" y="4841764"/>
            <a:ext cx="555300" cy="17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3"/>
          <p:cNvSpPr txBox="1">
            <a:spLocks noGrp="1"/>
          </p:cNvSpPr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None/>
              <a:defRPr sz="2600" b="0" i="0" u="none" strike="noStrike" cap="non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2pPr>
            <a:lvl3pPr lvl="2" indent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3pPr>
            <a:lvl4pPr lvl="3" indent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4pPr>
            <a:lvl5pPr lvl="4" indent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5pPr>
            <a:lvl6pPr lvl="5" indent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6pPr>
            <a:lvl7pPr lvl="6" indent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7pPr>
            <a:lvl8pPr lvl="7" indent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8pPr>
            <a:lvl9pPr lvl="8" indent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body" idx="1"/>
          </p:nvPr>
        </p:nvSpPr>
        <p:spPr>
          <a:xfrm>
            <a:off x="176225" y="1305875"/>
            <a:ext cx="5244900" cy="26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  <a:buClr>
                <a:schemeClr val="accent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19" name="Google Shape;119;p23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Font typeface="Roboto"/>
              <a:buNone/>
            </a:pPr>
            <a:r>
              <a:rPr lang="en" sz="600" b="0" i="0" u="none" strike="noStrike" cap="none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Red Footer">
  <p:cSld name="Blank Red Footer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/>
          <p:nvPr/>
        </p:nvSpPr>
        <p:spPr>
          <a:xfrm flipH="1">
            <a:off x="-19300" y="4617750"/>
            <a:ext cx="9189000" cy="548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120000"/>
                </a:moveTo>
                <a:lnTo>
                  <a:pt x="168" y="0"/>
                </a:lnTo>
                <a:lnTo>
                  <a:pt x="120000" y="68165"/>
                </a:lnTo>
                <a:lnTo>
                  <a:pt x="119832" y="113092"/>
                </a:lnTo>
                <a:close/>
              </a:path>
            </a:pathLst>
          </a:custGeom>
          <a:solidFill>
            <a:srgbClr val="800000"/>
          </a:solidFill>
          <a:ln>
            <a:noFill/>
          </a:ln>
        </p:spPr>
      </p:sp>
      <p:sp>
        <p:nvSpPr>
          <p:cNvPr id="122" name="Google Shape;122;p24"/>
          <p:cNvSpPr txBox="1">
            <a:spLocks noGrp="1"/>
          </p:cNvSpPr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None/>
              <a:defRPr sz="2600" b="0" i="0" u="none" strike="noStrike" cap="non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2pPr>
            <a:lvl3pPr lvl="2" indent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3pPr>
            <a:lvl4pPr lvl="3" indent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4pPr>
            <a:lvl5pPr lvl="4" indent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5pPr>
            <a:lvl6pPr lvl="5" indent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6pPr>
            <a:lvl7pPr lvl="6" indent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7pPr>
            <a:lvl8pPr lvl="7" indent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8pPr>
            <a:lvl9pPr lvl="8" indent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23" name="Google Shape;123;p24"/>
          <p:cNvSpPr/>
          <p:nvPr/>
        </p:nvSpPr>
        <p:spPr>
          <a:xfrm flipH="1">
            <a:off x="-21457" y="4686832"/>
            <a:ext cx="4769700" cy="474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117227"/>
                </a:moveTo>
                <a:lnTo>
                  <a:pt x="120000" y="0"/>
                </a:lnTo>
                <a:lnTo>
                  <a:pt x="119904" y="120000"/>
                </a:lnTo>
                <a:close/>
              </a:path>
            </a:pathLst>
          </a:custGeom>
          <a:solidFill>
            <a:srgbClr val="EA4335"/>
          </a:solidFill>
          <a:ln>
            <a:noFill/>
          </a:ln>
        </p:spPr>
      </p:sp>
      <p:sp>
        <p:nvSpPr>
          <p:cNvPr id="124" name="Google Shape;124;p24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Font typeface="Roboto"/>
              <a:buNone/>
            </a:pPr>
            <a:r>
              <a:rPr lang="en" sz="600" b="0" i="0" u="none" strike="noStrike" cap="none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/>
          </a:p>
        </p:txBody>
      </p:sp>
      <p:pic>
        <p:nvPicPr>
          <p:cNvPr id="125" name="Google Shape;125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6218" y="4841764"/>
            <a:ext cx="555300" cy="17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Yellow Footer">
  <p:cSld name="Blank Yellow Footer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5"/>
          <p:cNvSpPr txBox="1">
            <a:spLocks noGrp="1"/>
          </p:cNvSpPr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None/>
              <a:defRPr sz="2600" b="0" i="0" u="none" strike="noStrike" cap="non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2pPr>
            <a:lvl3pPr lvl="2" indent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3pPr>
            <a:lvl4pPr lvl="3" indent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4pPr>
            <a:lvl5pPr lvl="4" indent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5pPr>
            <a:lvl6pPr lvl="5" indent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6pPr>
            <a:lvl7pPr lvl="6" indent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7pPr>
            <a:lvl8pPr lvl="7" indent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8pPr>
            <a:lvl9pPr lvl="8" indent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28" name="Google Shape;128;p25"/>
          <p:cNvSpPr/>
          <p:nvPr/>
        </p:nvSpPr>
        <p:spPr>
          <a:xfrm flipH="1">
            <a:off x="25698" y="4617750"/>
            <a:ext cx="9144000" cy="548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120000"/>
                </a:moveTo>
                <a:lnTo>
                  <a:pt x="168" y="0"/>
                </a:lnTo>
                <a:lnTo>
                  <a:pt x="120000" y="68165"/>
                </a:lnTo>
                <a:lnTo>
                  <a:pt x="119832" y="113092"/>
                </a:lnTo>
                <a:close/>
              </a:path>
            </a:pathLst>
          </a:custGeom>
          <a:solidFill>
            <a:srgbClr val="FBBC05"/>
          </a:solidFill>
          <a:ln>
            <a:noFill/>
          </a:ln>
        </p:spPr>
      </p:sp>
      <p:sp>
        <p:nvSpPr>
          <p:cNvPr id="129" name="Google Shape;129;p25"/>
          <p:cNvSpPr/>
          <p:nvPr/>
        </p:nvSpPr>
        <p:spPr>
          <a:xfrm flipH="1">
            <a:off x="-12450" y="4686832"/>
            <a:ext cx="4769700" cy="474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117227"/>
                </a:moveTo>
                <a:lnTo>
                  <a:pt x="120000" y="0"/>
                </a:lnTo>
                <a:lnTo>
                  <a:pt x="119904" y="120000"/>
                </a:lnTo>
                <a:close/>
              </a:path>
            </a:pathLst>
          </a:custGeom>
          <a:solidFill>
            <a:srgbClr val="FFCC50"/>
          </a:solidFill>
          <a:ln>
            <a:noFill/>
          </a:ln>
        </p:spPr>
      </p:sp>
      <p:sp>
        <p:nvSpPr>
          <p:cNvPr id="130" name="Google Shape;130;p25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Font typeface="Roboto"/>
              <a:buNone/>
            </a:pPr>
            <a:r>
              <a:rPr lang="en" sz="600" b="0" i="0" u="none" strike="noStrike" cap="none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/>
          </a:p>
        </p:txBody>
      </p:sp>
      <p:pic>
        <p:nvPicPr>
          <p:cNvPr id="131" name="Google Shape;131;p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6218" y="4841764"/>
            <a:ext cx="555300" cy="17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Green Footer">
  <p:cSld name="Blank Green Footer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6"/>
          <p:cNvSpPr txBox="1">
            <a:spLocks noGrp="1"/>
          </p:cNvSpPr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None/>
              <a:defRPr sz="2600" b="0" i="0" u="none" strike="noStrike" cap="non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2pPr>
            <a:lvl3pPr lvl="2" indent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3pPr>
            <a:lvl4pPr lvl="3" indent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4pPr>
            <a:lvl5pPr lvl="4" indent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5pPr>
            <a:lvl6pPr lvl="5" indent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6pPr>
            <a:lvl7pPr lvl="6" indent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7pPr>
            <a:lvl8pPr lvl="7" indent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8pPr>
            <a:lvl9pPr lvl="8" indent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34" name="Google Shape;134;p26"/>
          <p:cNvSpPr/>
          <p:nvPr/>
        </p:nvSpPr>
        <p:spPr>
          <a:xfrm flipH="1">
            <a:off x="71898" y="4617750"/>
            <a:ext cx="9097800" cy="548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120000"/>
                </a:moveTo>
                <a:lnTo>
                  <a:pt x="168" y="0"/>
                </a:lnTo>
                <a:lnTo>
                  <a:pt x="120000" y="68165"/>
                </a:lnTo>
                <a:lnTo>
                  <a:pt x="119832" y="113092"/>
                </a:lnTo>
                <a:close/>
              </a:path>
            </a:pathLst>
          </a:custGeom>
          <a:solidFill>
            <a:srgbClr val="349351"/>
          </a:solidFill>
          <a:ln>
            <a:noFill/>
          </a:ln>
        </p:spPr>
      </p:sp>
      <p:sp>
        <p:nvSpPr>
          <p:cNvPr id="135" name="Google Shape;135;p26"/>
          <p:cNvSpPr/>
          <p:nvPr/>
        </p:nvSpPr>
        <p:spPr>
          <a:xfrm flipH="1">
            <a:off x="-12450" y="4686832"/>
            <a:ext cx="4769700" cy="474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117227"/>
                </a:moveTo>
                <a:lnTo>
                  <a:pt x="120000" y="0"/>
                </a:lnTo>
                <a:lnTo>
                  <a:pt x="119904" y="120000"/>
                </a:lnTo>
                <a:close/>
              </a:path>
            </a:pathLst>
          </a:custGeom>
          <a:solidFill>
            <a:srgbClr val="34A853"/>
          </a:solidFill>
          <a:ln>
            <a:noFill/>
          </a:ln>
        </p:spPr>
      </p:sp>
      <p:sp>
        <p:nvSpPr>
          <p:cNvPr id="136" name="Google Shape;136;p26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Font typeface="Roboto"/>
              <a:buNone/>
            </a:pPr>
            <a:r>
              <a:rPr lang="en" sz="600" b="0" i="0" u="none" strike="noStrike" cap="none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/>
          </a:p>
        </p:txBody>
      </p:sp>
      <p:pic>
        <p:nvPicPr>
          <p:cNvPr id="137" name="Google Shape;137;p2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6218" y="4841764"/>
            <a:ext cx="555300" cy="17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Gray Footer">
  <p:cSld name="Blank Gray Footer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7"/>
          <p:cNvSpPr/>
          <p:nvPr/>
        </p:nvSpPr>
        <p:spPr>
          <a:xfrm flipH="1">
            <a:off x="63499" y="4617750"/>
            <a:ext cx="9106200" cy="548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120000"/>
                </a:moveTo>
                <a:lnTo>
                  <a:pt x="168" y="0"/>
                </a:lnTo>
                <a:lnTo>
                  <a:pt x="120000" y="68165"/>
                </a:lnTo>
                <a:lnTo>
                  <a:pt x="119832" y="113092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</p:sp>
      <p:sp>
        <p:nvSpPr>
          <p:cNvPr id="140" name="Google Shape;140;p27"/>
          <p:cNvSpPr/>
          <p:nvPr/>
        </p:nvSpPr>
        <p:spPr>
          <a:xfrm flipH="1">
            <a:off x="-12450" y="4686832"/>
            <a:ext cx="4769700" cy="474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117227"/>
                </a:moveTo>
                <a:lnTo>
                  <a:pt x="120000" y="0"/>
                </a:lnTo>
                <a:lnTo>
                  <a:pt x="119904" y="120000"/>
                </a:lnTo>
                <a:close/>
              </a:path>
            </a:pathLst>
          </a:custGeom>
          <a:solidFill>
            <a:srgbClr val="999999"/>
          </a:solidFill>
          <a:ln>
            <a:noFill/>
          </a:ln>
        </p:spPr>
      </p:sp>
      <p:sp>
        <p:nvSpPr>
          <p:cNvPr id="141" name="Google Shape;141;p27"/>
          <p:cNvSpPr txBox="1">
            <a:spLocks noGrp="1"/>
          </p:cNvSpPr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None/>
              <a:defRPr sz="2600" b="0" i="0" u="none" strike="noStrike" cap="non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2pPr>
            <a:lvl3pPr lvl="2" indent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3pPr>
            <a:lvl4pPr lvl="3" indent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4pPr>
            <a:lvl5pPr lvl="4" indent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5pPr>
            <a:lvl6pPr lvl="5" indent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6pPr>
            <a:lvl7pPr lvl="6" indent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7pPr>
            <a:lvl8pPr lvl="7" indent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8pPr>
            <a:lvl9pPr lvl="8" indent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42" name="Google Shape;142;p27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Font typeface="Roboto"/>
              <a:buNone/>
            </a:pPr>
            <a:r>
              <a:rPr lang="en" sz="600" b="0" i="0" u="none" strike="noStrike" cap="none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/>
          </a:p>
        </p:txBody>
      </p:sp>
      <p:pic>
        <p:nvPicPr>
          <p:cNvPr id="143" name="Google Shape;143;p2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6218" y="4841764"/>
            <a:ext cx="555300" cy="17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Blue">
  <p:cSld name="Half Color Blue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8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28"/>
          <p:cNvSpPr txBox="1">
            <a:spLocks noGrp="1"/>
          </p:cNvSpPr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None/>
              <a:defRPr sz="2600" b="0" i="0" u="none" strike="noStrike" cap="non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None/>
              <a:defRPr sz="36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indent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None/>
              <a:defRPr sz="36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indent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None/>
              <a:defRPr sz="36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indent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None/>
              <a:defRPr sz="36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indent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None/>
              <a:defRPr sz="36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indent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None/>
              <a:defRPr sz="36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indent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None/>
              <a:defRPr sz="36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indent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None/>
              <a:defRPr sz="36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47" name="Google Shape;147;p28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</a:pPr>
            <a:r>
              <a:rPr lang="en" sz="6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/>
          </a:p>
        </p:txBody>
      </p:sp>
      <p:pic>
        <p:nvPicPr>
          <p:cNvPr id="148" name="Google Shape;148;p2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6225" y="4841775"/>
            <a:ext cx="538200" cy="17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Blue &amp; 1 Text">
  <p:cSld name="Half Color Blue &amp; 1 Text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9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29"/>
          <p:cNvSpPr txBox="1">
            <a:spLocks noGrp="1"/>
          </p:cNvSpPr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None/>
              <a:defRPr sz="2600" b="0" i="0" u="none" strike="noStrike" cap="non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2pPr>
            <a:lvl3pPr lvl="2" indent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3pPr>
            <a:lvl4pPr lvl="3" indent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4pPr>
            <a:lvl5pPr lvl="4" indent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5pPr>
            <a:lvl6pPr lvl="5" indent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6pPr>
            <a:lvl7pPr lvl="6" indent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7pPr>
            <a:lvl8pPr lvl="7" indent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8pPr>
            <a:lvl9pPr lvl="8" indent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52" name="Google Shape;152;p29"/>
          <p:cNvSpPr txBox="1">
            <a:spLocks noGrp="1"/>
          </p:cNvSpPr>
          <p:nvPr>
            <p:ph type="body" idx="1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sz="1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sz="1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sz="1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sz="1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sz="1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sz="1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sz="1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sz="1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  <a:buClr>
                <a:schemeClr val="accent1"/>
              </a:buClr>
              <a:buSzPts val="1400"/>
              <a:buFont typeface="Roboto"/>
              <a:buNone/>
              <a:defRPr sz="1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53" name="Google Shape;153;p29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</a:pPr>
            <a:r>
              <a:rPr lang="en" sz="6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/>
          </a:p>
        </p:txBody>
      </p:sp>
      <p:pic>
        <p:nvPicPr>
          <p:cNvPr id="154" name="Google Shape;154;p2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6225" y="4841775"/>
            <a:ext cx="538200" cy="17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Red">
  <p:cSld name="Half Color Red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0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30"/>
          <p:cNvSpPr txBox="1">
            <a:spLocks noGrp="1"/>
          </p:cNvSpPr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None/>
              <a:defRPr sz="2600" b="0" i="0" u="none" strike="noStrike" cap="non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2pPr>
            <a:lvl3pPr lvl="2" indent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3pPr>
            <a:lvl4pPr lvl="3" indent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4pPr>
            <a:lvl5pPr lvl="4" indent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5pPr>
            <a:lvl6pPr lvl="5" indent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6pPr>
            <a:lvl7pPr lvl="6" indent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7pPr>
            <a:lvl8pPr lvl="7" indent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8pPr>
            <a:lvl9pPr lvl="8" indent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58" name="Google Shape;158;p30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</a:pPr>
            <a:r>
              <a:rPr lang="en" sz="6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/>
          </a:p>
        </p:txBody>
      </p:sp>
      <p:pic>
        <p:nvPicPr>
          <p:cNvPr id="159" name="Google Shape;159;p3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6225" y="4841775"/>
            <a:ext cx="538200" cy="17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Red &amp; 1 Text">
  <p:cSld name="Half Color Red &amp; 1 Text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1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31"/>
          <p:cNvSpPr txBox="1">
            <a:spLocks noGrp="1"/>
          </p:cNvSpPr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None/>
              <a:defRPr sz="2600" b="0" i="0" u="none" strike="noStrike" cap="non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2pPr>
            <a:lvl3pPr lvl="2" indent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3pPr>
            <a:lvl4pPr lvl="3" indent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4pPr>
            <a:lvl5pPr lvl="4" indent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5pPr>
            <a:lvl6pPr lvl="5" indent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6pPr>
            <a:lvl7pPr lvl="6" indent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7pPr>
            <a:lvl8pPr lvl="7" indent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8pPr>
            <a:lvl9pPr lvl="8" indent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63" name="Google Shape;163;p31"/>
          <p:cNvSpPr txBox="1">
            <a:spLocks noGrp="1"/>
          </p:cNvSpPr>
          <p:nvPr>
            <p:ph type="body" idx="1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sz="1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sz="1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sz="1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sz="1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sz="1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sz="1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sz="1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sz="1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  <a:buClr>
                <a:schemeClr val="accent1"/>
              </a:buClr>
              <a:buSzPts val="1400"/>
              <a:buFont typeface="Roboto"/>
              <a:buNone/>
              <a:defRPr sz="1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64" name="Google Shape;164;p31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</a:pPr>
            <a:r>
              <a:rPr lang="en" sz="6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/>
          </a:p>
        </p:txBody>
      </p:sp>
      <p:pic>
        <p:nvPicPr>
          <p:cNvPr id="165" name="Google Shape;165;p3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6225" y="4841775"/>
            <a:ext cx="538200" cy="17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Red &amp; 3 Text">
  <p:cSld name="Half Color Red &amp; 3 Text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2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32"/>
          <p:cNvSpPr txBox="1">
            <a:spLocks noGrp="1"/>
          </p:cNvSpPr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None/>
              <a:defRPr sz="2600" b="0" i="0" u="none" strike="noStrike" cap="non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2pPr>
            <a:lvl3pPr lvl="2" indent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3pPr>
            <a:lvl4pPr lvl="3" indent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4pPr>
            <a:lvl5pPr lvl="4" indent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5pPr>
            <a:lvl6pPr lvl="5" indent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6pPr>
            <a:lvl7pPr lvl="6" indent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7pPr>
            <a:lvl8pPr lvl="7" indent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8pPr>
            <a:lvl9pPr lvl="8" indent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69" name="Google Shape;169;p32"/>
          <p:cNvSpPr txBox="1">
            <a:spLocks noGrp="1"/>
          </p:cNvSpPr>
          <p:nvPr>
            <p:ph type="body" idx="1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sz="1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sz="1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sz="1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sz="1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sz="1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sz="1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sz="1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sz="1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  <a:buClr>
                <a:schemeClr val="accent1"/>
              </a:buClr>
              <a:buSzPts val="1400"/>
              <a:buFont typeface="Roboto"/>
              <a:buNone/>
              <a:defRPr sz="1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70" name="Google Shape;170;p32"/>
          <p:cNvSpPr txBox="1">
            <a:spLocks noGrp="1"/>
          </p:cNvSpPr>
          <p:nvPr>
            <p:ph type="body" idx="2"/>
          </p:nvPr>
        </p:nvSpPr>
        <p:spPr>
          <a:xfrm>
            <a:off x="189175" y="2441125"/>
            <a:ext cx="3315000" cy="8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sz="1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sz="1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sz="1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sz="1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sz="1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sz="1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sz="1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sz="1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  <a:buClr>
                <a:schemeClr val="accent1"/>
              </a:buClr>
              <a:buSzPts val="1400"/>
              <a:buFont typeface="Roboto"/>
              <a:buNone/>
              <a:defRPr sz="1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71" name="Google Shape;171;p32"/>
          <p:cNvSpPr txBox="1">
            <a:spLocks noGrp="1"/>
          </p:cNvSpPr>
          <p:nvPr>
            <p:ph type="body" idx="3"/>
          </p:nvPr>
        </p:nvSpPr>
        <p:spPr>
          <a:xfrm>
            <a:off x="198175" y="3450025"/>
            <a:ext cx="3315000" cy="8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sz="1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sz="1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sz="1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sz="1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sz="1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sz="1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sz="1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sz="1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  <a:buClr>
                <a:schemeClr val="accent1"/>
              </a:buClr>
              <a:buSzPts val="1400"/>
              <a:buFont typeface="Roboto"/>
              <a:buNone/>
              <a:defRPr sz="1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72" name="Google Shape;172;p32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</a:pPr>
            <a:r>
              <a:rPr lang="en" sz="6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/>
          </a:p>
        </p:txBody>
      </p:sp>
      <p:pic>
        <p:nvPicPr>
          <p:cNvPr id="173" name="Google Shape;173;p3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6225" y="4841775"/>
            <a:ext cx="538200" cy="17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Blue">
  <p:cSld name="Section Header Blue">
    <p:bg>
      <p:bgPr>
        <a:solidFill>
          <a:srgbClr val="4285F4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5"/>
          <p:cNvSpPr/>
          <p:nvPr/>
        </p:nvSpPr>
        <p:spPr>
          <a:xfrm flipH="1">
            <a:off x="3450348" y="767950"/>
            <a:ext cx="5693700" cy="4375500"/>
          </a:xfrm>
          <a:prstGeom prst="rtTriangle">
            <a:avLst/>
          </a:prstGeom>
          <a:solidFill>
            <a:srgbClr val="7BAAF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accent1"/>
              </a:solidFill>
            </a:endParaRPr>
          </a:p>
        </p:txBody>
      </p:sp>
      <p:sp>
        <p:nvSpPr>
          <p:cNvPr id="58" name="Google Shape;58;p15"/>
          <p:cNvSpPr txBox="1"/>
          <p:nvPr/>
        </p:nvSpPr>
        <p:spPr>
          <a:xfrm>
            <a:off x="7934700" y="46758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</a:pPr>
            <a:r>
              <a:rPr lang="en" sz="6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/>
          </a:p>
        </p:txBody>
      </p:sp>
      <p:sp>
        <p:nvSpPr>
          <p:cNvPr id="59" name="Google Shape;59;p15"/>
          <p:cNvSpPr txBox="1"/>
          <p:nvPr/>
        </p:nvSpPr>
        <p:spPr>
          <a:xfrm>
            <a:off x="7934700" y="46758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</a:pPr>
            <a:r>
              <a:rPr lang="en" sz="6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/>
          </a:p>
        </p:txBody>
      </p:sp>
      <p:pic>
        <p:nvPicPr>
          <p:cNvPr id="60" name="Google Shape;60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6218" y="4841764"/>
            <a:ext cx="555300" cy="17100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5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</a:pPr>
            <a:r>
              <a:rPr lang="en" sz="6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/>
          </a:p>
        </p:txBody>
      </p:sp>
      <p:sp>
        <p:nvSpPr>
          <p:cNvPr id="62" name="Google Shape;62;p15"/>
          <p:cNvSpPr/>
          <p:nvPr/>
        </p:nvSpPr>
        <p:spPr>
          <a:xfrm rot="10800000">
            <a:off x="3263749" y="0"/>
            <a:ext cx="5880300" cy="2994900"/>
          </a:xfrm>
          <a:prstGeom prst="rtTriangle">
            <a:avLst/>
          </a:prstGeom>
          <a:solidFill>
            <a:srgbClr val="3367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5"/>
          <p:cNvSpPr txBox="1">
            <a:spLocks noGrp="1"/>
          </p:cNvSpPr>
          <p:nvPr>
            <p:ph type="title"/>
          </p:nvPr>
        </p:nvSpPr>
        <p:spPr>
          <a:xfrm>
            <a:off x="176225" y="742275"/>
            <a:ext cx="8222100" cy="10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None/>
              <a:defRPr sz="36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2pPr>
            <a:lvl3pPr lvl="2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3pPr>
            <a:lvl4pPr lvl="3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4pPr>
            <a:lvl5pPr lvl="4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5pPr>
            <a:lvl6pPr lvl="5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6pPr>
            <a:lvl7pPr lvl="6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7pPr>
            <a:lvl8pPr lvl="7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8pPr>
            <a:lvl9pPr lvl="8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Yellow">
  <p:cSld name="Half Color Yellow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3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33"/>
          <p:cNvSpPr txBox="1">
            <a:spLocks noGrp="1"/>
          </p:cNvSpPr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None/>
              <a:defRPr sz="2600" b="0" i="0" u="none" strike="noStrike" cap="non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2pPr>
            <a:lvl3pPr lvl="2" indent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3pPr>
            <a:lvl4pPr lvl="3" indent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4pPr>
            <a:lvl5pPr lvl="4" indent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5pPr>
            <a:lvl6pPr lvl="5" indent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6pPr>
            <a:lvl7pPr lvl="6" indent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7pPr>
            <a:lvl8pPr lvl="7" indent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8pPr>
            <a:lvl9pPr lvl="8" indent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77" name="Google Shape;177;p33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</a:pPr>
            <a:r>
              <a:rPr lang="en" sz="6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/>
          </a:p>
        </p:txBody>
      </p:sp>
      <p:pic>
        <p:nvPicPr>
          <p:cNvPr id="178" name="Google Shape;178;p3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6225" y="4841775"/>
            <a:ext cx="538200" cy="17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Yellow &amp; 1 Text">
  <p:cSld name="Half Color Yellow &amp; 1 Text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4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34"/>
          <p:cNvSpPr txBox="1">
            <a:spLocks noGrp="1"/>
          </p:cNvSpPr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None/>
              <a:defRPr sz="2600" b="0" i="0" u="none" strike="noStrike" cap="non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2pPr>
            <a:lvl3pPr lvl="2" indent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3pPr>
            <a:lvl4pPr lvl="3" indent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4pPr>
            <a:lvl5pPr lvl="4" indent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5pPr>
            <a:lvl6pPr lvl="5" indent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6pPr>
            <a:lvl7pPr lvl="6" indent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7pPr>
            <a:lvl8pPr lvl="7" indent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8pPr>
            <a:lvl9pPr lvl="8" indent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82" name="Google Shape;182;p34"/>
          <p:cNvSpPr txBox="1">
            <a:spLocks noGrp="1"/>
          </p:cNvSpPr>
          <p:nvPr>
            <p:ph type="body" idx="1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sz="1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sz="1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sz="1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sz="1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sz="1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sz="1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sz="1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sz="1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  <a:buClr>
                <a:schemeClr val="accent1"/>
              </a:buClr>
              <a:buSzPts val="1400"/>
              <a:buFont typeface="Roboto"/>
              <a:buNone/>
              <a:defRPr sz="1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83" name="Google Shape;183;p34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</a:pPr>
            <a:r>
              <a:rPr lang="en" sz="6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/>
          </a:p>
        </p:txBody>
      </p:sp>
      <p:pic>
        <p:nvPicPr>
          <p:cNvPr id="184" name="Google Shape;184;p3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6225" y="4841775"/>
            <a:ext cx="538200" cy="17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Yellow &amp; 3 Text">
  <p:cSld name="Half Color Yellow &amp; 3 Text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5"/>
          <p:cNvSpPr txBox="1">
            <a:spLocks noGrp="1"/>
          </p:cNvSpPr>
          <p:nvPr>
            <p:ph type="body" idx="1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sz="1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sz="1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sz="1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sz="1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sz="1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sz="1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sz="1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sz="1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  <a:buClr>
                <a:schemeClr val="accent1"/>
              </a:buClr>
              <a:buSzPts val="1400"/>
              <a:buFont typeface="Roboto"/>
              <a:buNone/>
              <a:defRPr sz="1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87" name="Google Shape;187;p35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35"/>
          <p:cNvSpPr txBox="1">
            <a:spLocks noGrp="1"/>
          </p:cNvSpPr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None/>
              <a:defRPr sz="2600" b="0" i="0" u="none" strike="noStrike" cap="non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2pPr>
            <a:lvl3pPr lvl="2" indent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3pPr>
            <a:lvl4pPr lvl="3" indent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4pPr>
            <a:lvl5pPr lvl="4" indent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5pPr>
            <a:lvl6pPr lvl="5" indent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6pPr>
            <a:lvl7pPr lvl="6" indent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7pPr>
            <a:lvl8pPr lvl="7" indent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8pPr>
            <a:lvl9pPr lvl="8" indent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89" name="Google Shape;189;p35"/>
          <p:cNvSpPr txBox="1">
            <a:spLocks noGrp="1"/>
          </p:cNvSpPr>
          <p:nvPr>
            <p:ph type="body" idx="2"/>
          </p:nvPr>
        </p:nvSpPr>
        <p:spPr>
          <a:xfrm>
            <a:off x="189175" y="2441125"/>
            <a:ext cx="3315000" cy="8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sz="1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sz="1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sz="1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sz="1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sz="1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sz="1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sz="1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sz="1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  <a:buClr>
                <a:schemeClr val="accent1"/>
              </a:buClr>
              <a:buSzPts val="1400"/>
              <a:buFont typeface="Roboto"/>
              <a:buNone/>
              <a:defRPr sz="1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90" name="Google Shape;190;p35"/>
          <p:cNvSpPr txBox="1">
            <a:spLocks noGrp="1"/>
          </p:cNvSpPr>
          <p:nvPr>
            <p:ph type="body" idx="3"/>
          </p:nvPr>
        </p:nvSpPr>
        <p:spPr>
          <a:xfrm>
            <a:off x="198175" y="3450025"/>
            <a:ext cx="3315000" cy="8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sz="1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sz="1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sz="1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sz="1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sz="1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sz="1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sz="1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sz="1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  <a:buClr>
                <a:schemeClr val="accent1"/>
              </a:buClr>
              <a:buSzPts val="1400"/>
              <a:buFont typeface="Roboto"/>
              <a:buNone/>
              <a:defRPr sz="1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91" name="Google Shape;191;p35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</a:pPr>
            <a:r>
              <a:rPr lang="en" sz="6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/>
          </a:p>
        </p:txBody>
      </p:sp>
      <p:pic>
        <p:nvPicPr>
          <p:cNvPr id="192" name="Google Shape;192;p3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6225" y="4841775"/>
            <a:ext cx="538200" cy="17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Green">
  <p:cSld name="Half Color Green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6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36"/>
          <p:cNvSpPr txBox="1">
            <a:spLocks noGrp="1"/>
          </p:cNvSpPr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None/>
              <a:defRPr sz="2600" b="0" i="0" u="none" strike="noStrike" cap="non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2pPr>
            <a:lvl3pPr lvl="2" indent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3pPr>
            <a:lvl4pPr lvl="3" indent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4pPr>
            <a:lvl5pPr lvl="4" indent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5pPr>
            <a:lvl6pPr lvl="5" indent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6pPr>
            <a:lvl7pPr lvl="6" indent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7pPr>
            <a:lvl8pPr lvl="7" indent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8pPr>
            <a:lvl9pPr lvl="8" indent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96" name="Google Shape;196;p36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</a:pPr>
            <a:r>
              <a:rPr lang="en" sz="6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/>
          </a:p>
        </p:txBody>
      </p:sp>
      <p:pic>
        <p:nvPicPr>
          <p:cNvPr id="197" name="Google Shape;197;p3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6225" y="4841775"/>
            <a:ext cx="538200" cy="17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Green &amp; 1 Text">
  <p:cSld name="Half Color Green &amp; 1 Text"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7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37"/>
          <p:cNvSpPr txBox="1">
            <a:spLocks noGrp="1"/>
          </p:cNvSpPr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None/>
              <a:defRPr sz="2600" b="0" i="0" u="none" strike="noStrike" cap="non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2pPr>
            <a:lvl3pPr lvl="2" indent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3pPr>
            <a:lvl4pPr lvl="3" indent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4pPr>
            <a:lvl5pPr lvl="4" indent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5pPr>
            <a:lvl6pPr lvl="5" indent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6pPr>
            <a:lvl7pPr lvl="6" indent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7pPr>
            <a:lvl8pPr lvl="7" indent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8pPr>
            <a:lvl9pPr lvl="8" indent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201" name="Google Shape;201;p37"/>
          <p:cNvSpPr txBox="1">
            <a:spLocks noGrp="1"/>
          </p:cNvSpPr>
          <p:nvPr>
            <p:ph type="body" idx="1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sz="1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sz="1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sz="1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sz="1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sz="1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sz="1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sz="1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sz="1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  <a:buClr>
                <a:schemeClr val="accent1"/>
              </a:buClr>
              <a:buSzPts val="1400"/>
              <a:buFont typeface="Roboto"/>
              <a:buNone/>
              <a:defRPr sz="1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02" name="Google Shape;202;p37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</a:pPr>
            <a:r>
              <a:rPr lang="en" sz="6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/>
          </a:p>
        </p:txBody>
      </p:sp>
      <p:pic>
        <p:nvPicPr>
          <p:cNvPr id="203" name="Google Shape;203;p3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6225" y="4841775"/>
            <a:ext cx="538200" cy="17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Green &amp; 3 Text">
  <p:cSld name="Half Color Green &amp; 3 Text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8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38"/>
          <p:cNvSpPr txBox="1">
            <a:spLocks noGrp="1"/>
          </p:cNvSpPr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None/>
              <a:defRPr sz="2600" b="0" i="0" u="none" strike="noStrike" cap="non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2pPr>
            <a:lvl3pPr lvl="2" indent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3pPr>
            <a:lvl4pPr lvl="3" indent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4pPr>
            <a:lvl5pPr lvl="4" indent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5pPr>
            <a:lvl6pPr lvl="5" indent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6pPr>
            <a:lvl7pPr lvl="6" indent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7pPr>
            <a:lvl8pPr lvl="7" indent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8pPr>
            <a:lvl9pPr lvl="8" indent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207" name="Google Shape;207;p38"/>
          <p:cNvSpPr txBox="1">
            <a:spLocks noGrp="1"/>
          </p:cNvSpPr>
          <p:nvPr>
            <p:ph type="body" idx="1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sz="1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sz="1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sz="1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sz="1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sz="1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sz="1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sz="1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sz="1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  <a:buClr>
                <a:schemeClr val="accent1"/>
              </a:buClr>
              <a:buSzPts val="1400"/>
              <a:buFont typeface="Roboto"/>
              <a:buNone/>
              <a:defRPr sz="1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08" name="Google Shape;208;p38"/>
          <p:cNvSpPr txBox="1">
            <a:spLocks noGrp="1"/>
          </p:cNvSpPr>
          <p:nvPr>
            <p:ph type="body" idx="2"/>
          </p:nvPr>
        </p:nvSpPr>
        <p:spPr>
          <a:xfrm>
            <a:off x="189175" y="2441125"/>
            <a:ext cx="3315000" cy="8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sz="1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sz="1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sz="1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sz="1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sz="1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sz="1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sz="1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sz="1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  <a:buClr>
                <a:schemeClr val="accent1"/>
              </a:buClr>
              <a:buSzPts val="1400"/>
              <a:buFont typeface="Roboto"/>
              <a:buNone/>
              <a:defRPr sz="1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09" name="Google Shape;209;p38"/>
          <p:cNvSpPr txBox="1">
            <a:spLocks noGrp="1"/>
          </p:cNvSpPr>
          <p:nvPr>
            <p:ph type="body" idx="3"/>
          </p:nvPr>
        </p:nvSpPr>
        <p:spPr>
          <a:xfrm>
            <a:off x="198175" y="3450025"/>
            <a:ext cx="3315000" cy="8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sz="1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sz="1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sz="1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sz="1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sz="1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sz="1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sz="1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sz="1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  <a:buClr>
                <a:schemeClr val="accent1"/>
              </a:buClr>
              <a:buSzPts val="1400"/>
              <a:buFont typeface="Roboto"/>
              <a:buNone/>
              <a:defRPr sz="1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10" name="Google Shape;210;p38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</a:pPr>
            <a:r>
              <a:rPr lang="en" sz="6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/>
          </a:p>
        </p:txBody>
      </p:sp>
      <p:pic>
        <p:nvPicPr>
          <p:cNvPr id="211" name="Google Shape;211;p3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6225" y="4841775"/>
            <a:ext cx="538200" cy="17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Red">
  <p:cSld name="Section Header Red">
    <p:bg>
      <p:bgPr>
        <a:solidFill>
          <a:srgbClr val="EA4335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accent1"/>
              </a:solidFill>
            </a:endParaRPr>
          </a:p>
        </p:txBody>
      </p:sp>
      <p:sp>
        <p:nvSpPr>
          <p:cNvPr id="214" name="Google Shape;214;p39"/>
          <p:cNvSpPr txBox="1"/>
          <p:nvPr/>
        </p:nvSpPr>
        <p:spPr>
          <a:xfrm>
            <a:off x="7934700" y="46758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</a:pPr>
            <a:r>
              <a:rPr lang="en" sz="6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/>
          </a:p>
        </p:txBody>
      </p:sp>
      <p:sp>
        <p:nvSpPr>
          <p:cNvPr id="215" name="Google Shape;215;p39"/>
          <p:cNvSpPr/>
          <p:nvPr/>
        </p:nvSpPr>
        <p:spPr>
          <a:xfrm flipH="1">
            <a:off x="3450348" y="767950"/>
            <a:ext cx="5693700" cy="4375500"/>
          </a:xfrm>
          <a:prstGeom prst="rtTriangle">
            <a:avLst/>
          </a:prstGeom>
          <a:solidFill>
            <a:srgbClr val="FF525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39"/>
          <p:cNvSpPr/>
          <p:nvPr/>
        </p:nvSpPr>
        <p:spPr>
          <a:xfrm rot="10800000">
            <a:off x="3263749" y="0"/>
            <a:ext cx="5880300" cy="2994900"/>
          </a:xfrm>
          <a:prstGeom prst="rtTriangle">
            <a:avLst/>
          </a:prstGeom>
          <a:solidFill>
            <a:srgbClr val="98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39"/>
          <p:cNvSpPr txBox="1">
            <a:spLocks noGrp="1"/>
          </p:cNvSpPr>
          <p:nvPr>
            <p:ph type="title"/>
          </p:nvPr>
        </p:nvSpPr>
        <p:spPr>
          <a:xfrm>
            <a:off x="176225" y="742275"/>
            <a:ext cx="8222100" cy="10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None/>
              <a:defRPr sz="36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2pPr>
            <a:lvl3pPr lvl="2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3pPr>
            <a:lvl4pPr lvl="3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4pPr>
            <a:lvl5pPr lvl="4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5pPr>
            <a:lvl6pPr lvl="5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6pPr>
            <a:lvl7pPr lvl="6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7pPr>
            <a:lvl8pPr lvl="7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8pPr>
            <a:lvl9pPr lvl="8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pic>
        <p:nvPicPr>
          <p:cNvPr id="218" name="Google Shape;218;p3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6218" y="4841764"/>
            <a:ext cx="555300" cy="171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39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</a:pPr>
            <a:r>
              <a:rPr lang="en" sz="6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Yellow">
  <p:cSld name="Section Header Yellow">
    <p:bg>
      <p:bgPr>
        <a:solidFill>
          <a:srgbClr val="F4B400"/>
        </a:solidFill>
        <a:effectLst/>
      </p:bgPr>
    </p:bg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0"/>
          <p:cNvSpPr/>
          <p:nvPr/>
        </p:nvSpPr>
        <p:spPr>
          <a:xfrm flipH="1">
            <a:off x="3450348" y="767950"/>
            <a:ext cx="5693700" cy="4375500"/>
          </a:xfrm>
          <a:prstGeom prst="rtTriangle">
            <a:avLst/>
          </a:prstGeom>
          <a:solidFill>
            <a:srgbClr val="FFCC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40"/>
          <p:cNvSpPr/>
          <p:nvPr/>
        </p:nvSpPr>
        <p:spPr>
          <a:xfrm rot="10800000">
            <a:off x="3263749" y="0"/>
            <a:ext cx="5880300" cy="2994900"/>
          </a:xfrm>
          <a:prstGeom prst="rtTriangle">
            <a:avLst/>
          </a:prstGeom>
          <a:solidFill>
            <a:srgbClr val="BF9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40"/>
          <p:cNvSpPr txBox="1">
            <a:spLocks noGrp="1"/>
          </p:cNvSpPr>
          <p:nvPr>
            <p:ph type="title"/>
          </p:nvPr>
        </p:nvSpPr>
        <p:spPr>
          <a:xfrm>
            <a:off x="176225" y="742275"/>
            <a:ext cx="8222100" cy="10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None/>
              <a:defRPr sz="36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2pPr>
            <a:lvl3pPr lvl="2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3pPr>
            <a:lvl4pPr lvl="3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4pPr>
            <a:lvl5pPr lvl="4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5pPr>
            <a:lvl6pPr lvl="5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6pPr>
            <a:lvl7pPr lvl="6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7pPr>
            <a:lvl8pPr lvl="7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8pPr>
            <a:lvl9pPr lvl="8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pic>
        <p:nvPicPr>
          <p:cNvPr id="224" name="Google Shape;224;p4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6218" y="4841764"/>
            <a:ext cx="555300" cy="171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40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</a:pPr>
            <a:r>
              <a:rPr lang="en" sz="6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Gray">
  <p:cSld name="Section Header Gray">
    <p:bg>
      <p:bgPr>
        <a:solidFill>
          <a:srgbClr val="999999"/>
        </a:solidFill>
        <a:effectLst/>
      </p:bgPr>
    </p:bg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2"/>
          <p:cNvSpPr/>
          <p:nvPr/>
        </p:nvSpPr>
        <p:spPr>
          <a:xfrm flipH="1">
            <a:off x="3450348" y="767950"/>
            <a:ext cx="5693700" cy="4375500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42"/>
          <p:cNvSpPr/>
          <p:nvPr/>
        </p:nvSpPr>
        <p:spPr>
          <a:xfrm rot="10800000">
            <a:off x="3263749" y="0"/>
            <a:ext cx="5880300" cy="2994900"/>
          </a:xfrm>
          <a:prstGeom prst="rtTriangle">
            <a:avLst/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42"/>
          <p:cNvSpPr txBox="1">
            <a:spLocks noGrp="1"/>
          </p:cNvSpPr>
          <p:nvPr>
            <p:ph type="title"/>
          </p:nvPr>
        </p:nvSpPr>
        <p:spPr>
          <a:xfrm>
            <a:off x="176225" y="742275"/>
            <a:ext cx="8222100" cy="10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None/>
              <a:defRPr sz="36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2pPr>
            <a:lvl3pPr lvl="2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3pPr>
            <a:lvl4pPr lvl="3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4pPr>
            <a:lvl5pPr lvl="4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5pPr>
            <a:lvl6pPr lvl="5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6pPr>
            <a:lvl7pPr lvl="6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7pPr>
            <a:lvl8pPr lvl="7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8pPr>
            <a:lvl9pPr lvl="8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pic>
        <p:nvPicPr>
          <p:cNvPr id="236" name="Google Shape;236;p4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6218" y="4841764"/>
            <a:ext cx="555300" cy="171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42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</a:pPr>
            <a:r>
              <a:rPr lang="en" sz="6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Green">
  <p:cSld name="Section Header Green">
    <p:bg>
      <p:bgPr>
        <a:solidFill>
          <a:srgbClr val="34A853"/>
        </a:solidFill>
        <a:effectLst/>
      </p:bgPr>
    </p:bg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1"/>
          <p:cNvSpPr/>
          <p:nvPr/>
        </p:nvSpPr>
        <p:spPr>
          <a:xfrm flipH="1">
            <a:off x="3450348" y="767950"/>
            <a:ext cx="5693700" cy="4375500"/>
          </a:xfrm>
          <a:prstGeom prst="rtTriangle">
            <a:avLst/>
          </a:prstGeom>
          <a:solidFill>
            <a:srgbClr val="57BB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41"/>
          <p:cNvSpPr/>
          <p:nvPr/>
        </p:nvSpPr>
        <p:spPr>
          <a:xfrm rot="10800000">
            <a:off x="3263749" y="0"/>
            <a:ext cx="5880300" cy="2994900"/>
          </a:xfrm>
          <a:prstGeom prst="rtTriangle">
            <a:avLst/>
          </a:prstGeom>
          <a:solidFill>
            <a:srgbClr val="3493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41"/>
          <p:cNvSpPr txBox="1">
            <a:spLocks noGrp="1"/>
          </p:cNvSpPr>
          <p:nvPr>
            <p:ph type="title"/>
          </p:nvPr>
        </p:nvSpPr>
        <p:spPr>
          <a:xfrm>
            <a:off x="176225" y="742275"/>
            <a:ext cx="8222100" cy="10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None/>
              <a:defRPr sz="36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2pPr>
            <a:lvl3pPr lvl="2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3pPr>
            <a:lvl4pPr lvl="3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4pPr>
            <a:lvl5pPr lvl="4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5pPr>
            <a:lvl6pPr lvl="5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6pPr>
            <a:lvl7pPr lvl="6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7pPr>
            <a:lvl8pPr lvl="7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8pPr>
            <a:lvl9pPr lvl="8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pic>
        <p:nvPicPr>
          <p:cNvPr id="230" name="Google Shape;230;p4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6218" y="4841764"/>
            <a:ext cx="555300" cy="171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41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</a:pPr>
            <a:r>
              <a:rPr lang="en" sz="6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59029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ue Footer - Title &amp; Body">
  <p:cSld name="Blue Footer - Title &amp; Body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oogle Shape;65;p16"/>
          <p:cNvGrpSpPr/>
          <p:nvPr/>
        </p:nvGrpSpPr>
        <p:grpSpPr>
          <a:xfrm>
            <a:off x="-19032" y="4626756"/>
            <a:ext cx="9182148" cy="548400"/>
            <a:chOff x="-19032" y="4617750"/>
            <a:chExt cx="9182148" cy="548400"/>
          </a:xfrm>
        </p:grpSpPr>
        <p:sp>
          <p:nvSpPr>
            <p:cNvPr id="66" name="Google Shape;66;p16"/>
            <p:cNvSpPr/>
            <p:nvPr/>
          </p:nvSpPr>
          <p:spPr>
            <a:xfrm flipH="1">
              <a:off x="19116" y="4617750"/>
              <a:ext cx="9144000" cy="548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20000"/>
                  </a:moveTo>
                  <a:lnTo>
                    <a:pt x="168" y="0"/>
                  </a:lnTo>
                  <a:lnTo>
                    <a:pt x="120000" y="68165"/>
                  </a:lnTo>
                  <a:lnTo>
                    <a:pt x="119832" y="113092"/>
                  </a:lnTo>
                  <a:close/>
                </a:path>
              </a:pathLst>
            </a:custGeom>
            <a:solidFill>
              <a:srgbClr val="3367D6"/>
            </a:solidFill>
            <a:ln>
              <a:noFill/>
            </a:ln>
          </p:spPr>
        </p:sp>
        <p:sp>
          <p:nvSpPr>
            <p:cNvPr id="67" name="Google Shape;67;p16"/>
            <p:cNvSpPr/>
            <p:nvPr/>
          </p:nvSpPr>
          <p:spPr>
            <a:xfrm flipH="1">
              <a:off x="-19032" y="4677825"/>
              <a:ext cx="4769700" cy="474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17227"/>
                  </a:moveTo>
                  <a:lnTo>
                    <a:pt x="120000" y="0"/>
                  </a:lnTo>
                  <a:lnTo>
                    <a:pt x="119904" y="120000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</p:grpSp>
      <p:pic>
        <p:nvPicPr>
          <p:cNvPr id="68" name="Google Shape;68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6218" y="4841764"/>
            <a:ext cx="555300" cy="17100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None/>
              <a:defRPr sz="2600" b="0" i="0" u="none" strike="noStrike" cap="non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2pPr>
            <a:lvl3pPr lvl="2" indent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3pPr>
            <a:lvl4pPr lvl="3" indent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4pPr>
            <a:lvl5pPr lvl="4" indent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5pPr>
            <a:lvl6pPr lvl="5" indent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6pPr>
            <a:lvl7pPr lvl="6" indent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7pPr>
            <a:lvl8pPr lvl="7" indent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8pPr>
            <a:lvl9pPr lvl="8" indent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176225" y="1305875"/>
            <a:ext cx="5244900" cy="26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  <a:buClr>
                <a:schemeClr val="accent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Font typeface="Roboto"/>
              <a:buNone/>
            </a:pPr>
            <a:r>
              <a:rPr lang="en" sz="600" b="0" i="0" u="none" strike="noStrike" cap="none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Title">
  <p:cSld name="Blank - Title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>
            <a:spLocks noGrp="1"/>
          </p:cNvSpPr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None/>
              <a:defRPr sz="2600" b="0" i="0" u="none" strike="noStrike" cap="non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2pPr>
            <a:lvl3pPr lvl="2" indent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3pPr>
            <a:lvl4pPr lvl="3" indent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4pPr>
            <a:lvl5pPr lvl="4" indent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5pPr>
            <a:lvl6pPr lvl="5" indent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6pPr>
            <a:lvl7pPr lvl="6" indent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7pPr>
            <a:lvl8pPr lvl="7" indent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8pPr>
            <a:lvl9pPr lvl="8" indent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74" name="Google Shape;74;p17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Font typeface="Roboto"/>
              <a:buNone/>
            </a:pPr>
            <a:r>
              <a:rPr lang="en" sz="600" b="0" i="0" u="none" strike="noStrike" cap="none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/>
          </a:p>
        </p:txBody>
      </p:sp>
      <p:pic>
        <p:nvPicPr>
          <p:cNvPr id="75" name="Google Shape;75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6225" y="4841775"/>
            <a:ext cx="538200" cy="17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Blue Footer">
  <p:cSld name="Blank Blue Footer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8"/>
          <p:cNvSpPr txBox="1"/>
          <p:nvPr/>
        </p:nvSpPr>
        <p:spPr>
          <a:xfrm>
            <a:off x="4698025" y="4790450"/>
            <a:ext cx="4345800" cy="3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</a:pPr>
            <a:r>
              <a:rPr lang="en" sz="6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Source:  Lorem ipsum dolor sit amet, consectetur adipiscing elit. Duis non erat sem</a:t>
            </a:r>
            <a:endParaRPr/>
          </a:p>
        </p:txBody>
      </p:sp>
      <p:sp>
        <p:nvSpPr>
          <p:cNvPr id="78" name="Google Shape;78;p18"/>
          <p:cNvSpPr txBox="1">
            <a:spLocks noGrp="1"/>
          </p:cNvSpPr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None/>
              <a:defRPr sz="2600" b="0" i="0" u="none" strike="noStrike" cap="non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2pPr>
            <a:lvl3pPr lvl="2" indent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3pPr>
            <a:lvl4pPr lvl="3" indent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4pPr>
            <a:lvl5pPr lvl="4" indent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5pPr>
            <a:lvl6pPr lvl="5" indent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6pPr>
            <a:lvl7pPr lvl="6" indent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7pPr>
            <a:lvl8pPr lvl="7" indent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8pPr>
            <a:lvl9pPr lvl="8" indent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8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Font typeface="Roboto"/>
              <a:buNone/>
            </a:pPr>
            <a:r>
              <a:rPr lang="en" sz="600" b="0" i="0" u="none" strike="noStrike" cap="none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/>
          </a:p>
        </p:txBody>
      </p:sp>
      <p:grpSp>
        <p:nvGrpSpPr>
          <p:cNvPr id="80" name="Google Shape;80;p18"/>
          <p:cNvGrpSpPr/>
          <p:nvPr/>
        </p:nvGrpSpPr>
        <p:grpSpPr>
          <a:xfrm>
            <a:off x="-19032" y="4626756"/>
            <a:ext cx="9182148" cy="548400"/>
            <a:chOff x="-19032" y="4617750"/>
            <a:chExt cx="9182148" cy="548400"/>
          </a:xfrm>
        </p:grpSpPr>
        <p:sp>
          <p:nvSpPr>
            <p:cNvPr id="81" name="Google Shape;81;p18"/>
            <p:cNvSpPr/>
            <p:nvPr/>
          </p:nvSpPr>
          <p:spPr>
            <a:xfrm flipH="1">
              <a:off x="19116" y="4617750"/>
              <a:ext cx="9144000" cy="548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20000"/>
                  </a:moveTo>
                  <a:lnTo>
                    <a:pt x="168" y="0"/>
                  </a:lnTo>
                  <a:lnTo>
                    <a:pt x="120000" y="68165"/>
                  </a:lnTo>
                  <a:lnTo>
                    <a:pt x="119832" y="113092"/>
                  </a:lnTo>
                  <a:close/>
                </a:path>
              </a:pathLst>
            </a:custGeom>
            <a:solidFill>
              <a:srgbClr val="3367D6"/>
            </a:solidFill>
            <a:ln>
              <a:noFill/>
            </a:ln>
          </p:spPr>
        </p:sp>
        <p:sp>
          <p:nvSpPr>
            <p:cNvPr id="82" name="Google Shape;82;p18"/>
            <p:cNvSpPr/>
            <p:nvPr/>
          </p:nvSpPr>
          <p:spPr>
            <a:xfrm flipH="1">
              <a:off x="-19032" y="4677825"/>
              <a:ext cx="4769700" cy="474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17227"/>
                  </a:moveTo>
                  <a:lnTo>
                    <a:pt x="120000" y="0"/>
                  </a:lnTo>
                  <a:lnTo>
                    <a:pt x="119904" y="120000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</p:grpSp>
      <p:pic>
        <p:nvPicPr>
          <p:cNvPr id="83" name="Google Shape;83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6218" y="4841764"/>
            <a:ext cx="555300" cy="17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Blue &amp; 3 Text">
  <p:cSld name="Half Color Blue &amp; 3 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9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9"/>
          <p:cNvSpPr txBox="1">
            <a:spLocks noGrp="1"/>
          </p:cNvSpPr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None/>
              <a:defRPr sz="2600" b="0" i="0" u="none" strike="noStrike" cap="non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2pPr>
            <a:lvl3pPr lvl="2" indent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3pPr>
            <a:lvl4pPr lvl="3" indent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4pPr>
            <a:lvl5pPr lvl="4" indent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5pPr>
            <a:lvl6pPr lvl="5" indent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6pPr>
            <a:lvl7pPr lvl="6" indent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7pPr>
            <a:lvl8pPr lvl="7" indent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8pPr>
            <a:lvl9pPr lvl="8" indent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87" name="Google Shape;87;p19"/>
          <p:cNvSpPr txBox="1">
            <a:spLocks noGrp="1"/>
          </p:cNvSpPr>
          <p:nvPr>
            <p:ph type="body" idx="1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sz="1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sz="1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sz="1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sz="1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sz="1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sz="1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sz="1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sz="1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  <a:buClr>
                <a:schemeClr val="accent1"/>
              </a:buClr>
              <a:buSzPts val="1400"/>
              <a:buFont typeface="Roboto"/>
              <a:buNone/>
              <a:defRPr sz="1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8" name="Google Shape;88;p19"/>
          <p:cNvSpPr txBox="1">
            <a:spLocks noGrp="1"/>
          </p:cNvSpPr>
          <p:nvPr>
            <p:ph type="body" idx="2"/>
          </p:nvPr>
        </p:nvSpPr>
        <p:spPr>
          <a:xfrm>
            <a:off x="189175" y="2441125"/>
            <a:ext cx="3315000" cy="8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sz="1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sz="1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sz="1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sz="1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sz="1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sz="1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sz="1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sz="1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  <a:buClr>
                <a:schemeClr val="accent1"/>
              </a:buClr>
              <a:buSzPts val="1400"/>
              <a:buFont typeface="Roboto"/>
              <a:buNone/>
              <a:defRPr sz="1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9" name="Google Shape;89;p19"/>
          <p:cNvSpPr txBox="1">
            <a:spLocks noGrp="1"/>
          </p:cNvSpPr>
          <p:nvPr>
            <p:ph type="body" idx="3"/>
          </p:nvPr>
        </p:nvSpPr>
        <p:spPr>
          <a:xfrm>
            <a:off x="198175" y="3450025"/>
            <a:ext cx="3315000" cy="8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sz="1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sz="1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sz="1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sz="1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sz="1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sz="1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sz="1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sz="1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  <a:buClr>
                <a:schemeClr val="accent1"/>
              </a:buClr>
              <a:buSzPts val="1400"/>
              <a:buFont typeface="Roboto"/>
              <a:buNone/>
              <a:defRPr sz="1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90" name="Google Shape;90;p19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</a:pPr>
            <a:r>
              <a:rPr lang="en" sz="6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/>
          </a:p>
        </p:txBody>
      </p:sp>
      <p:pic>
        <p:nvPicPr>
          <p:cNvPr id="91" name="Google Shape;91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6225" y="4841775"/>
            <a:ext cx="538200" cy="17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d Footer - Title &amp; Body">
  <p:cSld name="Red Footer - Title &amp; Body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0"/>
          <p:cNvSpPr txBox="1">
            <a:spLocks noGrp="1"/>
          </p:cNvSpPr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None/>
              <a:defRPr sz="2600" b="0" i="0" u="none" strike="noStrike" cap="non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2pPr>
            <a:lvl3pPr lvl="2" indent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3pPr>
            <a:lvl4pPr lvl="3" indent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4pPr>
            <a:lvl5pPr lvl="4" indent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5pPr>
            <a:lvl6pPr lvl="5" indent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6pPr>
            <a:lvl7pPr lvl="6" indent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7pPr>
            <a:lvl8pPr lvl="7" indent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8pPr>
            <a:lvl9pPr lvl="8" indent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94" name="Google Shape;94;p20"/>
          <p:cNvSpPr/>
          <p:nvPr/>
        </p:nvSpPr>
        <p:spPr>
          <a:xfrm flipH="1">
            <a:off x="25698" y="4617750"/>
            <a:ext cx="9144000" cy="548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120000"/>
                </a:moveTo>
                <a:lnTo>
                  <a:pt x="168" y="0"/>
                </a:lnTo>
                <a:lnTo>
                  <a:pt x="120000" y="68165"/>
                </a:lnTo>
                <a:lnTo>
                  <a:pt x="119832" y="113092"/>
                </a:lnTo>
                <a:close/>
              </a:path>
            </a:pathLst>
          </a:custGeom>
          <a:solidFill>
            <a:srgbClr val="800000"/>
          </a:solidFill>
          <a:ln>
            <a:noFill/>
          </a:ln>
        </p:spPr>
      </p:sp>
      <p:sp>
        <p:nvSpPr>
          <p:cNvPr id="95" name="Google Shape;95;p20"/>
          <p:cNvSpPr/>
          <p:nvPr/>
        </p:nvSpPr>
        <p:spPr>
          <a:xfrm flipH="1">
            <a:off x="-12450" y="4686832"/>
            <a:ext cx="4769700" cy="474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117227"/>
                </a:moveTo>
                <a:lnTo>
                  <a:pt x="120000" y="0"/>
                </a:lnTo>
                <a:lnTo>
                  <a:pt x="119904" y="120000"/>
                </a:lnTo>
                <a:close/>
              </a:path>
            </a:pathLst>
          </a:custGeom>
          <a:solidFill>
            <a:srgbClr val="EA4335"/>
          </a:solidFill>
          <a:ln>
            <a:noFill/>
          </a:ln>
        </p:spPr>
      </p:sp>
      <p:pic>
        <p:nvPicPr>
          <p:cNvPr id="96" name="Google Shape;96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6218" y="4841764"/>
            <a:ext cx="555300" cy="1710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20"/>
          <p:cNvSpPr txBox="1">
            <a:spLocks noGrp="1"/>
          </p:cNvSpPr>
          <p:nvPr>
            <p:ph type="body" idx="1"/>
          </p:nvPr>
        </p:nvSpPr>
        <p:spPr>
          <a:xfrm>
            <a:off x="176225" y="1305875"/>
            <a:ext cx="5244900" cy="26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  <a:buClr>
                <a:schemeClr val="accent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98" name="Google Shape;98;p20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Font typeface="Roboto"/>
              <a:buNone/>
            </a:pPr>
            <a:r>
              <a:rPr lang="en" sz="600" b="0" i="0" u="none" strike="noStrike" cap="none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Yellow Footer - Title &amp; Body">
  <p:cSld name="Yellow Footer - Title &amp; Bod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None/>
              <a:defRPr sz="2600" b="0" i="0" u="none" strike="noStrike" cap="non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2pPr>
            <a:lvl3pPr lvl="2" indent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3pPr>
            <a:lvl4pPr lvl="3" indent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4pPr>
            <a:lvl5pPr lvl="4" indent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5pPr>
            <a:lvl6pPr lvl="5" indent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6pPr>
            <a:lvl7pPr lvl="6" indent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7pPr>
            <a:lvl8pPr lvl="7" indent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8pPr>
            <a:lvl9pPr lvl="8" indent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21"/>
          <p:cNvSpPr/>
          <p:nvPr/>
        </p:nvSpPr>
        <p:spPr>
          <a:xfrm flipH="1">
            <a:off x="25698" y="4617750"/>
            <a:ext cx="9144000" cy="548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120000"/>
                </a:moveTo>
                <a:lnTo>
                  <a:pt x="168" y="0"/>
                </a:lnTo>
                <a:lnTo>
                  <a:pt x="120000" y="68165"/>
                </a:lnTo>
                <a:lnTo>
                  <a:pt x="119832" y="113092"/>
                </a:lnTo>
                <a:close/>
              </a:path>
            </a:pathLst>
          </a:custGeom>
          <a:solidFill>
            <a:srgbClr val="FBBC05"/>
          </a:solidFill>
          <a:ln>
            <a:noFill/>
          </a:ln>
        </p:spPr>
      </p:sp>
      <p:sp>
        <p:nvSpPr>
          <p:cNvPr id="102" name="Google Shape;102;p21"/>
          <p:cNvSpPr txBox="1">
            <a:spLocks noGrp="1"/>
          </p:cNvSpPr>
          <p:nvPr>
            <p:ph type="body" idx="1"/>
          </p:nvPr>
        </p:nvSpPr>
        <p:spPr>
          <a:xfrm>
            <a:off x="176225" y="1305875"/>
            <a:ext cx="5244900" cy="26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  <a:buClr>
                <a:schemeClr val="accent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03" name="Google Shape;103;p21"/>
          <p:cNvSpPr/>
          <p:nvPr/>
        </p:nvSpPr>
        <p:spPr>
          <a:xfrm flipH="1">
            <a:off x="-12450" y="4677825"/>
            <a:ext cx="4769700" cy="474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117227"/>
                </a:moveTo>
                <a:lnTo>
                  <a:pt x="120000" y="0"/>
                </a:lnTo>
                <a:lnTo>
                  <a:pt x="119904" y="120000"/>
                </a:lnTo>
                <a:close/>
              </a:path>
            </a:pathLst>
          </a:custGeom>
          <a:solidFill>
            <a:srgbClr val="FFCC50"/>
          </a:solidFill>
          <a:ln>
            <a:noFill/>
          </a:ln>
        </p:spPr>
      </p:sp>
      <p:pic>
        <p:nvPicPr>
          <p:cNvPr id="104" name="Google Shape;104;p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6218" y="4841764"/>
            <a:ext cx="555300" cy="17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21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Font typeface="Roboto"/>
              <a:buNone/>
            </a:pPr>
            <a:r>
              <a:rPr lang="en" sz="600" b="0" i="0" u="none" strike="noStrike" cap="none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een Footer - Title &amp; Body">
  <p:cSld name="Green Footer - Title &amp; Body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None/>
              <a:defRPr sz="2600" b="0" i="0" u="none" strike="noStrike" cap="non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2pPr>
            <a:lvl3pPr lvl="2" indent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3pPr>
            <a:lvl4pPr lvl="3" indent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4pPr>
            <a:lvl5pPr lvl="4" indent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5pPr>
            <a:lvl6pPr lvl="5" indent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6pPr>
            <a:lvl7pPr lvl="6" indent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7pPr>
            <a:lvl8pPr lvl="7" indent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8pPr>
            <a:lvl9pPr lvl="8" indent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08" name="Google Shape;108;p22"/>
          <p:cNvSpPr/>
          <p:nvPr/>
        </p:nvSpPr>
        <p:spPr>
          <a:xfrm>
            <a:off x="81075" y="4617750"/>
            <a:ext cx="9088500" cy="548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19999" y="120000"/>
                </a:moveTo>
                <a:lnTo>
                  <a:pt x="119831" y="0"/>
                </a:lnTo>
                <a:lnTo>
                  <a:pt x="0" y="69713"/>
                </a:lnTo>
                <a:lnTo>
                  <a:pt x="286" y="113095"/>
                </a:lnTo>
                <a:close/>
              </a:path>
            </a:pathLst>
          </a:custGeom>
          <a:solidFill>
            <a:srgbClr val="349351"/>
          </a:solidFill>
          <a:ln>
            <a:noFill/>
          </a:ln>
        </p:spPr>
      </p:sp>
      <p:sp>
        <p:nvSpPr>
          <p:cNvPr id="109" name="Google Shape;109;p22"/>
          <p:cNvSpPr/>
          <p:nvPr/>
        </p:nvSpPr>
        <p:spPr>
          <a:xfrm flipH="1">
            <a:off x="-12450" y="4686832"/>
            <a:ext cx="4769700" cy="474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117227"/>
                </a:moveTo>
                <a:lnTo>
                  <a:pt x="120000" y="0"/>
                </a:lnTo>
                <a:lnTo>
                  <a:pt x="119904" y="120000"/>
                </a:lnTo>
                <a:close/>
              </a:path>
            </a:pathLst>
          </a:custGeom>
          <a:solidFill>
            <a:srgbClr val="34A853"/>
          </a:solidFill>
          <a:ln>
            <a:noFill/>
          </a:ln>
        </p:spPr>
      </p:sp>
      <p:pic>
        <p:nvPicPr>
          <p:cNvPr id="110" name="Google Shape;110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6218" y="4841764"/>
            <a:ext cx="555300" cy="17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2"/>
          <p:cNvSpPr txBox="1">
            <a:spLocks noGrp="1"/>
          </p:cNvSpPr>
          <p:nvPr>
            <p:ph type="body" idx="1"/>
          </p:nvPr>
        </p:nvSpPr>
        <p:spPr>
          <a:xfrm>
            <a:off x="176225" y="1305875"/>
            <a:ext cx="5244900" cy="26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  <a:buClr>
                <a:schemeClr val="accent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12" name="Google Shape;112;p22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Font typeface="Roboto"/>
              <a:buNone/>
            </a:pPr>
            <a:r>
              <a:rPr lang="en" sz="600" b="0" i="0" u="none" strike="noStrike" cap="none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71900" y="674775"/>
            <a:ext cx="82221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2pPr>
            <a:lvl3pPr lvl="2" indent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3pPr>
            <a:lvl4pPr lvl="3" indent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4pPr>
            <a:lvl5pPr lvl="4" indent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5pPr>
            <a:lvl6pPr lvl="5" indent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6pPr>
            <a:lvl7pPr lvl="6" indent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7pPr>
            <a:lvl8pPr lvl="7" indent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8pPr>
            <a:lvl9pPr lvl="8" indent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71900" y="1522175"/>
            <a:ext cx="8222100" cy="28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  <a:buClr>
                <a:schemeClr val="accen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7" r:id="rId28"/>
    <p:sldLayoutId id="2147483690" r:id="rId2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6.png"/><Relationship Id="rId4" Type="http://schemas.openxmlformats.org/officeDocument/2006/relationships/image" Target="../media/image25.jp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73"/>
          <p:cNvSpPr txBox="1">
            <a:spLocks noGrp="1"/>
          </p:cNvSpPr>
          <p:nvPr>
            <p:ph type="title"/>
          </p:nvPr>
        </p:nvSpPr>
        <p:spPr>
          <a:xfrm>
            <a:off x="460948" y="1502735"/>
            <a:ext cx="8222100" cy="392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" sz="1600" dirty="0"/>
              <a:t>Ad Grants Online Marketing Challenge | P</a:t>
            </a:r>
            <a:r>
              <a:rPr lang="en-US" sz="1600" dirty="0"/>
              <a:t>ost</a:t>
            </a:r>
            <a:r>
              <a:rPr lang="en" sz="1600" dirty="0"/>
              <a:t>-</a:t>
            </a:r>
            <a:r>
              <a:rPr lang="en-US" sz="1600" dirty="0"/>
              <a:t>C</a:t>
            </a:r>
            <a:r>
              <a:rPr lang="en" sz="1600" dirty="0"/>
              <a:t>ampaign Repor</a:t>
            </a:r>
            <a:r>
              <a:rPr lang="en-US" sz="1600" dirty="0"/>
              <a:t>t</a:t>
            </a:r>
            <a:endParaRPr sz="1600" dirty="0"/>
          </a:p>
        </p:txBody>
      </p:sp>
      <p:pic>
        <p:nvPicPr>
          <p:cNvPr id="1030" name="Picture 6" descr="Image result for 7000 languages">
            <a:extLst>
              <a:ext uri="{FF2B5EF4-FFF2-40B4-BE49-F238E27FC236}">
                <a16:creationId xmlns:a16="http://schemas.microsoft.com/office/drawing/2014/main" id="{16E46C79-8DC0-4034-ACDD-879DFB6531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5685" y="170459"/>
            <a:ext cx="979520" cy="979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Google Shape;430;p73">
            <a:extLst>
              <a:ext uri="{FF2B5EF4-FFF2-40B4-BE49-F238E27FC236}">
                <a16:creationId xmlns:a16="http://schemas.microsoft.com/office/drawing/2014/main" id="{65654DB5-3D9B-47D1-8CB5-B63D4B1225D1}"/>
              </a:ext>
            </a:extLst>
          </p:cNvPr>
          <p:cNvSpPr txBox="1">
            <a:spLocks/>
          </p:cNvSpPr>
          <p:nvPr/>
        </p:nvSpPr>
        <p:spPr>
          <a:xfrm>
            <a:off x="1817912" y="2235789"/>
            <a:ext cx="5508172" cy="671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None/>
              <a:defRPr sz="36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b="1" dirty="0"/>
              <a:t>7000 Languages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02843E-352D-4670-A349-17EAE3E9D674}"/>
              </a:ext>
            </a:extLst>
          </p:cNvPr>
          <p:cNvSpPr txBox="1"/>
          <p:nvPr/>
        </p:nvSpPr>
        <p:spPr>
          <a:xfrm>
            <a:off x="271129" y="4228213"/>
            <a:ext cx="86017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Neethu Narayanan | Ayyappa Reddy Satti | Jagruti Jangal Wagh | Srishti Kshirsagar Sopan | Anand Muraleedharan</a:t>
            </a:r>
          </a:p>
        </p:txBody>
      </p:sp>
      <p:pic>
        <p:nvPicPr>
          <p:cNvPr id="2052" name="Picture 4" descr="Image result for GOMC logo transparent">
            <a:extLst>
              <a:ext uri="{FF2B5EF4-FFF2-40B4-BE49-F238E27FC236}">
                <a16:creationId xmlns:a16="http://schemas.microsoft.com/office/drawing/2014/main" id="{96EED498-7022-4E7D-B809-44765DBDBB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29" y="285010"/>
            <a:ext cx="1914328" cy="623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5"/>
          <p:cNvSpPr txBox="1">
            <a:spLocks noGrp="1"/>
          </p:cNvSpPr>
          <p:nvPr>
            <p:ph type="title"/>
          </p:nvPr>
        </p:nvSpPr>
        <p:spPr>
          <a:xfrm>
            <a:off x="1264950" y="258856"/>
            <a:ext cx="66141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sz="3200" dirty="0">
                <a:solidFill>
                  <a:schemeClr val="accent5"/>
                </a:solidFill>
                <a:latin typeface="Arial"/>
                <a:cs typeface="Arial"/>
              </a:rPr>
              <a:t>Week 4 - </a:t>
            </a:r>
            <a:r>
              <a:rPr lang="en" sz="3200" dirty="0">
                <a:solidFill>
                  <a:schemeClr val="accent5"/>
                </a:solidFill>
                <a:latin typeface="Arial"/>
                <a:cs typeface="Arial"/>
              </a:rPr>
              <a:t>Campaign Overview</a:t>
            </a:r>
            <a:endParaRPr sz="3200" dirty="0">
              <a:solidFill>
                <a:schemeClr val="accent5"/>
              </a:solidFill>
              <a:latin typeface="Arial"/>
              <a:cs typeface="Arial"/>
            </a:endParaRPr>
          </a:p>
        </p:txBody>
      </p:sp>
      <p:sp>
        <p:nvSpPr>
          <p:cNvPr id="257" name="Google Shape;257;p45"/>
          <p:cNvSpPr txBox="1"/>
          <p:nvPr/>
        </p:nvSpPr>
        <p:spPr>
          <a:xfrm>
            <a:off x="496394" y="1115650"/>
            <a:ext cx="8264833" cy="2912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" sz="1200" b="1" dirty="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D56C7F5-4791-42BF-9D0E-D8CA186DAD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0368586"/>
              </p:ext>
            </p:extLst>
          </p:nvPr>
        </p:nvGraphicFramePr>
        <p:xfrm>
          <a:off x="496394" y="1390295"/>
          <a:ext cx="8368393" cy="2536460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1673678">
                  <a:extLst>
                    <a:ext uri="{9D8B030D-6E8A-4147-A177-3AD203B41FA5}">
                      <a16:colId xmlns:a16="http://schemas.microsoft.com/office/drawing/2014/main" val="3620476890"/>
                    </a:ext>
                  </a:extLst>
                </a:gridCol>
                <a:gridCol w="1040971">
                  <a:extLst>
                    <a:ext uri="{9D8B030D-6E8A-4147-A177-3AD203B41FA5}">
                      <a16:colId xmlns:a16="http://schemas.microsoft.com/office/drawing/2014/main" val="688236267"/>
                    </a:ext>
                  </a:extLst>
                </a:gridCol>
                <a:gridCol w="1465576">
                  <a:extLst>
                    <a:ext uri="{9D8B030D-6E8A-4147-A177-3AD203B41FA5}">
                      <a16:colId xmlns:a16="http://schemas.microsoft.com/office/drawing/2014/main" val="1239476960"/>
                    </a:ext>
                  </a:extLst>
                </a:gridCol>
                <a:gridCol w="699481">
                  <a:extLst>
                    <a:ext uri="{9D8B030D-6E8A-4147-A177-3AD203B41FA5}">
                      <a16:colId xmlns:a16="http://schemas.microsoft.com/office/drawing/2014/main" val="2381274574"/>
                    </a:ext>
                  </a:extLst>
                </a:gridCol>
                <a:gridCol w="3488687">
                  <a:extLst>
                    <a:ext uri="{9D8B030D-6E8A-4147-A177-3AD203B41FA5}">
                      <a16:colId xmlns:a16="http://schemas.microsoft.com/office/drawing/2014/main" val="185912355"/>
                    </a:ext>
                  </a:extLst>
                </a:gridCol>
              </a:tblGrid>
              <a:tr h="45693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Campaigns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Daily Budget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Bidding Strategy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Clicks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Comments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6460614"/>
                  </a:ext>
                </a:extLst>
              </a:tr>
              <a:tr h="52478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7000 Languages Brand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$184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Target CPA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aseline="0" dirty="0"/>
                        <a:t>Increased daily budget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3210592"/>
                  </a:ext>
                </a:extLst>
              </a:tr>
              <a:tr h="52478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Language Specific Targeting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$65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Target CPA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Suggested for improvement of content</a:t>
                      </a:r>
                      <a:r>
                        <a:rPr lang="en-US" sz="1200" baseline="0" dirty="0"/>
                        <a:t> on landing pages; Device Bid Adjustment was added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055995"/>
                  </a:ext>
                </a:extLst>
              </a:tr>
              <a:tr h="45693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Driving Donations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$40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Maximize clicks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Removed redundant and non-performing Keywords; Changed the bidding strategy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3993078"/>
                  </a:ext>
                </a:extLst>
              </a:tr>
              <a:tr h="45693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7000 Languages Brand AU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$32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Target CPA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Compliance</a:t>
                      </a:r>
                      <a:r>
                        <a:rPr lang="en-US" sz="1200" baseline="0" dirty="0"/>
                        <a:t> Issue with Location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4311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15246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5"/>
          <p:cNvSpPr txBox="1">
            <a:spLocks noGrp="1"/>
          </p:cNvSpPr>
          <p:nvPr>
            <p:ph type="title"/>
          </p:nvPr>
        </p:nvSpPr>
        <p:spPr>
          <a:xfrm>
            <a:off x="610211" y="167956"/>
            <a:ext cx="784276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sz="2800" dirty="0">
                <a:solidFill>
                  <a:schemeClr val="accent5"/>
                </a:solidFill>
                <a:latin typeface="Arial"/>
                <a:cs typeface="Arial"/>
              </a:rPr>
              <a:t>Week 4 -  Achievements and Improvements</a:t>
            </a:r>
            <a:endParaRPr sz="2800" dirty="0">
              <a:solidFill>
                <a:schemeClr val="accent5"/>
              </a:solidFill>
              <a:latin typeface="Arial"/>
              <a:cs typeface="Arial"/>
            </a:endParaRPr>
          </a:p>
        </p:txBody>
      </p:sp>
      <p:sp>
        <p:nvSpPr>
          <p:cNvPr id="257" name="Google Shape;257;p45"/>
          <p:cNvSpPr txBox="1"/>
          <p:nvPr/>
        </p:nvSpPr>
        <p:spPr>
          <a:xfrm>
            <a:off x="496395" y="1115650"/>
            <a:ext cx="3324238" cy="2912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1">
              <a:lnSpc>
                <a:spcPct val="115000"/>
              </a:lnSpc>
            </a:pPr>
            <a:r>
              <a:rPr lang="en-US" sz="12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Achievements:</a:t>
            </a:r>
          </a:p>
          <a:p>
            <a:pPr marL="171450" lvl="1" indent="-1714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Effective utilization of the campaign budget</a:t>
            </a:r>
          </a:p>
          <a:p>
            <a:pPr marL="171450" lvl="1" indent="-1714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Improved CTR in Drive Donations campaign</a:t>
            </a:r>
          </a:p>
          <a:p>
            <a:pPr marL="171450" lvl="1" indent="-1714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Improved the overall structure of the campaigns by removing the redundant and non-performing keywords</a:t>
            </a:r>
          </a:p>
          <a:p>
            <a:pPr marL="171450" lvl="1" indent="-171450">
              <a:lnSpc>
                <a:spcPct val="115000"/>
              </a:lnSpc>
              <a:buFont typeface="Arial" panose="020B0604020202020204" pitchFamily="34" charset="0"/>
              <a:buChar char="•"/>
            </a:pPr>
            <a:endParaRPr lang="en" sz="1200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1">
              <a:lnSpc>
                <a:spcPct val="115000"/>
              </a:lnSpc>
            </a:pPr>
            <a:r>
              <a:rPr lang="en" sz="12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Improvements:</a:t>
            </a:r>
          </a:p>
          <a:p>
            <a:pPr marL="171450" lvl="1" indent="-1714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" sz="12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Comp</a:t>
            </a:r>
            <a:r>
              <a:rPr lang="en-US" sz="12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liance issue with the 7000 Languages Brand AU campaign</a:t>
            </a:r>
            <a:endParaRPr lang="en" sz="1200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1591" y="3050260"/>
            <a:ext cx="4116014" cy="157230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923656"/>
            <a:ext cx="3064506" cy="1983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7912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5"/>
          <p:cNvSpPr txBox="1">
            <a:spLocks noGrp="1"/>
          </p:cNvSpPr>
          <p:nvPr>
            <p:ph type="title"/>
          </p:nvPr>
        </p:nvSpPr>
        <p:spPr>
          <a:xfrm>
            <a:off x="870156" y="283535"/>
            <a:ext cx="7658463" cy="7584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sz="3200" dirty="0">
                <a:solidFill>
                  <a:schemeClr val="accent5"/>
                </a:solidFill>
                <a:latin typeface="Arial"/>
                <a:cs typeface="Arial"/>
              </a:rPr>
              <a:t>Week 5 - </a:t>
            </a:r>
            <a:r>
              <a:rPr lang="en" sz="3200" dirty="0">
                <a:solidFill>
                  <a:schemeClr val="accent5"/>
                </a:solidFill>
                <a:latin typeface="Arial"/>
                <a:cs typeface="Arial"/>
              </a:rPr>
              <a:t>Campaign Overview</a:t>
            </a:r>
            <a:endParaRPr sz="3200" dirty="0">
              <a:solidFill>
                <a:schemeClr val="accent5"/>
              </a:solidFill>
              <a:latin typeface="Arial"/>
              <a:cs typeface="Arial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D56C7F5-4791-42BF-9D0E-D8CA186DAD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7798602"/>
              </p:ext>
            </p:extLst>
          </p:nvPr>
        </p:nvGraphicFramePr>
        <p:xfrm>
          <a:off x="1303855" y="1312321"/>
          <a:ext cx="6791066" cy="2990319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1941221">
                  <a:extLst>
                    <a:ext uri="{9D8B030D-6E8A-4147-A177-3AD203B41FA5}">
                      <a16:colId xmlns:a16="http://schemas.microsoft.com/office/drawing/2014/main" val="3620476890"/>
                    </a:ext>
                  </a:extLst>
                </a:gridCol>
                <a:gridCol w="1104687">
                  <a:extLst>
                    <a:ext uri="{9D8B030D-6E8A-4147-A177-3AD203B41FA5}">
                      <a16:colId xmlns:a16="http://schemas.microsoft.com/office/drawing/2014/main" val="688236267"/>
                    </a:ext>
                  </a:extLst>
                </a:gridCol>
                <a:gridCol w="1392085">
                  <a:extLst>
                    <a:ext uri="{9D8B030D-6E8A-4147-A177-3AD203B41FA5}">
                      <a16:colId xmlns:a16="http://schemas.microsoft.com/office/drawing/2014/main" val="1239476960"/>
                    </a:ext>
                  </a:extLst>
                </a:gridCol>
                <a:gridCol w="996912">
                  <a:extLst>
                    <a:ext uri="{9D8B030D-6E8A-4147-A177-3AD203B41FA5}">
                      <a16:colId xmlns:a16="http://schemas.microsoft.com/office/drawing/2014/main" val="2381274574"/>
                    </a:ext>
                  </a:extLst>
                </a:gridCol>
                <a:gridCol w="1356161">
                  <a:extLst>
                    <a:ext uri="{9D8B030D-6E8A-4147-A177-3AD203B41FA5}">
                      <a16:colId xmlns:a16="http://schemas.microsoft.com/office/drawing/2014/main" val="185912355"/>
                    </a:ext>
                  </a:extLst>
                </a:gridCol>
              </a:tblGrid>
              <a:tr h="56467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Campaigns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Daily Budget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Bidding Strategy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Clicks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Comments</a:t>
                      </a:r>
                      <a:endParaRPr 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6460614"/>
                  </a:ext>
                </a:extLst>
              </a:tr>
              <a:tr h="64814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7000 Languages Brand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$184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Target CPA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286</a:t>
                      </a: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/>
                        <a:t>Resolved issues with the</a:t>
                      </a:r>
                      <a:r>
                        <a:rPr lang="en-US" sz="1200" baseline="0" dirty="0"/>
                        <a:t> AU Campaign;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aseline="0" dirty="0"/>
                        <a:t>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aseline="0" dirty="0"/>
                        <a:t>Added bid adjustments based on the  4 weeks campaign data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3210592"/>
                  </a:ext>
                </a:extLst>
              </a:tr>
              <a:tr h="64814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Language Specific Targeting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$65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Target CPA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26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055995"/>
                  </a:ext>
                </a:extLst>
              </a:tr>
              <a:tr h="56467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Driving Donations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$40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Maximize clicks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38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3993078"/>
                  </a:ext>
                </a:extLst>
              </a:tr>
              <a:tr h="56467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7000 Languages Brand -2</a:t>
                      </a:r>
                      <a:r>
                        <a:rPr lang="en-US" sz="1200" baseline="0" dirty="0"/>
                        <a:t>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$32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Target CPA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69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4311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5505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5"/>
          <p:cNvSpPr txBox="1">
            <a:spLocks noGrp="1"/>
          </p:cNvSpPr>
          <p:nvPr>
            <p:ph type="title"/>
          </p:nvPr>
        </p:nvSpPr>
        <p:spPr>
          <a:xfrm>
            <a:off x="496394" y="171343"/>
            <a:ext cx="66141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accent5"/>
                </a:solidFill>
                <a:latin typeface="Arial"/>
                <a:cs typeface="Arial"/>
              </a:rPr>
              <a:t>Final </a:t>
            </a:r>
            <a:r>
              <a:rPr lang="en" sz="3200" dirty="0">
                <a:solidFill>
                  <a:schemeClr val="accent5"/>
                </a:solidFill>
                <a:latin typeface="Arial"/>
                <a:cs typeface="Arial"/>
              </a:rPr>
              <a:t>Campaign </a:t>
            </a:r>
            <a:r>
              <a:rPr lang="en-US" sz="3200" dirty="0">
                <a:solidFill>
                  <a:schemeClr val="accent5"/>
                </a:solidFill>
                <a:latin typeface="Arial"/>
                <a:cs typeface="Arial"/>
              </a:rPr>
              <a:t>Structure</a:t>
            </a:r>
            <a:endParaRPr sz="3200" dirty="0">
              <a:solidFill>
                <a:schemeClr val="accent5"/>
              </a:solidFill>
              <a:latin typeface="Arial"/>
              <a:cs typeface="Arial"/>
            </a:endParaRPr>
          </a:p>
        </p:txBody>
      </p:sp>
      <p:sp>
        <p:nvSpPr>
          <p:cNvPr id="257" name="Google Shape;257;p45"/>
          <p:cNvSpPr txBox="1"/>
          <p:nvPr/>
        </p:nvSpPr>
        <p:spPr>
          <a:xfrm>
            <a:off x="496394" y="1115650"/>
            <a:ext cx="3629039" cy="2912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" sz="12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7000 Languages Brand </a:t>
            </a:r>
          </a:p>
          <a:p>
            <a:pPr lvl="0">
              <a:lnSpc>
                <a:spcPct val="115000"/>
              </a:lnSpc>
            </a:pPr>
            <a:r>
              <a:rPr lang="en" sz="12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    Allocated </a:t>
            </a:r>
            <a:r>
              <a:rPr lang="en-US" sz="12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Budget – $184/day </a:t>
            </a:r>
          </a:p>
          <a:p>
            <a:pPr lvl="1">
              <a:lnSpc>
                <a:spcPct val="115000"/>
              </a:lnSpc>
            </a:pPr>
            <a:r>
              <a:rPr lang="en-US" sz="12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    Bidding Strategy </a:t>
            </a:r>
            <a:r>
              <a:rPr lang="en-US" sz="120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– Target CPA</a:t>
            </a:r>
            <a:endParaRPr lang="en-US" sz="1200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71450" lvl="0" indent="-1714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" sz="12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Driving donations campaign</a:t>
            </a:r>
            <a:r>
              <a:rPr lang="en-US" sz="12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 </a:t>
            </a:r>
          </a:p>
          <a:p>
            <a:pPr lvl="0">
              <a:lnSpc>
                <a:spcPct val="115000"/>
              </a:lnSpc>
            </a:pPr>
            <a:r>
              <a:rPr lang="en" sz="12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    Allocated </a:t>
            </a:r>
            <a:r>
              <a:rPr lang="en-US" sz="12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Budget – $40/day </a:t>
            </a:r>
          </a:p>
          <a:p>
            <a:pPr lvl="1">
              <a:lnSpc>
                <a:spcPct val="115000"/>
              </a:lnSpc>
            </a:pPr>
            <a:r>
              <a:rPr lang="en-US" sz="12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    Bidding Strategy – Maximize Clicks</a:t>
            </a:r>
            <a:endParaRPr lang="en-US" sz="1200" b="1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71450" lvl="0" indent="-1714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7000 Languages Brand-2</a:t>
            </a:r>
          </a:p>
          <a:p>
            <a:pPr lvl="0">
              <a:lnSpc>
                <a:spcPct val="115000"/>
              </a:lnSpc>
            </a:pPr>
            <a:r>
              <a:rPr lang="en-US" sz="12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    </a:t>
            </a:r>
            <a:r>
              <a:rPr lang="en-US" sz="12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Allocated Budget  -$65</a:t>
            </a:r>
          </a:p>
          <a:p>
            <a:pPr lvl="0">
              <a:lnSpc>
                <a:spcPct val="115000"/>
              </a:lnSpc>
            </a:pPr>
            <a:r>
              <a:rPr lang="en-US" sz="12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    Bidding Strategy –Target CPA</a:t>
            </a:r>
          </a:p>
          <a:p>
            <a:pPr marL="171450" lvl="1" indent="-1714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" sz="12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Language Specific Targetting        </a:t>
            </a:r>
          </a:p>
          <a:p>
            <a:pPr lvl="1">
              <a:lnSpc>
                <a:spcPct val="115000"/>
              </a:lnSpc>
            </a:pPr>
            <a:r>
              <a:rPr lang="en" sz="12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   </a:t>
            </a:r>
            <a:r>
              <a:rPr lang="en-US" sz="12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Budget – $32/day</a:t>
            </a:r>
          </a:p>
          <a:p>
            <a:pPr lvl="1">
              <a:lnSpc>
                <a:spcPct val="115000"/>
              </a:lnSpc>
            </a:pPr>
            <a:r>
              <a:rPr lang="en-US" sz="12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    Bidding Strategy – Target CPA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233FB5-076B-47C3-B84A-06EC81D41E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3602" y="1115650"/>
            <a:ext cx="4962525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3394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5"/>
          <p:cNvSpPr txBox="1">
            <a:spLocks noGrp="1"/>
          </p:cNvSpPr>
          <p:nvPr>
            <p:ph type="title"/>
          </p:nvPr>
        </p:nvSpPr>
        <p:spPr>
          <a:xfrm>
            <a:off x="1264950" y="231862"/>
            <a:ext cx="6614100" cy="4990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sz="3200" dirty="0">
                <a:solidFill>
                  <a:schemeClr val="accent5"/>
                </a:solidFill>
                <a:latin typeface="Arial"/>
                <a:cs typeface="Arial"/>
              </a:rPr>
              <a:t>5 Weeks - Summary</a:t>
            </a:r>
            <a:endParaRPr sz="3200" dirty="0">
              <a:solidFill>
                <a:schemeClr val="accent5"/>
              </a:solidFill>
              <a:latin typeface="Arial"/>
              <a:cs typeface="Arial"/>
            </a:endParaRPr>
          </a:p>
        </p:txBody>
      </p:sp>
      <p:sp>
        <p:nvSpPr>
          <p:cNvPr id="257" name="Google Shape;257;p45"/>
          <p:cNvSpPr txBox="1"/>
          <p:nvPr/>
        </p:nvSpPr>
        <p:spPr>
          <a:xfrm>
            <a:off x="496395" y="1115650"/>
            <a:ext cx="4075606" cy="2912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1">
              <a:lnSpc>
                <a:spcPct val="115000"/>
              </a:lnSpc>
            </a:pPr>
            <a:endParaRPr lang="en" sz="1200" b="1" dirty="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224" y="1245353"/>
            <a:ext cx="3833884" cy="163571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521" y="3123200"/>
            <a:ext cx="4229100" cy="164678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56791" y="1473748"/>
            <a:ext cx="3449679" cy="143919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72475" y="1040893"/>
            <a:ext cx="771525" cy="5810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52805" y="3227455"/>
            <a:ext cx="4057650" cy="14382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6B24983-2C01-42FE-8083-E771EAE48773}"/>
              </a:ext>
            </a:extLst>
          </p:cNvPr>
          <p:cNvSpPr txBox="1"/>
          <p:nvPr/>
        </p:nvSpPr>
        <p:spPr>
          <a:xfrm>
            <a:off x="683224" y="2803873"/>
            <a:ext cx="38338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CTR across different Campaigns By Device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8B7BAC-E285-43CB-A266-3C6390CEDF88}"/>
              </a:ext>
            </a:extLst>
          </p:cNvPr>
          <p:cNvSpPr txBox="1"/>
          <p:nvPr/>
        </p:nvSpPr>
        <p:spPr>
          <a:xfrm>
            <a:off x="683224" y="903767"/>
            <a:ext cx="37037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Weekly Progress Clicks  and Impressions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0E3E9D-0429-4CFE-9688-679D2B505F23}"/>
              </a:ext>
            </a:extLst>
          </p:cNvPr>
          <p:cNvSpPr txBox="1"/>
          <p:nvPr/>
        </p:nvSpPr>
        <p:spPr>
          <a:xfrm>
            <a:off x="5156791" y="904812"/>
            <a:ext cx="36566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Weekly Budget utilization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60E2F0-F083-45F0-BD9A-8971333CA232}"/>
              </a:ext>
            </a:extLst>
          </p:cNvPr>
          <p:cNvSpPr txBox="1"/>
          <p:nvPr/>
        </p:nvSpPr>
        <p:spPr>
          <a:xfrm>
            <a:off x="5358809" y="2898990"/>
            <a:ext cx="32887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Demographic division of clicks</a:t>
            </a:r>
          </a:p>
        </p:txBody>
      </p:sp>
    </p:spTree>
    <p:extLst>
      <p:ext uri="{BB962C8B-B14F-4D97-AF65-F5344CB8AC3E}">
        <p14:creationId xmlns:p14="http://schemas.microsoft.com/office/powerpoint/2010/main" val="11288466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6"/>
          <p:cNvSpPr txBox="1">
            <a:spLocks noGrp="1"/>
          </p:cNvSpPr>
          <p:nvPr>
            <p:ph type="title"/>
          </p:nvPr>
        </p:nvSpPr>
        <p:spPr>
          <a:xfrm>
            <a:off x="1096267" y="91904"/>
            <a:ext cx="6614100" cy="7259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Roboto"/>
              <a:buNone/>
            </a:pPr>
            <a:r>
              <a:rPr lang="en" sz="3200" dirty="0">
                <a:solidFill>
                  <a:schemeClr val="accent5"/>
                </a:solidFill>
                <a:latin typeface="Arial"/>
                <a:cs typeface="Arial"/>
                <a:sym typeface="Arial"/>
              </a:rPr>
              <a:t>Core Performance Metrics</a:t>
            </a:r>
            <a:endParaRPr sz="3200" dirty="0">
              <a:solidFill>
                <a:schemeClr val="accent5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69" name="Google Shape;269;p46"/>
          <p:cNvSpPr txBox="1"/>
          <p:nvPr/>
        </p:nvSpPr>
        <p:spPr>
          <a:xfrm>
            <a:off x="7933350" y="21423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</a:pPr>
            <a:r>
              <a:rPr lang="en" sz="6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/>
          </a:p>
        </p:txBody>
      </p:sp>
      <p:sp>
        <p:nvSpPr>
          <p:cNvPr id="270" name="Google Shape;270;p46"/>
          <p:cNvSpPr/>
          <p:nvPr/>
        </p:nvSpPr>
        <p:spPr>
          <a:xfrm>
            <a:off x="1945949" y="2937250"/>
            <a:ext cx="57571" cy="1693744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46"/>
          <p:cNvSpPr txBox="1"/>
          <p:nvPr/>
        </p:nvSpPr>
        <p:spPr>
          <a:xfrm>
            <a:off x="163075" y="2985770"/>
            <a:ext cx="1613149" cy="323400"/>
          </a:xfrm>
          <a:prstGeom prst="rect">
            <a:avLst/>
          </a:prstGeom>
          <a:noFill/>
          <a:ln w="9525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55575" rIns="90000" bIns="4500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Roboto"/>
              <a:buNone/>
            </a:pPr>
            <a:r>
              <a:rPr lang="en-US" sz="1100" dirty="0">
                <a:latin typeface="Roboto"/>
                <a:ea typeface="Roboto"/>
                <a:cs typeface="Roboto"/>
                <a:sym typeface="Roboto"/>
              </a:rPr>
              <a:t>Impressions</a:t>
            </a:r>
            <a:endParaRPr dirty="0"/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300" b="0" i="0" u="none" strike="noStrike" cap="none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2" name="Google Shape;272;p46"/>
          <p:cNvSpPr txBox="1"/>
          <p:nvPr/>
        </p:nvSpPr>
        <p:spPr>
          <a:xfrm>
            <a:off x="140551" y="3513075"/>
            <a:ext cx="1648775" cy="247500"/>
          </a:xfrm>
          <a:prstGeom prst="rect">
            <a:avLst/>
          </a:prstGeom>
          <a:noFill/>
          <a:ln w="9525" cap="flat" cmpd="sng">
            <a:solidFill>
              <a:srgbClr val="F4B4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Roboto"/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Clicks</a:t>
            </a:r>
            <a:endParaRPr dirty="0"/>
          </a:p>
        </p:txBody>
      </p:sp>
      <p:sp>
        <p:nvSpPr>
          <p:cNvPr id="274" name="Google Shape;274;p46"/>
          <p:cNvSpPr txBox="1"/>
          <p:nvPr/>
        </p:nvSpPr>
        <p:spPr>
          <a:xfrm>
            <a:off x="1881825" y="2374525"/>
            <a:ext cx="1842600" cy="2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55575" rIns="90000" bIns="4500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Roboto"/>
              <a:buNone/>
            </a:pPr>
            <a:r>
              <a:rPr lang="en-US" sz="1200" b="1" dirty="0">
                <a:latin typeface="Roboto"/>
                <a:ea typeface="Roboto"/>
                <a:cs typeface="Roboto"/>
                <a:sym typeface="Roboto"/>
              </a:rPr>
              <a:t>Week-1</a:t>
            </a:r>
            <a:endParaRPr dirty="0"/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Roboto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br>
              <a:rPr lang="en" sz="1400" b="0" i="0" u="none" strike="noStrike" cap="none" dirty="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</a:b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endParaRPr sz="1400" b="0" i="0" u="none" strike="noStrike" cap="none" dirty="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300" b="1" i="0" u="none" strike="noStrike" cap="none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5" name="Google Shape;275;p46"/>
          <p:cNvSpPr/>
          <p:nvPr/>
        </p:nvSpPr>
        <p:spPr>
          <a:xfrm>
            <a:off x="3633074" y="2937250"/>
            <a:ext cx="45791" cy="1705634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46"/>
          <p:cNvSpPr/>
          <p:nvPr/>
        </p:nvSpPr>
        <p:spPr>
          <a:xfrm>
            <a:off x="5456250" y="2929175"/>
            <a:ext cx="45719" cy="1701819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46"/>
          <p:cNvSpPr txBox="1"/>
          <p:nvPr/>
        </p:nvSpPr>
        <p:spPr>
          <a:xfrm>
            <a:off x="2064974" y="3413750"/>
            <a:ext cx="1590775" cy="36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Roboto"/>
              <a:buNone/>
            </a:pPr>
            <a:r>
              <a:rPr lang="en-US" dirty="0"/>
              <a:t>398</a:t>
            </a:r>
            <a:endParaRPr dirty="0"/>
          </a:p>
        </p:txBody>
      </p:sp>
      <p:sp>
        <p:nvSpPr>
          <p:cNvPr id="278" name="Google Shape;278;p46"/>
          <p:cNvSpPr txBox="1"/>
          <p:nvPr/>
        </p:nvSpPr>
        <p:spPr>
          <a:xfrm>
            <a:off x="2064974" y="3921900"/>
            <a:ext cx="1595776" cy="36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Roboto"/>
              <a:buNone/>
            </a:pPr>
            <a:r>
              <a:rPr lang="en-US" dirty="0"/>
              <a:t>37</a:t>
            </a:r>
            <a:endParaRPr dirty="0"/>
          </a:p>
        </p:txBody>
      </p:sp>
      <p:sp>
        <p:nvSpPr>
          <p:cNvPr id="281" name="Google Shape;281;p46"/>
          <p:cNvSpPr txBox="1"/>
          <p:nvPr/>
        </p:nvSpPr>
        <p:spPr>
          <a:xfrm>
            <a:off x="115375" y="3950700"/>
            <a:ext cx="1673951" cy="256200"/>
          </a:xfrm>
          <a:prstGeom prst="rect">
            <a:avLst/>
          </a:prstGeom>
          <a:noFill/>
          <a:ln w="9525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Roboto"/>
              <a:buNone/>
            </a:pPr>
            <a:r>
              <a:rPr lang="en-US" sz="1200" dirty="0"/>
              <a:t>Conversions</a:t>
            </a:r>
            <a:endParaRPr sz="1200" dirty="0"/>
          </a:p>
        </p:txBody>
      </p:sp>
      <p:sp>
        <p:nvSpPr>
          <p:cNvPr id="282" name="Google Shape;282;p46"/>
          <p:cNvSpPr txBox="1"/>
          <p:nvPr/>
        </p:nvSpPr>
        <p:spPr>
          <a:xfrm>
            <a:off x="5310825" y="2374525"/>
            <a:ext cx="2064000" cy="2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55575" rIns="90000" bIns="4500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Roboto"/>
              <a:buNone/>
            </a:pPr>
            <a:r>
              <a:rPr lang="en-US" sz="1200" b="1" dirty="0">
                <a:latin typeface="Roboto"/>
                <a:ea typeface="Roboto"/>
                <a:cs typeface="Roboto"/>
                <a:sym typeface="Roboto"/>
              </a:rPr>
              <a:t>Week-3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br>
              <a:rPr lang="en" sz="1400" b="0" i="0" u="none" strike="noStrike" cap="none" dirty="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</a:b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endParaRPr sz="1400" b="0" i="0" u="none" strike="noStrike" cap="none" dirty="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300" b="1" i="0" u="none" strike="noStrike" cap="none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3" name="Google Shape;283;p46"/>
          <p:cNvSpPr/>
          <p:nvPr/>
        </p:nvSpPr>
        <p:spPr>
          <a:xfrm>
            <a:off x="7214475" y="2937250"/>
            <a:ext cx="45719" cy="1614376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46"/>
          <p:cNvSpPr txBox="1"/>
          <p:nvPr/>
        </p:nvSpPr>
        <p:spPr>
          <a:xfrm>
            <a:off x="7231200" y="2385331"/>
            <a:ext cx="17148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55575" rIns="90000" bIns="4500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Font typeface="Roboto"/>
              <a:buNone/>
            </a:pPr>
            <a:r>
              <a:rPr lang="en-US" sz="12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Week-4</a:t>
            </a:r>
            <a:endParaRPr dirty="0">
              <a:solidFill>
                <a:schemeClr val="tx1"/>
              </a:solidFill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300" b="1" i="0" u="none" strike="noStrike" cap="none" dirty="0"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endParaRPr sz="1300" b="1" i="0" u="none" strike="noStrike" cap="none" dirty="0">
              <a:solidFill>
                <a:srgbClr val="B7B7B7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5" name="Google Shape;285;p46"/>
          <p:cNvSpPr txBox="1"/>
          <p:nvPr/>
        </p:nvSpPr>
        <p:spPr>
          <a:xfrm>
            <a:off x="5462050" y="3413751"/>
            <a:ext cx="1842600" cy="36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Roboto"/>
              <a:buNone/>
            </a:pPr>
            <a:r>
              <a:rPr lang="en-US" dirty="0"/>
              <a:t>538</a:t>
            </a:r>
            <a:endParaRPr dirty="0"/>
          </a:p>
        </p:txBody>
      </p:sp>
      <p:sp>
        <p:nvSpPr>
          <p:cNvPr id="286" name="Google Shape;286;p46"/>
          <p:cNvSpPr txBox="1"/>
          <p:nvPr/>
        </p:nvSpPr>
        <p:spPr>
          <a:xfrm>
            <a:off x="7168150" y="3399375"/>
            <a:ext cx="1992900" cy="36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Arial"/>
              <a:buNone/>
            </a:pPr>
            <a:r>
              <a:rPr lang="en-US" dirty="0"/>
              <a:t>513</a:t>
            </a:r>
            <a:endParaRPr dirty="0"/>
          </a:p>
        </p:txBody>
      </p:sp>
      <p:sp>
        <p:nvSpPr>
          <p:cNvPr id="287" name="Google Shape;287;p46"/>
          <p:cNvSpPr txBox="1"/>
          <p:nvPr/>
        </p:nvSpPr>
        <p:spPr>
          <a:xfrm>
            <a:off x="5478375" y="3845700"/>
            <a:ext cx="1826275" cy="36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Roboto"/>
              <a:buNone/>
            </a:pPr>
            <a:r>
              <a:rPr lang="en-US" dirty="0"/>
              <a:t>40</a:t>
            </a:r>
            <a:endParaRPr dirty="0"/>
          </a:p>
        </p:txBody>
      </p:sp>
      <p:sp>
        <p:nvSpPr>
          <p:cNvPr id="288" name="Google Shape;288;p46"/>
          <p:cNvSpPr txBox="1"/>
          <p:nvPr/>
        </p:nvSpPr>
        <p:spPr>
          <a:xfrm>
            <a:off x="7252650" y="3882100"/>
            <a:ext cx="1872975" cy="36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Arial"/>
              <a:buNone/>
            </a:pPr>
            <a:r>
              <a:rPr lang="en-US" dirty="0"/>
              <a:t>49</a:t>
            </a:r>
            <a:endParaRPr dirty="0"/>
          </a:p>
        </p:txBody>
      </p:sp>
      <p:sp>
        <p:nvSpPr>
          <p:cNvPr id="289" name="Google Shape;289;p46"/>
          <p:cNvSpPr txBox="1"/>
          <p:nvPr/>
        </p:nvSpPr>
        <p:spPr>
          <a:xfrm>
            <a:off x="7191525" y="2967063"/>
            <a:ext cx="1892700" cy="36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lang="en-US" dirty="0"/>
              <a:t>7000</a:t>
            </a:r>
            <a:endParaRPr dirty="0"/>
          </a:p>
        </p:txBody>
      </p:sp>
      <p:sp>
        <p:nvSpPr>
          <p:cNvPr id="290" name="Google Shape;290;p46"/>
          <p:cNvSpPr txBox="1"/>
          <p:nvPr/>
        </p:nvSpPr>
        <p:spPr>
          <a:xfrm>
            <a:off x="5463212" y="2915000"/>
            <a:ext cx="1815000" cy="36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lang="en-US" dirty="0"/>
              <a:t>7051</a:t>
            </a:r>
            <a:endParaRPr dirty="0"/>
          </a:p>
        </p:txBody>
      </p:sp>
      <p:cxnSp>
        <p:nvCxnSpPr>
          <p:cNvPr id="293" name="Google Shape;293;p46"/>
          <p:cNvCxnSpPr/>
          <p:nvPr/>
        </p:nvCxnSpPr>
        <p:spPr>
          <a:xfrm rot="10800000" flipH="1">
            <a:off x="3850425" y="3820310"/>
            <a:ext cx="1539000" cy="16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294" name="Google Shape;294;p46"/>
          <p:cNvSpPr txBox="1"/>
          <p:nvPr/>
        </p:nvSpPr>
        <p:spPr>
          <a:xfrm>
            <a:off x="3649800" y="2385331"/>
            <a:ext cx="17148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55575" rIns="90000" bIns="4500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Font typeface="Roboto"/>
              <a:buNone/>
            </a:pPr>
            <a:r>
              <a:rPr lang="en-US" sz="12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Week-2</a:t>
            </a:r>
            <a:endParaRPr b="1" dirty="0">
              <a:solidFill>
                <a:schemeClr val="tx1"/>
              </a:solidFill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300" b="1" i="0" u="none" strike="noStrike" cap="none" dirty="0"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endParaRPr sz="1300" b="1" i="0" u="none" strike="noStrike" cap="none" dirty="0">
              <a:solidFill>
                <a:srgbClr val="B7B7B7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5" name="Google Shape;295;p46"/>
          <p:cNvSpPr txBox="1"/>
          <p:nvPr/>
        </p:nvSpPr>
        <p:spPr>
          <a:xfrm>
            <a:off x="3649800" y="3416850"/>
            <a:ext cx="1907449" cy="36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Arial"/>
              <a:buNone/>
            </a:pPr>
            <a:r>
              <a:rPr lang="en-US" dirty="0"/>
              <a:t>481</a:t>
            </a:r>
            <a:endParaRPr dirty="0"/>
          </a:p>
        </p:txBody>
      </p:sp>
      <p:sp>
        <p:nvSpPr>
          <p:cNvPr id="296" name="Google Shape;296;p46"/>
          <p:cNvSpPr txBox="1"/>
          <p:nvPr/>
        </p:nvSpPr>
        <p:spPr>
          <a:xfrm>
            <a:off x="3688977" y="3927200"/>
            <a:ext cx="1907448" cy="36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Arial"/>
              <a:buNone/>
            </a:pPr>
            <a:r>
              <a:rPr lang="en-US" dirty="0"/>
              <a:t>41</a:t>
            </a:r>
            <a:endParaRPr dirty="0"/>
          </a:p>
        </p:txBody>
      </p:sp>
      <p:sp>
        <p:nvSpPr>
          <p:cNvPr id="297" name="Google Shape;297;p46"/>
          <p:cNvSpPr txBox="1"/>
          <p:nvPr/>
        </p:nvSpPr>
        <p:spPr>
          <a:xfrm>
            <a:off x="3688995" y="2985675"/>
            <a:ext cx="1789779" cy="36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lang="en-US" dirty="0"/>
              <a:t>5978</a:t>
            </a:r>
            <a:endParaRPr dirty="0"/>
          </a:p>
        </p:txBody>
      </p:sp>
      <p:cxnSp>
        <p:nvCxnSpPr>
          <p:cNvPr id="299" name="Google Shape;299;p46"/>
          <p:cNvCxnSpPr/>
          <p:nvPr/>
        </p:nvCxnSpPr>
        <p:spPr>
          <a:xfrm rot="10800000" flipH="1">
            <a:off x="3836900" y="4292298"/>
            <a:ext cx="1459500" cy="12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300" name="Google Shape;300;p46"/>
          <p:cNvCxnSpPr/>
          <p:nvPr/>
        </p:nvCxnSpPr>
        <p:spPr>
          <a:xfrm rot="10800000" flipH="1">
            <a:off x="3774225" y="3298307"/>
            <a:ext cx="1564500" cy="4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301" name="Google Shape;301;p46"/>
          <p:cNvCxnSpPr/>
          <p:nvPr/>
        </p:nvCxnSpPr>
        <p:spPr>
          <a:xfrm rot="10800000" flipH="1">
            <a:off x="5603025" y="3298307"/>
            <a:ext cx="1564500" cy="4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302" name="Google Shape;302;p46"/>
          <p:cNvCxnSpPr/>
          <p:nvPr/>
        </p:nvCxnSpPr>
        <p:spPr>
          <a:xfrm rot="10800000" flipH="1">
            <a:off x="5603025" y="3831707"/>
            <a:ext cx="1564500" cy="4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303" name="Google Shape;303;p46"/>
          <p:cNvCxnSpPr/>
          <p:nvPr/>
        </p:nvCxnSpPr>
        <p:spPr>
          <a:xfrm rot="10800000" flipH="1">
            <a:off x="5603025" y="4288907"/>
            <a:ext cx="1564500" cy="4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304" name="Google Shape;304;p46"/>
          <p:cNvCxnSpPr/>
          <p:nvPr/>
        </p:nvCxnSpPr>
        <p:spPr>
          <a:xfrm rot="10800000" flipH="1">
            <a:off x="5603025" y="4822307"/>
            <a:ext cx="1564500" cy="4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305" name="Google Shape;305;p46"/>
          <p:cNvCxnSpPr/>
          <p:nvPr/>
        </p:nvCxnSpPr>
        <p:spPr>
          <a:xfrm rot="10800000" flipH="1">
            <a:off x="7355625" y="3298307"/>
            <a:ext cx="1564500" cy="4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306" name="Google Shape;306;p46"/>
          <p:cNvCxnSpPr/>
          <p:nvPr/>
        </p:nvCxnSpPr>
        <p:spPr>
          <a:xfrm rot="10800000" flipH="1">
            <a:off x="7355625" y="3831707"/>
            <a:ext cx="1564500" cy="4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307" name="Google Shape;307;p46"/>
          <p:cNvCxnSpPr/>
          <p:nvPr/>
        </p:nvCxnSpPr>
        <p:spPr>
          <a:xfrm rot="10800000" flipH="1">
            <a:off x="7355625" y="4288907"/>
            <a:ext cx="1564500" cy="4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308" name="Google Shape;308;p46"/>
          <p:cNvCxnSpPr/>
          <p:nvPr/>
        </p:nvCxnSpPr>
        <p:spPr>
          <a:xfrm rot="10800000" flipH="1">
            <a:off x="7355625" y="4822307"/>
            <a:ext cx="1564500" cy="4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309" name="Google Shape;309;p46"/>
          <p:cNvCxnSpPr/>
          <p:nvPr/>
        </p:nvCxnSpPr>
        <p:spPr>
          <a:xfrm rot="10800000" flipH="1">
            <a:off x="3774225" y="4822307"/>
            <a:ext cx="1564500" cy="4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310" name="Google Shape;310;p46"/>
          <p:cNvSpPr txBox="1"/>
          <p:nvPr/>
        </p:nvSpPr>
        <p:spPr>
          <a:xfrm>
            <a:off x="2027521" y="2950900"/>
            <a:ext cx="1632103" cy="36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lang="en-US" dirty="0"/>
              <a:t>4755</a:t>
            </a:r>
            <a:endParaRPr dirty="0"/>
          </a:p>
        </p:txBody>
      </p:sp>
      <p:cxnSp>
        <p:nvCxnSpPr>
          <p:cNvPr id="312" name="Google Shape;312;p46"/>
          <p:cNvCxnSpPr/>
          <p:nvPr/>
        </p:nvCxnSpPr>
        <p:spPr>
          <a:xfrm rot="10800000" flipH="1">
            <a:off x="2021625" y="4288907"/>
            <a:ext cx="1564500" cy="4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313" name="Google Shape;313;p46"/>
          <p:cNvCxnSpPr/>
          <p:nvPr/>
        </p:nvCxnSpPr>
        <p:spPr>
          <a:xfrm rot="10800000" flipH="1">
            <a:off x="2021625" y="3831707"/>
            <a:ext cx="1564500" cy="4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314" name="Google Shape;314;p46"/>
          <p:cNvCxnSpPr/>
          <p:nvPr/>
        </p:nvCxnSpPr>
        <p:spPr>
          <a:xfrm rot="10800000" flipH="1">
            <a:off x="2021625" y="3298307"/>
            <a:ext cx="1564500" cy="4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38" y="1043913"/>
            <a:ext cx="7344821" cy="116331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5"/>
          <p:cNvSpPr txBox="1"/>
          <p:nvPr/>
        </p:nvSpPr>
        <p:spPr>
          <a:xfrm>
            <a:off x="671543" y="165032"/>
            <a:ext cx="7246000" cy="5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Arial"/>
              <a:buNone/>
            </a:pPr>
            <a:r>
              <a:rPr lang="en-US" sz="3200" b="0" i="0" u="none" strike="noStrike" cap="none" dirty="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 Goals &amp; Achievements </a:t>
            </a:r>
            <a:endParaRPr sz="3200" b="0" i="0" u="none" strike="noStrike" cap="none" dirty="0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35"/>
          <p:cNvSpPr/>
          <p:nvPr/>
        </p:nvSpPr>
        <p:spPr>
          <a:xfrm>
            <a:off x="3024225" y="2471638"/>
            <a:ext cx="5263500" cy="824400"/>
          </a:xfrm>
          <a:prstGeom prst="rect">
            <a:avLst/>
          </a:prstGeom>
          <a:solidFill>
            <a:srgbClr val="6AA84F">
              <a:alpha val="67058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35"/>
          <p:cNvSpPr/>
          <p:nvPr/>
        </p:nvSpPr>
        <p:spPr>
          <a:xfrm>
            <a:off x="-3054263" y="-2301057"/>
            <a:ext cx="274232" cy="112687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CC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35"/>
          <p:cNvSpPr txBox="1"/>
          <p:nvPr/>
        </p:nvSpPr>
        <p:spPr>
          <a:xfrm>
            <a:off x="1270950" y="1273729"/>
            <a:ext cx="1641300" cy="5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4B400"/>
              </a:buClr>
              <a:buSzPts val="1400"/>
              <a:buFont typeface="Roboto"/>
              <a:buNone/>
            </a:pPr>
            <a:r>
              <a:rPr lang="en-US" sz="1400" b="0" i="0" u="none" strike="noStrike" cap="none" dirty="0">
                <a:solidFill>
                  <a:srgbClr val="92D050"/>
                </a:solidFill>
                <a:latin typeface="Roboto"/>
                <a:ea typeface="Roboto"/>
                <a:cs typeface="Roboto"/>
                <a:sym typeface="Roboto"/>
              </a:rPr>
              <a:t>Ad-Grants Policy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4B400"/>
              </a:buClr>
              <a:buSzPts val="1400"/>
              <a:buFont typeface="Roboto"/>
              <a:buNone/>
            </a:pPr>
            <a:r>
              <a:rPr lang="en-US" sz="1400" b="0" i="0" u="none" strike="noStrike" cap="none" dirty="0">
                <a:solidFill>
                  <a:srgbClr val="92D050"/>
                </a:solidFill>
                <a:latin typeface="Roboto"/>
                <a:ea typeface="Roboto"/>
                <a:cs typeface="Roboto"/>
                <a:sym typeface="Roboto"/>
              </a:rPr>
              <a:t>Compliance</a:t>
            </a:r>
            <a:endParaRPr sz="1400" b="0" i="0" u="none" strike="noStrike" cap="none" dirty="0">
              <a:solidFill>
                <a:srgbClr val="92D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35"/>
          <p:cNvSpPr txBox="1"/>
          <p:nvPr/>
        </p:nvSpPr>
        <p:spPr>
          <a:xfrm>
            <a:off x="1306325" y="2535029"/>
            <a:ext cx="1577700" cy="5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400"/>
              <a:buFont typeface="Roboto"/>
              <a:buNone/>
            </a:pPr>
            <a:r>
              <a:rPr lang="en-US" sz="1400" b="0" i="0" u="none" strike="noStrike" cap="none">
                <a:solidFill>
                  <a:srgbClr val="0070C0"/>
                </a:solidFill>
                <a:latin typeface="Roboto"/>
                <a:ea typeface="Roboto"/>
                <a:cs typeface="Roboto"/>
                <a:sym typeface="Roboto"/>
              </a:rPr>
              <a:t>Attract 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400"/>
              <a:buFont typeface="Roboto"/>
              <a:buNone/>
            </a:pPr>
            <a:r>
              <a:rPr lang="en-US" sz="1400" b="0" i="0" u="none" strike="noStrike" cap="none">
                <a:solidFill>
                  <a:srgbClr val="0070C0"/>
                </a:solidFill>
                <a:latin typeface="Roboto"/>
                <a:ea typeface="Roboto"/>
                <a:cs typeface="Roboto"/>
                <a:sym typeface="Roboto"/>
              </a:rPr>
              <a:t>Traffic</a:t>
            </a:r>
            <a:endParaRPr sz="1400" b="0" i="0" u="none" strike="noStrike" cap="non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35"/>
          <p:cNvSpPr txBox="1"/>
          <p:nvPr/>
        </p:nvSpPr>
        <p:spPr>
          <a:xfrm>
            <a:off x="1339625" y="3722529"/>
            <a:ext cx="1544400" cy="5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1400"/>
              <a:buFont typeface="Roboto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Attract 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1400"/>
              <a:buFont typeface="Roboto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Donors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35"/>
          <p:cNvSpPr/>
          <p:nvPr/>
        </p:nvSpPr>
        <p:spPr>
          <a:xfrm>
            <a:off x="3024225" y="1154910"/>
            <a:ext cx="5263500" cy="824400"/>
          </a:xfrm>
          <a:prstGeom prst="rect">
            <a:avLst/>
          </a:prstGeom>
          <a:solidFill>
            <a:srgbClr val="92D050">
              <a:alpha val="87450"/>
            </a:srgbClr>
          </a:solidFill>
          <a:ln w="9525" cap="flat" cmpd="sng">
            <a:solidFill>
              <a:srgbClr val="F1C232">
                <a:alpha val="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lt1"/>
                </a:solidFill>
              </a:rPr>
              <a:t> 1. </a:t>
            </a:r>
            <a:r>
              <a:rPr lang="en-US" sz="11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Followed the Google Ads Policy Compliance Checklist</a:t>
            </a: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chemeClr val="lt1"/>
                </a:solidFill>
              </a:rPr>
              <a:t> 2. Scrutinized existing compliance issues</a:t>
            </a: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chemeClr val="lt1"/>
                </a:solidFill>
              </a:rPr>
              <a:t> 3. Resolved compliance issues</a:t>
            </a:r>
            <a:endParaRPr dirty="0"/>
          </a:p>
        </p:txBody>
      </p:sp>
      <p:sp>
        <p:nvSpPr>
          <p:cNvPr id="262" name="Google Shape;262;p35"/>
          <p:cNvSpPr/>
          <p:nvPr/>
        </p:nvSpPr>
        <p:spPr>
          <a:xfrm>
            <a:off x="3024225" y="2471638"/>
            <a:ext cx="5263500" cy="824400"/>
          </a:xfrm>
          <a:prstGeom prst="rect">
            <a:avLst/>
          </a:prstGeom>
          <a:solidFill>
            <a:srgbClr val="2034F4">
              <a:alpha val="67058"/>
            </a:srgbClr>
          </a:solidFill>
          <a:ln w="9525" cap="flat" cmpd="sng">
            <a:solidFill>
              <a:srgbClr val="6AA84F">
                <a:alpha val="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Improved overall ad impressions and clicks; meaningful reallocations across of budgets across campaigns  </a:t>
            </a:r>
            <a:endParaRPr dirty="0"/>
          </a:p>
        </p:txBody>
      </p:sp>
      <p:sp>
        <p:nvSpPr>
          <p:cNvPr id="263" name="Google Shape;263;p35"/>
          <p:cNvSpPr/>
          <p:nvPr/>
        </p:nvSpPr>
        <p:spPr>
          <a:xfrm>
            <a:off x="3024250" y="3624528"/>
            <a:ext cx="5263500" cy="798600"/>
          </a:xfrm>
          <a:prstGeom prst="rect">
            <a:avLst/>
          </a:prstGeom>
          <a:solidFill>
            <a:schemeClr val="dk1">
              <a:alpha val="71372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lt1"/>
                </a:solidFill>
              </a:rPr>
              <a:t>Successfully launched new campaign targeting donations which is now having around 1000 impressions weekly</a:t>
            </a:r>
            <a:endParaRPr dirty="0"/>
          </a:p>
        </p:txBody>
      </p:sp>
      <p:pic>
        <p:nvPicPr>
          <p:cNvPr id="264" name="Google Shape;264;p35" descr="Image result for compliance vector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1544" y="1233135"/>
            <a:ext cx="667950" cy="66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35" descr="Related image"/>
          <p:cNvPicPr preferRelativeResize="0"/>
          <p:nvPr/>
        </p:nvPicPr>
        <p:blipFill rotWithShape="1">
          <a:blip r:embed="rId4">
            <a:alphaModFix/>
          </a:blip>
          <a:srcRect l="21901" t="22151" r="21395" b="28359"/>
          <a:stretch/>
        </p:blipFill>
        <p:spPr>
          <a:xfrm>
            <a:off x="625465" y="2518223"/>
            <a:ext cx="765442" cy="58200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35" descr="Image result for donate money vector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71543" y="3695912"/>
            <a:ext cx="727215" cy="7272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883345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8"/>
          <p:cNvSpPr txBox="1">
            <a:spLocks noGrp="1"/>
          </p:cNvSpPr>
          <p:nvPr>
            <p:ph type="title"/>
          </p:nvPr>
        </p:nvSpPr>
        <p:spPr>
          <a:xfrm>
            <a:off x="264405" y="253017"/>
            <a:ext cx="7645500" cy="5479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accent5"/>
                </a:solidFill>
                <a:latin typeface="Arial"/>
                <a:cs typeface="Arial"/>
              </a:rPr>
              <a:t>Marketing Goal Achieveme</a:t>
            </a:r>
            <a:r>
              <a:rPr lang="en-US" sz="2400" dirty="0">
                <a:solidFill>
                  <a:schemeClr val="accent5"/>
                </a:solidFill>
                <a:latin typeface="Arial"/>
                <a:cs typeface="Arial"/>
              </a:rPr>
              <a:t>n</a:t>
            </a:r>
            <a:r>
              <a:rPr lang="en" sz="2400" dirty="0">
                <a:solidFill>
                  <a:schemeClr val="accent5"/>
                </a:solidFill>
                <a:latin typeface="Arial"/>
                <a:cs typeface="Arial"/>
              </a:rPr>
              <a:t>t</a:t>
            </a:r>
            <a:r>
              <a:rPr lang="en-US" sz="2400" dirty="0">
                <a:solidFill>
                  <a:schemeClr val="accent5"/>
                </a:solidFill>
                <a:latin typeface="Arial"/>
                <a:cs typeface="Arial"/>
              </a:rPr>
              <a:t>s</a:t>
            </a:r>
            <a:r>
              <a:rPr lang="en" sz="2400" dirty="0">
                <a:solidFill>
                  <a:schemeClr val="accent5"/>
                </a:solidFill>
                <a:latin typeface="Arial"/>
                <a:cs typeface="Arial"/>
              </a:rPr>
              <a:t> and Social Impact</a:t>
            </a:r>
            <a:r>
              <a:rPr lang="en-US" sz="2400" dirty="0">
                <a:solidFill>
                  <a:schemeClr val="accent5"/>
                </a:solidFill>
                <a:latin typeface="Arial"/>
                <a:cs typeface="Arial"/>
              </a:rPr>
              <a:t>s</a:t>
            </a:r>
            <a:endParaRPr sz="2400" dirty="0">
              <a:solidFill>
                <a:schemeClr val="accent5"/>
              </a:solidFill>
              <a:latin typeface="Arial"/>
              <a:cs typeface="Arial"/>
            </a:endParaRPr>
          </a:p>
        </p:txBody>
      </p:sp>
      <p:sp>
        <p:nvSpPr>
          <p:cNvPr id="346" name="Google Shape;346;p48"/>
          <p:cNvSpPr txBox="1"/>
          <p:nvPr/>
        </p:nvSpPr>
        <p:spPr>
          <a:xfrm>
            <a:off x="264405" y="921488"/>
            <a:ext cx="8596060" cy="3579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101600" lvl="0" indent="-342900">
              <a:lnSpc>
                <a:spcPct val="115000"/>
              </a:lnSpc>
              <a:spcBef>
                <a:spcPts val="800"/>
              </a:spcBef>
              <a:buClr>
                <a:srgbClr val="444444"/>
              </a:buClr>
              <a:buSzPts val="1800"/>
              <a:buFont typeface="Wingdings" panose="05000000000000000000" pitchFamily="2" charset="2"/>
              <a:buChar char="v"/>
            </a:pPr>
            <a:r>
              <a:rPr lang="en-US" sz="1250" dirty="0">
                <a:solidFill>
                  <a:schemeClr val="tx1"/>
                </a:solidFill>
                <a:latin typeface="+mn-lt"/>
              </a:rPr>
              <a:t>7000 Languages is a non-profit that creates free language-learning software in partnership with Indigenous communities around the world so they can teach, learn, and revive their languages.</a:t>
            </a:r>
          </a:p>
          <a:p>
            <a:pPr marL="457200" marR="101600" lvl="0" indent="-342900">
              <a:lnSpc>
                <a:spcPct val="115000"/>
              </a:lnSpc>
              <a:spcBef>
                <a:spcPts val="800"/>
              </a:spcBef>
              <a:buClr>
                <a:srgbClr val="444444"/>
              </a:buClr>
              <a:buSzPts val="1800"/>
              <a:buFont typeface="Wingdings" panose="05000000000000000000" pitchFamily="2" charset="2"/>
              <a:buChar char="v"/>
            </a:pPr>
            <a:endParaRPr lang="en-US" sz="1250" i="1" dirty="0">
              <a:solidFill>
                <a:schemeClr val="tx1"/>
              </a:solidFill>
              <a:latin typeface="+mn-lt"/>
            </a:endParaRPr>
          </a:p>
          <a:p>
            <a:pPr marL="457200" marR="1016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800"/>
              <a:buFont typeface="Wingdings" panose="05000000000000000000" pitchFamily="2" charset="2"/>
              <a:buChar char="v"/>
            </a:pPr>
            <a:r>
              <a:rPr lang="en-US" sz="1250" dirty="0">
                <a:solidFill>
                  <a:schemeClr val="tx1"/>
                </a:solidFill>
                <a:latin typeface="+mn-lt"/>
                <a:ea typeface="Roboto"/>
                <a:cs typeface="Roboto"/>
                <a:sym typeface="Roboto"/>
              </a:rPr>
              <a:t>Created new campaigns and additional ad-groups in existing campaigns to promote language revival and learning </a:t>
            </a:r>
          </a:p>
          <a:p>
            <a:pPr marL="457200" marR="1016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800"/>
              <a:buFont typeface="Wingdings" panose="05000000000000000000" pitchFamily="2" charset="2"/>
              <a:buChar char="v"/>
            </a:pPr>
            <a:endParaRPr sz="1250" dirty="0">
              <a:solidFill>
                <a:schemeClr val="tx1"/>
              </a:solidFill>
              <a:latin typeface="+mn-lt"/>
              <a:ea typeface="Roboto"/>
              <a:cs typeface="Roboto"/>
              <a:sym typeface="Roboto"/>
            </a:endParaRPr>
          </a:p>
          <a:p>
            <a:pPr marL="457200" marR="1016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800"/>
              <a:buFont typeface="Wingdings" panose="05000000000000000000" pitchFamily="2" charset="2"/>
              <a:buChar char="v"/>
            </a:pPr>
            <a:r>
              <a:rPr lang="en-US" sz="1250" dirty="0">
                <a:solidFill>
                  <a:schemeClr val="tx1"/>
                </a:solidFill>
                <a:latin typeface="+mn-lt"/>
                <a:ea typeface="Roboto"/>
                <a:cs typeface="Roboto"/>
                <a:sym typeface="Roboto"/>
              </a:rPr>
              <a:t>Ad-words campaign improved brand visibility and bridged the gap between language learners and the tools at their disposal</a:t>
            </a:r>
          </a:p>
          <a:p>
            <a:pPr marL="457200" marR="1016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800"/>
              <a:buFont typeface="Wingdings" panose="05000000000000000000" pitchFamily="2" charset="2"/>
              <a:buChar char="v"/>
            </a:pPr>
            <a:endParaRPr sz="1250" dirty="0">
              <a:solidFill>
                <a:schemeClr val="tx1"/>
              </a:solidFill>
              <a:latin typeface="+mn-lt"/>
              <a:ea typeface="Roboto"/>
              <a:cs typeface="Roboto"/>
              <a:sym typeface="Roboto"/>
            </a:endParaRPr>
          </a:p>
          <a:p>
            <a:pPr marL="457200" marR="1016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800"/>
              <a:buFont typeface="Wingdings" panose="05000000000000000000" pitchFamily="2" charset="2"/>
              <a:buChar char="v"/>
            </a:pPr>
            <a:r>
              <a:rPr lang="en-US" sz="1250" dirty="0">
                <a:solidFill>
                  <a:schemeClr val="tx1"/>
                </a:solidFill>
                <a:latin typeface="+mn-lt"/>
                <a:ea typeface="Roboto"/>
                <a:cs typeface="Roboto"/>
                <a:sym typeface="Roboto"/>
              </a:rPr>
              <a:t>We strongly suggest to continue the campaign; Addition of conversion criteria by adding HTML tag to donation page should be done on priority.</a:t>
            </a:r>
          </a:p>
          <a:p>
            <a:pPr marL="457200" marR="1016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800"/>
              <a:buFont typeface="Wingdings" panose="05000000000000000000" pitchFamily="2" charset="2"/>
              <a:buChar char="v"/>
            </a:pPr>
            <a:endParaRPr lang="en-US" sz="1250" dirty="0">
              <a:solidFill>
                <a:schemeClr val="tx1"/>
              </a:solidFill>
              <a:latin typeface="+mn-lt"/>
              <a:ea typeface="Roboto"/>
              <a:cs typeface="Roboto"/>
              <a:sym typeface="Roboto"/>
            </a:endParaRPr>
          </a:p>
          <a:p>
            <a:pPr marL="457200" marR="1016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800"/>
              <a:buFont typeface="Wingdings" panose="05000000000000000000" pitchFamily="2" charset="2"/>
              <a:buChar char="v"/>
            </a:pPr>
            <a:r>
              <a:rPr lang="en-US" sz="1250" dirty="0">
                <a:solidFill>
                  <a:schemeClr val="tx1"/>
                </a:solidFill>
                <a:latin typeface="+mn-lt"/>
                <a:ea typeface="Roboto"/>
                <a:cs typeface="Roboto"/>
                <a:sym typeface="Roboto"/>
              </a:rPr>
              <a:t>Seasonal campaigns during Giving Tuesday, Year end and other special occasions would help in driving additional traffic.</a:t>
            </a:r>
          </a:p>
          <a:p>
            <a:pPr marL="0" marR="101600" lvl="0" indent="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endParaRPr sz="125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49"/>
          <p:cNvSpPr txBox="1"/>
          <p:nvPr/>
        </p:nvSpPr>
        <p:spPr>
          <a:xfrm>
            <a:off x="4698025" y="4790450"/>
            <a:ext cx="4345800" cy="3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</a:pPr>
            <a:r>
              <a:rPr lang="en" sz="6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Source:  Lorem ipsum dolor sit amet, consectetur adipiscing elit. Duis non erat sem</a:t>
            </a:r>
            <a:endParaRPr/>
          </a:p>
        </p:txBody>
      </p:sp>
      <p:sp>
        <p:nvSpPr>
          <p:cNvPr id="352" name="Google Shape;352;p49"/>
          <p:cNvSpPr txBox="1"/>
          <p:nvPr/>
        </p:nvSpPr>
        <p:spPr>
          <a:xfrm>
            <a:off x="272841" y="1845882"/>
            <a:ext cx="1244700" cy="451500"/>
          </a:xfrm>
          <a:prstGeom prst="rect">
            <a:avLst/>
          </a:prstGeom>
          <a:noFill/>
          <a:ln w="9525" cap="flat" cmpd="sng">
            <a:solidFill>
              <a:srgbClr val="93C4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3C47D"/>
              </a:buClr>
              <a:buFont typeface="Arial"/>
              <a:buNone/>
            </a:pPr>
            <a:r>
              <a:rPr lang="en" b="1" dirty="0">
                <a:solidFill>
                  <a:srgbClr val="93C47D"/>
                </a:solidFill>
              </a:rPr>
              <a:t>A</a:t>
            </a:r>
            <a:endParaRPr dirty="0"/>
          </a:p>
        </p:txBody>
      </p:sp>
      <p:sp>
        <p:nvSpPr>
          <p:cNvPr id="355" name="Google Shape;355;p49"/>
          <p:cNvSpPr txBox="1"/>
          <p:nvPr/>
        </p:nvSpPr>
        <p:spPr>
          <a:xfrm>
            <a:off x="272841" y="3065082"/>
            <a:ext cx="1244700" cy="451500"/>
          </a:xfrm>
          <a:prstGeom prst="rect">
            <a:avLst/>
          </a:prstGeom>
          <a:noFill/>
          <a:ln w="9525" cap="flat" cmpd="sng">
            <a:solidFill>
              <a:srgbClr val="E0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06666"/>
              </a:buClr>
              <a:buFont typeface="Arial"/>
              <a:buNone/>
            </a:pPr>
            <a:r>
              <a:rPr lang="en" b="1">
                <a:solidFill>
                  <a:srgbClr val="E06666"/>
                </a:solidFill>
              </a:rPr>
              <a:t>B</a:t>
            </a:r>
            <a:endParaRPr/>
          </a:p>
        </p:txBody>
      </p:sp>
      <p:sp>
        <p:nvSpPr>
          <p:cNvPr id="359" name="Google Shape;359;p49"/>
          <p:cNvSpPr txBox="1"/>
          <p:nvPr/>
        </p:nvSpPr>
        <p:spPr>
          <a:xfrm>
            <a:off x="4724241" y="1845882"/>
            <a:ext cx="1518000" cy="451500"/>
          </a:xfrm>
          <a:prstGeom prst="rect">
            <a:avLst/>
          </a:prstGeom>
          <a:noFill/>
          <a:ln w="9525" cap="flat" cmpd="sng">
            <a:solidFill>
              <a:srgbClr val="3D85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Font typeface="Arial"/>
              <a:buNone/>
            </a:pPr>
            <a:r>
              <a:rPr lang="en" b="1">
                <a:solidFill>
                  <a:srgbClr val="3C78D8"/>
                </a:solidFill>
              </a:rPr>
              <a:t>C</a:t>
            </a:r>
            <a:endParaRPr/>
          </a:p>
        </p:txBody>
      </p:sp>
      <p:sp>
        <p:nvSpPr>
          <p:cNvPr id="363" name="Google Shape;363;p49"/>
          <p:cNvSpPr txBox="1"/>
          <p:nvPr/>
        </p:nvSpPr>
        <p:spPr>
          <a:xfrm>
            <a:off x="4628241" y="3115857"/>
            <a:ext cx="1614000" cy="451500"/>
          </a:xfrm>
          <a:prstGeom prst="rect">
            <a:avLst/>
          </a:prstGeom>
          <a:noFill/>
          <a:ln w="9525" cap="flat" cmpd="sng">
            <a:solidFill>
              <a:srgbClr val="E691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B26B"/>
              </a:buClr>
              <a:buFont typeface="Arial"/>
              <a:buNone/>
            </a:pPr>
            <a:r>
              <a:rPr lang="en" b="1">
                <a:solidFill>
                  <a:srgbClr val="F6B26B"/>
                </a:solidFill>
              </a:rPr>
              <a:t>D</a:t>
            </a:r>
            <a:endParaRPr/>
          </a:p>
        </p:txBody>
      </p:sp>
      <p:sp>
        <p:nvSpPr>
          <p:cNvPr id="367" name="Google Shape;367;p49"/>
          <p:cNvSpPr/>
          <p:nvPr/>
        </p:nvSpPr>
        <p:spPr>
          <a:xfrm>
            <a:off x="1690041" y="1625607"/>
            <a:ext cx="28800" cy="8412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49"/>
          <p:cNvSpPr/>
          <p:nvPr/>
        </p:nvSpPr>
        <p:spPr>
          <a:xfrm>
            <a:off x="1690041" y="2844807"/>
            <a:ext cx="28800" cy="841200"/>
          </a:xfrm>
          <a:prstGeom prst="rect">
            <a:avLst/>
          </a:prstGeom>
          <a:solidFill>
            <a:srgbClr val="E0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p49"/>
          <p:cNvSpPr/>
          <p:nvPr/>
        </p:nvSpPr>
        <p:spPr>
          <a:xfrm>
            <a:off x="6414441" y="1625607"/>
            <a:ext cx="28800" cy="841200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49"/>
          <p:cNvSpPr/>
          <p:nvPr/>
        </p:nvSpPr>
        <p:spPr>
          <a:xfrm>
            <a:off x="6414441" y="2921007"/>
            <a:ext cx="28800" cy="841200"/>
          </a:xfrm>
          <a:prstGeom prst="rect">
            <a:avLst/>
          </a:prstGeom>
          <a:solidFill>
            <a:srgbClr val="E691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49"/>
          <p:cNvSpPr txBox="1">
            <a:spLocks noGrp="1"/>
          </p:cNvSpPr>
          <p:nvPr>
            <p:ph type="title"/>
          </p:nvPr>
        </p:nvSpPr>
        <p:spPr>
          <a:xfrm>
            <a:off x="1151075" y="202888"/>
            <a:ext cx="66141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Roboto"/>
              <a:buNone/>
            </a:pPr>
            <a:r>
              <a:rPr lang="en" sz="3200" dirty="0">
                <a:solidFill>
                  <a:schemeClr val="accent5"/>
                </a:solidFill>
                <a:latin typeface="Arial"/>
                <a:cs typeface="Arial"/>
              </a:rPr>
              <a:t>Recommended Next Steps</a:t>
            </a:r>
            <a:endParaRPr sz="3200" dirty="0">
              <a:solidFill>
                <a:schemeClr val="accent5"/>
              </a:solidFill>
              <a:latin typeface="Arial"/>
              <a:cs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6132E5-827A-46F9-93E8-CA01B86ADF7B}"/>
              </a:ext>
            </a:extLst>
          </p:cNvPr>
          <p:cNvSpPr txBox="1"/>
          <p:nvPr/>
        </p:nvSpPr>
        <p:spPr>
          <a:xfrm>
            <a:off x="1808285" y="1676875"/>
            <a:ext cx="252301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Further expand the footprint of the campaign across locations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EAC267-2571-4F34-9DDB-61C59F07620E}"/>
              </a:ext>
            </a:extLst>
          </p:cNvPr>
          <p:cNvSpPr txBox="1"/>
          <p:nvPr/>
        </p:nvSpPr>
        <p:spPr>
          <a:xfrm>
            <a:off x="6537469" y="1614222"/>
            <a:ext cx="22784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video on 7000 languages website; Addition of HTML tag on donations pages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9A8291-5A04-4C10-90E8-1B0A3AF8CB9D}"/>
              </a:ext>
            </a:extLst>
          </p:cNvPr>
          <p:cNvSpPr txBox="1"/>
          <p:nvPr/>
        </p:nvSpPr>
        <p:spPr>
          <a:xfrm>
            <a:off x="1803986" y="2756831"/>
            <a:ext cx="262295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Adjustment in 7000 languages brand awareness campaign should be made to change focus from impressions to conversions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1B445D-49D3-4ACF-AA4C-A12248F3B812}"/>
              </a:ext>
            </a:extLst>
          </p:cNvPr>
          <p:cNvSpPr txBox="1"/>
          <p:nvPr/>
        </p:nvSpPr>
        <p:spPr>
          <a:xfrm>
            <a:off x="6541013" y="3079997"/>
            <a:ext cx="22784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Creation of seasonal campaigns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50"/>
          <p:cNvSpPr txBox="1"/>
          <p:nvPr/>
        </p:nvSpPr>
        <p:spPr>
          <a:xfrm>
            <a:off x="4698025" y="4790450"/>
            <a:ext cx="4345800" cy="3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</a:pPr>
            <a:r>
              <a:rPr lang="en" sz="6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Source:  Lorem ipsum dolor sit amet, consectetur adipiscing elit. Duis non erat sem</a:t>
            </a:r>
            <a:endParaRPr/>
          </a:p>
        </p:txBody>
      </p:sp>
      <p:sp>
        <p:nvSpPr>
          <p:cNvPr id="379" name="Google Shape;379;p50"/>
          <p:cNvSpPr txBox="1"/>
          <p:nvPr/>
        </p:nvSpPr>
        <p:spPr>
          <a:xfrm>
            <a:off x="145253" y="1831706"/>
            <a:ext cx="1244700" cy="451500"/>
          </a:xfrm>
          <a:prstGeom prst="rect">
            <a:avLst/>
          </a:prstGeom>
          <a:noFill/>
          <a:ln w="9525" cap="flat" cmpd="sng">
            <a:solidFill>
              <a:srgbClr val="93C4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3C47D"/>
              </a:buClr>
              <a:buFont typeface="Arial"/>
              <a:buNone/>
            </a:pPr>
            <a:r>
              <a:rPr lang="en" b="1">
                <a:solidFill>
                  <a:srgbClr val="93C47D"/>
                </a:solidFill>
              </a:rPr>
              <a:t>Learning Objectives</a:t>
            </a:r>
            <a:endParaRPr/>
          </a:p>
        </p:txBody>
      </p:sp>
      <p:sp>
        <p:nvSpPr>
          <p:cNvPr id="382" name="Google Shape;382;p50"/>
          <p:cNvSpPr txBox="1"/>
          <p:nvPr/>
        </p:nvSpPr>
        <p:spPr>
          <a:xfrm>
            <a:off x="145253" y="3050906"/>
            <a:ext cx="1244700" cy="451500"/>
          </a:xfrm>
          <a:prstGeom prst="rect">
            <a:avLst/>
          </a:prstGeom>
          <a:noFill/>
          <a:ln w="9525" cap="flat" cmpd="sng">
            <a:solidFill>
              <a:srgbClr val="E0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06666"/>
              </a:buClr>
              <a:buFont typeface="Arial"/>
              <a:buNone/>
            </a:pPr>
            <a:r>
              <a:rPr lang="en" b="1">
                <a:solidFill>
                  <a:srgbClr val="E06666"/>
                </a:solidFill>
              </a:rPr>
              <a:t>Outcome</a:t>
            </a:r>
            <a:endParaRPr/>
          </a:p>
        </p:txBody>
      </p:sp>
      <p:sp>
        <p:nvSpPr>
          <p:cNvPr id="386" name="Google Shape;386;p50"/>
          <p:cNvSpPr txBox="1"/>
          <p:nvPr/>
        </p:nvSpPr>
        <p:spPr>
          <a:xfrm>
            <a:off x="4596653" y="1831706"/>
            <a:ext cx="1518000" cy="451500"/>
          </a:xfrm>
          <a:prstGeom prst="rect">
            <a:avLst/>
          </a:prstGeom>
          <a:noFill/>
          <a:ln w="9525" cap="flat" cmpd="sng">
            <a:solidFill>
              <a:srgbClr val="3D85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Font typeface="Arial"/>
              <a:buNone/>
            </a:pPr>
            <a:r>
              <a:rPr lang="en" b="1">
                <a:solidFill>
                  <a:srgbClr val="3C78D8"/>
                </a:solidFill>
              </a:rPr>
              <a:t>Group Dynamics</a:t>
            </a:r>
            <a:endParaRPr/>
          </a:p>
        </p:txBody>
      </p:sp>
      <p:sp>
        <p:nvSpPr>
          <p:cNvPr id="390" name="Google Shape;390;p50"/>
          <p:cNvSpPr txBox="1"/>
          <p:nvPr/>
        </p:nvSpPr>
        <p:spPr>
          <a:xfrm>
            <a:off x="4500653" y="3014449"/>
            <a:ext cx="1614000" cy="451500"/>
          </a:xfrm>
          <a:prstGeom prst="rect">
            <a:avLst/>
          </a:prstGeom>
          <a:noFill/>
          <a:ln w="9525" cap="flat" cmpd="sng">
            <a:solidFill>
              <a:srgbClr val="E691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B26B"/>
              </a:buClr>
              <a:buFont typeface="Arial"/>
              <a:buNone/>
            </a:pPr>
            <a:r>
              <a:rPr lang="en" b="1">
                <a:solidFill>
                  <a:srgbClr val="F6B26B"/>
                </a:solidFill>
              </a:rPr>
              <a:t>Client Dynamics</a:t>
            </a:r>
            <a:endParaRPr/>
          </a:p>
        </p:txBody>
      </p:sp>
      <p:sp>
        <p:nvSpPr>
          <p:cNvPr id="394" name="Google Shape;394;p50"/>
          <p:cNvSpPr/>
          <p:nvPr/>
        </p:nvSpPr>
        <p:spPr>
          <a:xfrm>
            <a:off x="1562453" y="1611431"/>
            <a:ext cx="28800" cy="8412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50"/>
          <p:cNvSpPr/>
          <p:nvPr/>
        </p:nvSpPr>
        <p:spPr>
          <a:xfrm>
            <a:off x="1562453" y="2830631"/>
            <a:ext cx="28800" cy="841200"/>
          </a:xfrm>
          <a:prstGeom prst="rect">
            <a:avLst/>
          </a:prstGeom>
          <a:solidFill>
            <a:srgbClr val="E0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p50"/>
          <p:cNvSpPr/>
          <p:nvPr/>
        </p:nvSpPr>
        <p:spPr>
          <a:xfrm>
            <a:off x="6286853" y="1611431"/>
            <a:ext cx="28800" cy="841200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50"/>
          <p:cNvSpPr/>
          <p:nvPr/>
        </p:nvSpPr>
        <p:spPr>
          <a:xfrm>
            <a:off x="6286853" y="2906831"/>
            <a:ext cx="28800" cy="841200"/>
          </a:xfrm>
          <a:prstGeom prst="rect">
            <a:avLst/>
          </a:prstGeom>
          <a:solidFill>
            <a:srgbClr val="E691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50"/>
          <p:cNvSpPr txBox="1">
            <a:spLocks noGrp="1"/>
          </p:cNvSpPr>
          <p:nvPr>
            <p:ph type="title"/>
          </p:nvPr>
        </p:nvSpPr>
        <p:spPr>
          <a:xfrm>
            <a:off x="1151075" y="284600"/>
            <a:ext cx="6614100" cy="703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SzPts val="4000"/>
            </a:pPr>
            <a:r>
              <a:rPr lang="en" sz="3200" dirty="0">
                <a:solidFill>
                  <a:schemeClr val="accent5"/>
                </a:solidFill>
                <a:latin typeface="Arial"/>
                <a:cs typeface="Arial"/>
                <a:sym typeface="Arial"/>
              </a:rPr>
              <a:t>Learning Component</a:t>
            </a:r>
            <a:endParaRPr sz="3200" dirty="0">
              <a:solidFill>
                <a:schemeClr val="accent5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7A1CFDE-CBF5-461F-9926-4351F584FDD4}"/>
              </a:ext>
            </a:extLst>
          </p:cNvPr>
          <p:cNvSpPr/>
          <p:nvPr/>
        </p:nvSpPr>
        <p:spPr>
          <a:xfrm>
            <a:off x="1711168" y="2732368"/>
            <a:ext cx="255658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200" dirty="0"/>
              <a:t>A great learning curve from setting up a campaign from scratch to shifting focus of existing campaigns to meet goals while being allied with compliance 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C58778F-97AB-44FC-BCAB-7767F47CB8D0}"/>
              </a:ext>
            </a:extLst>
          </p:cNvPr>
          <p:cNvSpPr/>
          <p:nvPr/>
        </p:nvSpPr>
        <p:spPr>
          <a:xfrm>
            <a:off x="1711168" y="1826623"/>
            <a:ext cx="259432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200" dirty="0"/>
              <a:t>Driving google ads campaign with objective of meeting business goals 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01A82B6-2F73-414E-90B7-3770DBC82DA5}"/>
              </a:ext>
            </a:extLst>
          </p:cNvPr>
          <p:cNvSpPr/>
          <p:nvPr/>
        </p:nvSpPr>
        <p:spPr>
          <a:xfrm>
            <a:off x="6369440" y="2830631"/>
            <a:ext cx="259432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200" dirty="0"/>
              <a:t>Supported us through out the campaign by giving us freedom to make important decisions on campaign and helping us understand NGO mission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E83E892-EBE8-4FDE-8614-E9E2942C7E86}"/>
              </a:ext>
            </a:extLst>
          </p:cNvPr>
          <p:cNvSpPr/>
          <p:nvPr/>
        </p:nvSpPr>
        <p:spPr>
          <a:xfrm>
            <a:off x="6369440" y="1531828"/>
            <a:ext cx="259432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200" dirty="0"/>
              <a:t>Following servant leadership and management by objective principles, we were able to build trust quickly and were able to drive innovative solutions faster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4"/>
          <p:cNvSpPr txBox="1">
            <a:spLocks noGrp="1"/>
          </p:cNvSpPr>
          <p:nvPr>
            <p:ph type="title"/>
          </p:nvPr>
        </p:nvSpPr>
        <p:spPr>
          <a:xfrm>
            <a:off x="2269556" y="357403"/>
            <a:ext cx="4548702" cy="5692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chemeClr val="accent5"/>
                </a:solidFill>
                <a:latin typeface="Arial"/>
                <a:cs typeface="Arial"/>
              </a:rPr>
              <a:t>Executive Summary</a:t>
            </a:r>
            <a:endParaRPr sz="3200" dirty="0">
              <a:solidFill>
                <a:schemeClr val="accent5"/>
              </a:solidFill>
              <a:latin typeface="Arial"/>
              <a:cs typeface="Arial"/>
            </a:endParaRPr>
          </a:p>
        </p:txBody>
      </p:sp>
      <p:graphicFrame>
        <p:nvGraphicFramePr>
          <p:cNvPr id="249" name="Google Shape;249;p44"/>
          <p:cNvGraphicFramePr/>
          <p:nvPr>
            <p:extLst>
              <p:ext uri="{D42A27DB-BD31-4B8C-83A1-F6EECF244321}">
                <p14:modId xmlns:p14="http://schemas.microsoft.com/office/powerpoint/2010/main" val="2873965651"/>
              </p:ext>
            </p:extLst>
          </p:nvPr>
        </p:nvGraphicFramePr>
        <p:xfrm>
          <a:off x="306833" y="1373438"/>
          <a:ext cx="8530333" cy="2895813"/>
        </p:xfrm>
        <a:graphic>
          <a:graphicData uri="http://schemas.openxmlformats.org/drawingml/2006/table">
            <a:tbl>
              <a:tblPr>
                <a:noFill/>
                <a:tableStyleId>{59C01F69-53CF-4E7A-89A1-3554B49EFB6B}</a:tableStyleId>
              </a:tblPr>
              <a:tblGrid>
                <a:gridCol w="6626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67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0676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600" dirty="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82275" marB="82275" anchor="ctr">
                    <a:lnL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The campaign has run for last 5 weeks, and has received 30,665 impressions and 2347 clicks, with a budget of $7547.78</a:t>
                      </a:r>
                      <a:r>
                        <a:rPr lang="en" sz="1600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. </a:t>
                      </a:r>
                      <a:endParaRPr sz="1600" dirty="0">
                        <a:solidFill>
                          <a:schemeClr val="tx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82275" marB="82275" anchor="ctr">
                    <a:lnL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940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sz="16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82275" marB="82275" anchor="ctr">
                    <a:lnL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b="0" i="0" u="none" strike="noStrike" cap="none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The overall CTR has been 7.66%, spanning between 4.91% - 10.66%.</a:t>
                      </a:r>
                    </a:p>
                  </a:txBody>
                  <a:tcPr marL="91425" marR="91425" marT="82275" marB="82275" anchor="ctr">
                    <a:lnL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801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rgbClr val="F0F0F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 sz="1600" dirty="0">
                        <a:solidFill>
                          <a:srgbClr val="F0F0F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82275" marB="82275" anchor="ctr">
                    <a:lnL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The </a:t>
                      </a:r>
                      <a:r>
                        <a:rPr lang="en-US" sz="1600" b="0" i="0" u="none" strike="noStrike" cap="none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major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contributors were ‘females’ in the age-group of 18-24.</a:t>
                      </a:r>
                      <a:r>
                        <a:rPr lang="en-US" sz="1600" dirty="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endParaRPr sz="1600" dirty="0"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82275" marB="82275" anchor="ctr">
                    <a:lnL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940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rgbClr val="F0F0F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endParaRPr sz="1600" dirty="0">
                        <a:solidFill>
                          <a:srgbClr val="F0F0F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82275" marB="82275" anchor="ctr">
                    <a:lnL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With 66% overall impressions, 77% of the clicks were generated via Desktop alone.</a:t>
                      </a:r>
                      <a:r>
                        <a:rPr lang="en-US" sz="1600" dirty="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endParaRPr sz="1600" dirty="0"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82275" marB="82275" anchor="ctr">
                    <a:lnL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940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rgbClr val="F0F0F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</a:t>
                      </a:r>
                      <a:endParaRPr sz="1600" dirty="0">
                        <a:solidFill>
                          <a:srgbClr val="F0F0F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82275" marB="82275" anchor="ctr">
                    <a:lnL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8761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Interest on Wednesday has been comparatively higher; It has been the lowest in the weekends.  </a:t>
                      </a:r>
                    </a:p>
                  </a:txBody>
                  <a:tcPr marL="91425" marR="91425" marT="82275" marB="82275" anchor="ctr">
                    <a:lnL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9CC46-06F4-45CB-BBF2-43F14D7AB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4950" y="160868"/>
            <a:ext cx="6614100" cy="755700"/>
          </a:xfrm>
        </p:spPr>
        <p:txBody>
          <a:bodyPr/>
          <a:lstStyle/>
          <a:p>
            <a:pPr algn="ctr"/>
            <a:r>
              <a:rPr lang="en-US" sz="3200" dirty="0">
                <a:solidFill>
                  <a:schemeClr val="accent5"/>
                </a:solidFill>
                <a:latin typeface="Arial"/>
                <a:cs typeface="Arial"/>
              </a:rPr>
              <a:t>Client’s Feedback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E510A0B-6260-4AB3-AA58-27F37924BA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456" y="1254822"/>
            <a:ext cx="8389088" cy="2633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9625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9F83D20-9BCF-48FC-820B-AA7ED95743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186" y="403236"/>
            <a:ext cx="3395766" cy="414563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AD8C62F-4F13-4EC7-A4BC-96805DBB62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8952" y="894007"/>
            <a:ext cx="4468755" cy="3164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438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5"/>
          <p:cNvSpPr txBox="1">
            <a:spLocks noGrp="1"/>
          </p:cNvSpPr>
          <p:nvPr>
            <p:ph type="title"/>
          </p:nvPr>
        </p:nvSpPr>
        <p:spPr>
          <a:xfrm>
            <a:off x="496394" y="171343"/>
            <a:ext cx="66141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accent5"/>
                </a:solidFill>
                <a:latin typeface="Arial"/>
                <a:cs typeface="Arial"/>
              </a:rPr>
              <a:t>Initial </a:t>
            </a:r>
            <a:r>
              <a:rPr lang="en" sz="3200" dirty="0">
                <a:solidFill>
                  <a:schemeClr val="accent5"/>
                </a:solidFill>
                <a:latin typeface="Arial"/>
                <a:cs typeface="Arial"/>
              </a:rPr>
              <a:t>Campaign </a:t>
            </a:r>
            <a:r>
              <a:rPr lang="en-US" sz="3200" dirty="0">
                <a:solidFill>
                  <a:schemeClr val="accent5"/>
                </a:solidFill>
                <a:latin typeface="Arial"/>
                <a:cs typeface="Arial"/>
              </a:rPr>
              <a:t>Structure</a:t>
            </a:r>
            <a:endParaRPr sz="3200" dirty="0">
              <a:solidFill>
                <a:schemeClr val="accent5"/>
              </a:solidFill>
              <a:latin typeface="Arial"/>
              <a:cs typeface="Arial"/>
            </a:endParaRPr>
          </a:p>
        </p:txBody>
      </p:sp>
      <p:sp>
        <p:nvSpPr>
          <p:cNvPr id="257" name="Google Shape;257;p45"/>
          <p:cNvSpPr txBox="1"/>
          <p:nvPr/>
        </p:nvSpPr>
        <p:spPr>
          <a:xfrm>
            <a:off x="496394" y="1115650"/>
            <a:ext cx="3629039" cy="2912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" sz="12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7000 Languages Brand - </a:t>
            </a:r>
            <a:r>
              <a:rPr lang="en-US" sz="12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Week of March 11   </a:t>
            </a:r>
          </a:p>
          <a:p>
            <a:pPr lvl="0">
              <a:lnSpc>
                <a:spcPct val="115000"/>
              </a:lnSpc>
            </a:pPr>
            <a:endParaRPr lang="en-US" sz="1200" b="1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>
              <a:lnSpc>
                <a:spcPct val="115000"/>
              </a:lnSpc>
            </a:pPr>
            <a:r>
              <a:rPr lang="en-US" sz="12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    </a:t>
            </a:r>
            <a:r>
              <a:rPr lang="en" sz="12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Allocated </a:t>
            </a:r>
            <a:r>
              <a:rPr lang="en-US" sz="12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Budget – $164/day </a:t>
            </a:r>
          </a:p>
          <a:p>
            <a:pPr lvl="1">
              <a:lnSpc>
                <a:spcPct val="115000"/>
              </a:lnSpc>
            </a:pPr>
            <a:r>
              <a:rPr lang="en-US" sz="12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    Clicks – 379, Impressions – 5015 </a:t>
            </a:r>
          </a:p>
          <a:p>
            <a:pPr lvl="1">
              <a:lnSpc>
                <a:spcPct val="115000"/>
              </a:lnSpc>
            </a:pPr>
            <a:r>
              <a:rPr lang="en-US" sz="12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    Bidding Strategy – CPA</a:t>
            </a:r>
          </a:p>
          <a:p>
            <a:pPr lvl="1">
              <a:lnSpc>
                <a:spcPct val="115000"/>
              </a:lnSpc>
            </a:pPr>
            <a:r>
              <a:rPr lang="en-US" sz="12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    CTR – 7.56% </a:t>
            </a:r>
          </a:p>
          <a:p>
            <a:pPr lvl="1">
              <a:lnSpc>
                <a:spcPct val="115000"/>
              </a:lnSpc>
            </a:pPr>
            <a:endParaRPr lang="en-US" sz="1200" b="1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71450" lvl="1" indent="-1714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" sz="12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Language Specific Targetting        </a:t>
            </a:r>
          </a:p>
          <a:p>
            <a:pPr lvl="1">
              <a:lnSpc>
                <a:spcPct val="115000"/>
              </a:lnSpc>
            </a:pPr>
            <a:r>
              <a:rPr lang="en" sz="12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                           </a:t>
            </a:r>
          </a:p>
          <a:p>
            <a:pPr lvl="1">
              <a:lnSpc>
                <a:spcPct val="115000"/>
              </a:lnSpc>
            </a:pPr>
            <a:r>
              <a:rPr lang="en-US" sz="12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    Budget – $164/day</a:t>
            </a:r>
          </a:p>
          <a:p>
            <a:pPr lvl="1">
              <a:lnSpc>
                <a:spcPct val="115000"/>
              </a:lnSpc>
            </a:pPr>
            <a:r>
              <a:rPr lang="en-US" sz="12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    Clicks – 54, Impressions – 506 </a:t>
            </a:r>
          </a:p>
          <a:p>
            <a:pPr lvl="1">
              <a:lnSpc>
                <a:spcPct val="115000"/>
              </a:lnSpc>
            </a:pPr>
            <a:r>
              <a:rPr lang="en-US" sz="12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    Bidding Strategy – Maximize Clicks</a:t>
            </a:r>
          </a:p>
          <a:p>
            <a:pPr lvl="1">
              <a:lnSpc>
                <a:spcPct val="115000"/>
              </a:lnSpc>
            </a:pPr>
            <a:r>
              <a:rPr lang="en-US" sz="12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    CTR – 10.67%</a:t>
            </a:r>
            <a:endParaRPr lang="en" sz="1200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5391" y="989911"/>
            <a:ext cx="3090203" cy="14715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9915" y="2682064"/>
            <a:ext cx="1501157" cy="1784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555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5"/>
          <p:cNvSpPr txBox="1">
            <a:spLocks noGrp="1"/>
          </p:cNvSpPr>
          <p:nvPr>
            <p:ph type="title"/>
          </p:nvPr>
        </p:nvSpPr>
        <p:spPr>
          <a:xfrm>
            <a:off x="1321760" y="359950"/>
            <a:ext cx="66141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sz="3200" dirty="0">
                <a:solidFill>
                  <a:schemeClr val="accent5"/>
                </a:solidFill>
                <a:latin typeface="Arial"/>
                <a:cs typeface="Arial"/>
              </a:rPr>
              <a:t>Week 1 - </a:t>
            </a:r>
            <a:r>
              <a:rPr lang="en" sz="3200" dirty="0">
                <a:solidFill>
                  <a:schemeClr val="accent5"/>
                </a:solidFill>
                <a:latin typeface="Arial"/>
                <a:cs typeface="Arial"/>
              </a:rPr>
              <a:t>Campaign Overview</a:t>
            </a:r>
            <a:endParaRPr sz="3200" dirty="0">
              <a:solidFill>
                <a:schemeClr val="accent5"/>
              </a:solidFill>
              <a:latin typeface="Arial"/>
              <a:cs typeface="Arial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D56C7F5-4791-42BF-9D0E-D8CA186DAD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7116552"/>
              </p:ext>
            </p:extLst>
          </p:nvPr>
        </p:nvGraphicFramePr>
        <p:xfrm>
          <a:off x="785140" y="1451980"/>
          <a:ext cx="7687340" cy="2699884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1537468">
                  <a:extLst>
                    <a:ext uri="{9D8B030D-6E8A-4147-A177-3AD203B41FA5}">
                      <a16:colId xmlns:a16="http://schemas.microsoft.com/office/drawing/2014/main" val="3620476890"/>
                    </a:ext>
                  </a:extLst>
                </a:gridCol>
                <a:gridCol w="1537468">
                  <a:extLst>
                    <a:ext uri="{9D8B030D-6E8A-4147-A177-3AD203B41FA5}">
                      <a16:colId xmlns:a16="http://schemas.microsoft.com/office/drawing/2014/main" val="688236267"/>
                    </a:ext>
                  </a:extLst>
                </a:gridCol>
                <a:gridCol w="1537468">
                  <a:extLst>
                    <a:ext uri="{9D8B030D-6E8A-4147-A177-3AD203B41FA5}">
                      <a16:colId xmlns:a16="http://schemas.microsoft.com/office/drawing/2014/main" val="1239476960"/>
                    </a:ext>
                  </a:extLst>
                </a:gridCol>
                <a:gridCol w="769340">
                  <a:extLst>
                    <a:ext uri="{9D8B030D-6E8A-4147-A177-3AD203B41FA5}">
                      <a16:colId xmlns:a16="http://schemas.microsoft.com/office/drawing/2014/main" val="2381274574"/>
                    </a:ext>
                  </a:extLst>
                </a:gridCol>
                <a:gridCol w="2305596">
                  <a:extLst>
                    <a:ext uri="{9D8B030D-6E8A-4147-A177-3AD203B41FA5}">
                      <a16:colId xmlns:a16="http://schemas.microsoft.com/office/drawing/2014/main" val="185912355"/>
                    </a:ext>
                  </a:extLst>
                </a:gridCol>
              </a:tblGrid>
              <a:tr h="43034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Campaigns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Daily Budget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Bidding Strategy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Clicks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6460614"/>
                  </a:ext>
                </a:extLst>
              </a:tr>
              <a:tr h="6013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7000 Languages Brand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$164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Maximize Clicks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Changed bidding strategy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3210592"/>
                  </a:ext>
                </a:extLst>
              </a:tr>
              <a:tr h="8489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Language Specific Targeting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$32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Maximize</a:t>
                      </a:r>
                      <a:r>
                        <a:rPr lang="en-US" baseline="0" dirty="0"/>
                        <a:t> Clicks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Created new ad groups and added language specific ad copies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055995"/>
                  </a:ext>
                </a:extLst>
              </a:tr>
              <a:tr h="6013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Driving Donations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Target CPA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Created new campaign with</a:t>
                      </a:r>
                      <a:r>
                        <a:rPr lang="en-US" baseline="0" dirty="0"/>
                        <a:t> key words specific to language revival donations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39930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2149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5"/>
          <p:cNvSpPr txBox="1">
            <a:spLocks noGrp="1"/>
          </p:cNvSpPr>
          <p:nvPr>
            <p:ph type="title"/>
          </p:nvPr>
        </p:nvSpPr>
        <p:spPr>
          <a:xfrm>
            <a:off x="611634" y="325268"/>
            <a:ext cx="7920732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accent5"/>
                </a:solidFill>
                <a:latin typeface="Arial"/>
                <a:cs typeface="Arial"/>
              </a:rPr>
              <a:t>Week 1 - Achievements and Improvements</a:t>
            </a:r>
            <a:endParaRPr sz="2800" dirty="0">
              <a:solidFill>
                <a:schemeClr val="accent5"/>
              </a:solidFill>
              <a:latin typeface="Arial"/>
              <a:cs typeface="Arial"/>
            </a:endParaRPr>
          </a:p>
        </p:txBody>
      </p:sp>
      <p:sp>
        <p:nvSpPr>
          <p:cNvPr id="257" name="Google Shape;257;p45"/>
          <p:cNvSpPr txBox="1"/>
          <p:nvPr/>
        </p:nvSpPr>
        <p:spPr>
          <a:xfrm>
            <a:off x="496395" y="1126283"/>
            <a:ext cx="3232429" cy="33819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" sz="1200" b="1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1">
              <a:lnSpc>
                <a:spcPct val="115000"/>
              </a:lnSpc>
            </a:pPr>
            <a:r>
              <a:rPr lang="en-US" sz="12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Achievements:</a:t>
            </a:r>
          </a:p>
          <a:p>
            <a:pPr marL="171450" lvl="1" indent="-1714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" sz="12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Successful utilization of the budget by proper reallocation </a:t>
            </a:r>
            <a:r>
              <a:rPr lang="en-US" sz="12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and budgeting strategy</a:t>
            </a:r>
          </a:p>
          <a:p>
            <a:pPr marL="171450" lvl="1" indent="-1714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Adding more relevant keywords improved the existing campaign – Language Specific Targeting</a:t>
            </a:r>
          </a:p>
          <a:p>
            <a:pPr lvl="1">
              <a:lnSpc>
                <a:spcPct val="115000"/>
              </a:lnSpc>
            </a:pPr>
            <a:endParaRPr lang="en" sz="1200" b="1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1">
              <a:lnSpc>
                <a:spcPct val="115000"/>
              </a:lnSpc>
            </a:pPr>
            <a:r>
              <a:rPr lang="en" sz="12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Improvements and Goals:</a:t>
            </a:r>
          </a:p>
          <a:p>
            <a:pPr marL="171450" lvl="1" indent="-1714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Change the bidding strategy to maximize the clicks</a:t>
            </a:r>
          </a:p>
          <a:p>
            <a:pPr marL="171450" lvl="1" indent="-1714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Improve the ad-quality</a:t>
            </a:r>
          </a:p>
          <a:p>
            <a:pPr marL="171450" lvl="1" indent="-1714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Target regions other than the USA and Canada</a:t>
            </a:r>
            <a:endParaRPr lang="en" sz="1200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8509" y="1115650"/>
            <a:ext cx="3057525" cy="3619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2" y="1604725"/>
            <a:ext cx="2710542" cy="139399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1" y="3125844"/>
            <a:ext cx="2710543" cy="1479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682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5"/>
          <p:cNvSpPr txBox="1">
            <a:spLocks noGrp="1"/>
          </p:cNvSpPr>
          <p:nvPr>
            <p:ph type="title"/>
          </p:nvPr>
        </p:nvSpPr>
        <p:spPr>
          <a:xfrm>
            <a:off x="1157113" y="359950"/>
            <a:ext cx="66141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sz="3200" dirty="0">
                <a:solidFill>
                  <a:schemeClr val="accent5"/>
                </a:solidFill>
                <a:latin typeface="Arial"/>
                <a:cs typeface="Arial"/>
              </a:rPr>
              <a:t>Week 2 - </a:t>
            </a:r>
            <a:r>
              <a:rPr lang="en" sz="3200" dirty="0">
                <a:solidFill>
                  <a:schemeClr val="accent5"/>
                </a:solidFill>
                <a:latin typeface="Arial"/>
                <a:cs typeface="Arial"/>
              </a:rPr>
              <a:t>Campaign Overview</a:t>
            </a:r>
            <a:endParaRPr sz="3200" dirty="0">
              <a:solidFill>
                <a:schemeClr val="accent5"/>
              </a:solidFill>
              <a:latin typeface="Arial"/>
              <a:cs typeface="Arial"/>
            </a:endParaRPr>
          </a:p>
        </p:txBody>
      </p:sp>
      <p:sp>
        <p:nvSpPr>
          <p:cNvPr id="257" name="Google Shape;257;p45"/>
          <p:cNvSpPr txBox="1"/>
          <p:nvPr/>
        </p:nvSpPr>
        <p:spPr>
          <a:xfrm>
            <a:off x="496394" y="1115650"/>
            <a:ext cx="8264833" cy="2912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" sz="1200" b="1" dirty="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D56C7F5-4791-42BF-9D0E-D8CA186DAD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1649955"/>
              </p:ext>
            </p:extLst>
          </p:nvPr>
        </p:nvGraphicFramePr>
        <p:xfrm>
          <a:off x="274936" y="1515187"/>
          <a:ext cx="8594128" cy="2512662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1491073">
                  <a:extLst>
                    <a:ext uri="{9D8B030D-6E8A-4147-A177-3AD203B41FA5}">
                      <a16:colId xmlns:a16="http://schemas.microsoft.com/office/drawing/2014/main" val="3620476890"/>
                    </a:ext>
                  </a:extLst>
                </a:gridCol>
                <a:gridCol w="995221">
                  <a:extLst>
                    <a:ext uri="{9D8B030D-6E8A-4147-A177-3AD203B41FA5}">
                      <a16:colId xmlns:a16="http://schemas.microsoft.com/office/drawing/2014/main" val="688236267"/>
                    </a:ext>
                  </a:extLst>
                </a:gridCol>
                <a:gridCol w="1842779">
                  <a:extLst>
                    <a:ext uri="{9D8B030D-6E8A-4147-A177-3AD203B41FA5}">
                      <a16:colId xmlns:a16="http://schemas.microsoft.com/office/drawing/2014/main" val="1239476960"/>
                    </a:ext>
                  </a:extLst>
                </a:gridCol>
                <a:gridCol w="929108">
                  <a:extLst>
                    <a:ext uri="{9D8B030D-6E8A-4147-A177-3AD203B41FA5}">
                      <a16:colId xmlns:a16="http://schemas.microsoft.com/office/drawing/2014/main" val="2381274574"/>
                    </a:ext>
                  </a:extLst>
                </a:gridCol>
                <a:gridCol w="3335947">
                  <a:extLst>
                    <a:ext uri="{9D8B030D-6E8A-4147-A177-3AD203B41FA5}">
                      <a16:colId xmlns:a16="http://schemas.microsoft.com/office/drawing/2014/main" val="185912355"/>
                    </a:ext>
                  </a:extLst>
                </a:gridCol>
              </a:tblGrid>
              <a:tr h="43096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Campaigns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Daily Budget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Bidding Strategy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Clicks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Comments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6460614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7000 Languages Brand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$144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Target CPA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Looked</a:t>
                      </a:r>
                      <a:r>
                        <a:rPr lang="en-US" sz="1200" baseline="0" dirty="0"/>
                        <a:t> at the average cost per click to come up with best bidding strategy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3210592"/>
                  </a:ext>
                </a:extLst>
              </a:tr>
              <a:tr h="50424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Language Specific Targeting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$32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Maximize clicks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Worked on Ad-copy</a:t>
                      </a:r>
                      <a:r>
                        <a:rPr lang="en-US" sz="1200" baseline="0" dirty="0"/>
                        <a:t> quality by adding language specific landing pages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055995"/>
                  </a:ext>
                </a:extLst>
              </a:tr>
              <a:tr h="51028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Driving Donations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$64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Target CPA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Experimented with various keywords</a:t>
                      </a:r>
                      <a:r>
                        <a:rPr lang="en-US" sz="1200" baseline="0" dirty="0"/>
                        <a:t> and</a:t>
                      </a:r>
                      <a:r>
                        <a:rPr lang="en-US" sz="1200" dirty="0"/>
                        <a:t> bidding</a:t>
                      </a:r>
                      <a:r>
                        <a:rPr lang="en-US" sz="1200" baseline="0" dirty="0"/>
                        <a:t> strategies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3993078"/>
                  </a:ext>
                </a:extLst>
              </a:tr>
              <a:tr h="52658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7000 Languages Brand AU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$74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Target CPA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Australia</a:t>
                      </a:r>
                      <a:r>
                        <a:rPr lang="en-US" sz="1200" baseline="0" dirty="0"/>
                        <a:t> couldn’t be added to existing campaign due to vast geo-target 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4311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4015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5"/>
          <p:cNvSpPr txBox="1">
            <a:spLocks noGrp="1"/>
          </p:cNvSpPr>
          <p:nvPr>
            <p:ph type="title"/>
          </p:nvPr>
        </p:nvSpPr>
        <p:spPr>
          <a:xfrm>
            <a:off x="297382" y="162733"/>
            <a:ext cx="7793142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accent5"/>
                </a:solidFill>
                <a:latin typeface="Arial"/>
                <a:cs typeface="Arial"/>
              </a:rPr>
              <a:t>Week 2 - Achievements and Improvements</a:t>
            </a:r>
            <a:endParaRPr sz="2800" dirty="0">
              <a:solidFill>
                <a:schemeClr val="accent5"/>
              </a:solidFill>
              <a:latin typeface="Arial"/>
              <a:cs typeface="Arial"/>
            </a:endParaRPr>
          </a:p>
        </p:txBody>
      </p:sp>
      <p:sp>
        <p:nvSpPr>
          <p:cNvPr id="257" name="Google Shape;257;p45"/>
          <p:cNvSpPr txBox="1"/>
          <p:nvPr/>
        </p:nvSpPr>
        <p:spPr>
          <a:xfrm>
            <a:off x="496395" y="1115650"/>
            <a:ext cx="4330786" cy="33819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1">
              <a:lnSpc>
                <a:spcPct val="115000"/>
              </a:lnSpc>
            </a:pPr>
            <a:r>
              <a:rPr lang="en-US" sz="12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Achievements:</a:t>
            </a:r>
          </a:p>
          <a:p>
            <a:pPr marL="171450" lvl="1" indent="-1714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" sz="12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Changing the bidding strategy </a:t>
            </a:r>
            <a:r>
              <a:rPr lang="en-US" sz="12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from Maximize Clicks to CPA</a:t>
            </a:r>
            <a:r>
              <a:rPr lang="en" sz="12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helped </a:t>
            </a:r>
            <a:r>
              <a:rPr lang="en-US" sz="12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in</a:t>
            </a:r>
            <a:r>
              <a:rPr lang="en" sz="12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incr</a:t>
            </a:r>
            <a:r>
              <a:rPr lang="en-US" sz="12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easing the number of clicks</a:t>
            </a:r>
          </a:p>
          <a:p>
            <a:pPr marL="171450" lvl="1" indent="-1714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Demographic Experiment by creating a new campaign </a:t>
            </a:r>
          </a:p>
          <a:p>
            <a:pPr lvl="1">
              <a:lnSpc>
                <a:spcPct val="115000"/>
              </a:lnSpc>
            </a:pPr>
            <a:r>
              <a:rPr lang="en-US" sz="12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    for Australia</a:t>
            </a:r>
          </a:p>
          <a:p>
            <a:pPr marL="171450" lvl="1" indent="-1714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Number of clicks increased after implementing </a:t>
            </a:r>
          </a:p>
          <a:p>
            <a:pPr lvl="1">
              <a:lnSpc>
                <a:spcPct val="115000"/>
              </a:lnSpc>
            </a:pPr>
            <a:r>
              <a:rPr lang="en-US" sz="12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    </a:t>
            </a:r>
            <a:r>
              <a:rPr lang="en-US" sz="1200" i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Structured Snippets</a:t>
            </a:r>
            <a:r>
              <a:rPr lang="en-US" sz="12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in the ads</a:t>
            </a:r>
            <a:endParaRPr lang="en" sz="1200" b="1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1">
              <a:lnSpc>
                <a:spcPct val="115000"/>
              </a:lnSpc>
            </a:pPr>
            <a:endParaRPr lang="en" sz="1200" b="1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1">
              <a:lnSpc>
                <a:spcPct val="115000"/>
              </a:lnSpc>
            </a:pPr>
            <a:r>
              <a:rPr lang="en" sz="12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Improvements:</a:t>
            </a:r>
          </a:p>
          <a:p>
            <a:pPr marL="171450" lvl="1" indent="-1714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" sz="12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Improve th</a:t>
            </a:r>
            <a:r>
              <a:rPr lang="en-US" sz="12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e Driving Donations campaign</a:t>
            </a:r>
          </a:p>
          <a:p>
            <a:pPr marL="171450" lvl="1" indent="-1714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Improve the ad-quality by using </a:t>
            </a:r>
            <a:r>
              <a:rPr lang="en-US" sz="1200" i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Dynamic  Keyword Insertion</a:t>
            </a:r>
          </a:p>
          <a:p>
            <a:pPr marL="171450" lvl="1" indent="-171450">
              <a:lnSpc>
                <a:spcPct val="115000"/>
              </a:lnSpc>
              <a:buFont typeface="Arial" panose="020B0604020202020204" pitchFamily="34" charset="0"/>
              <a:buChar char="•"/>
            </a:pPr>
            <a:endParaRPr lang="en" sz="1200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2525" y="1115650"/>
            <a:ext cx="3615080" cy="33007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9975" y="1115650"/>
            <a:ext cx="1038225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765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5"/>
          <p:cNvSpPr txBox="1">
            <a:spLocks noGrp="1"/>
          </p:cNvSpPr>
          <p:nvPr>
            <p:ph type="title"/>
          </p:nvPr>
        </p:nvSpPr>
        <p:spPr>
          <a:xfrm>
            <a:off x="1124227" y="354719"/>
            <a:ext cx="66141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sz="3200" dirty="0">
                <a:solidFill>
                  <a:schemeClr val="accent5"/>
                </a:solidFill>
                <a:latin typeface="Arial"/>
                <a:cs typeface="Arial"/>
              </a:rPr>
              <a:t>Week 3 - </a:t>
            </a:r>
            <a:r>
              <a:rPr lang="en" sz="3200" dirty="0">
                <a:solidFill>
                  <a:schemeClr val="accent5"/>
                </a:solidFill>
                <a:latin typeface="Arial"/>
                <a:cs typeface="Arial"/>
              </a:rPr>
              <a:t>Campaign Overview</a:t>
            </a:r>
            <a:endParaRPr sz="3200" dirty="0">
              <a:solidFill>
                <a:schemeClr val="accent5"/>
              </a:solidFill>
              <a:latin typeface="Arial"/>
              <a:cs typeface="Arial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D56C7F5-4791-42BF-9D0E-D8CA186DAD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4225820"/>
              </p:ext>
            </p:extLst>
          </p:nvPr>
        </p:nvGraphicFramePr>
        <p:xfrm>
          <a:off x="346313" y="1496620"/>
          <a:ext cx="8443269" cy="2421160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1688653">
                  <a:extLst>
                    <a:ext uri="{9D8B030D-6E8A-4147-A177-3AD203B41FA5}">
                      <a16:colId xmlns:a16="http://schemas.microsoft.com/office/drawing/2014/main" val="3620476890"/>
                    </a:ext>
                  </a:extLst>
                </a:gridCol>
                <a:gridCol w="1050285">
                  <a:extLst>
                    <a:ext uri="{9D8B030D-6E8A-4147-A177-3AD203B41FA5}">
                      <a16:colId xmlns:a16="http://schemas.microsoft.com/office/drawing/2014/main" val="688236267"/>
                    </a:ext>
                  </a:extLst>
                </a:gridCol>
                <a:gridCol w="1478689">
                  <a:extLst>
                    <a:ext uri="{9D8B030D-6E8A-4147-A177-3AD203B41FA5}">
                      <a16:colId xmlns:a16="http://schemas.microsoft.com/office/drawing/2014/main" val="1239476960"/>
                    </a:ext>
                  </a:extLst>
                </a:gridCol>
                <a:gridCol w="705740">
                  <a:extLst>
                    <a:ext uri="{9D8B030D-6E8A-4147-A177-3AD203B41FA5}">
                      <a16:colId xmlns:a16="http://schemas.microsoft.com/office/drawing/2014/main" val="2381274574"/>
                    </a:ext>
                  </a:extLst>
                </a:gridCol>
                <a:gridCol w="3519902">
                  <a:extLst>
                    <a:ext uri="{9D8B030D-6E8A-4147-A177-3AD203B41FA5}">
                      <a16:colId xmlns:a16="http://schemas.microsoft.com/office/drawing/2014/main" val="185912355"/>
                    </a:ext>
                  </a:extLst>
                </a:gridCol>
              </a:tblGrid>
              <a:tr h="45693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Campaigns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Daily Budget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Bidding Strategy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Clicks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Comments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6460614"/>
                  </a:ext>
                </a:extLst>
              </a:tr>
              <a:tr h="52478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7000 Languages Brand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$124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Target CPA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aseline="0" dirty="0"/>
                        <a:t>Addition of Structured Snippets, Device Bid Adjustment was added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3210592"/>
                  </a:ext>
                </a:extLst>
              </a:tr>
              <a:tr h="52478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Language Specific Targeting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$32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Target CPA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Suggested for improvement of content</a:t>
                      </a:r>
                      <a:r>
                        <a:rPr lang="en-US" sz="1200" baseline="0" dirty="0"/>
                        <a:t> on landing pages; Device Bid Adjustment was added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055995"/>
                  </a:ext>
                </a:extLst>
              </a:tr>
              <a:tr h="45693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Driving Donations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$64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Target Impression Share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Competitor</a:t>
                      </a:r>
                      <a:r>
                        <a:rPr lang="en-US" sz="1200" baseline="0" dirty="0"/>
                        <a:t> Analysis, </a:t>
                      </a:r>
                      <a:r>
                        <a:rPr lang="en-US" sz="1200" u="none" strike="noStrike" cap="none" dirty="0">
                          <a:effectLst/>
                          <a:sym typeface="Arial"/>
                        </a:rPr>
                        <a:t>Dynamic Keyword Insertion since</a:t>
                      </a:r>
                      <a:r>
                        <a:rPr lang="en-US" sz="1200" u="none" strike="noStrike" cap="none" baseline="0" dirty="0">
                          <a:effectLst/>
                          <a:sym typeface="Arial"/>
                        </a:rPr>
                        <a:t> we had huge volume of keywords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3993078"/>
                  </a:ext>
                </a:extLst>
              </a:tr>
              <a:tr h="45693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7000 Languages Brand AU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$104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Target CPA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Focused</a:t>
                      </a:r>
                      <a:r>
                        <a:rPr lang="en-US" sz="1200" baseline="0" dirty="0"/>
                        <a:t> on Ad-quality improvement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4311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5897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5"/>
          <p:cNvSpPr txBox="1">
            <a:spLocks noGrp="1"/>
          </p:cNvSpPr>
          <p:nvPr>
            <p:ph type="title"/>
          </p:nvPr>
        </p:nvSpPr>
        <p:spPr>
          <a:xfrm>
            <a:off x="347264" y="218745"/>
            <a:ext cx="8083765" cy="5653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sz="3200" dirty="0">
                <a:solidFill>
                  <a:schemeClr val="accent5"/>
                </a:solidFill>
                <a:latin typeface="Arial"/>
                <a:cs typeface="Arial"/>
              </a:rPr>
              <a:t>Week 3 - Achievements and Improvements</a:t>
            </a:r>
            <a:endParaRPr sz="3200" dirty="0">
              <a:solidFill>
                <a:schemeClr val="accent5"/>
              </a:solidFill>
              <a:latin typeface="Arial"/>
              <a:cs typeface="Arial"/>
            </a:endParaRPr>
          </a:p>
        </p:txBody>
      </p:sp>
      <p:sp>
        <p:nvSpPr>
          <p:cNvPr id="257" name="Google Shape;257;p45"/>
          <p:cNvSpPr txBox="1"/>
          <p:nvPr/>
        </p:nvSpPr>
        <p:spPr>
          <a:xfrm>
            <a:off x="496395" y="1115650"/>
            <a:ext cx="3892752" cy="3449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1">
              <a:lnSpc>
                <a:spcPct val="115000"/>
              </a:lnSpc>
            </a:pPr>
            <a:r>
              <a:rPr lang="en-US" sz="12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Achievements:</a:t>
            </a:r>
          </a:p>
          <a:p>
            <a:pPr marL="171450" lvl="1" indent="-1714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Number of impressions increased after c</a:t>
            </a:r>
            <a:r>
              <a:rPr lang="en" sz="12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han</a:t>
            </a:r>
            <a:r>
              <a:rPr lang="en-US" sz="12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ging the bidding strategy of Driving Donations from CPA to </a:t>
            </a:r>
            <a:r>
              <a:rPr lang="en-US" sz="1200" i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Target Impressions</a:t>
            </a:r>
          </a:p>
          <a:p>
            <a:pPr marL="171450" lvl="1" indent="-1714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Number of impressions and clicks improved after we added new keywords by analyzing the competitor’s keywords</a:t>
            </a:r>
          </a:p>
          <a:p>
            <a:pPr marL="171450" lvl="1" indent="-1714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Successfully implemented </a:t>
            </a:r>
            <a:r>
              <a:rPr lang="en-US" sz="1200" i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Dynamic Keyword Insertion</a:t>
            </a:r>
          </a:p>
          <a:p>
            <a:pPr marL="171450" lvl="1" indent="-171450">
              <a:lnSpc>
                <a:spcPct val="115000"/>
              </a:lnSpc>
              <a:buFont typeface="Arial" panose="020B0604020202020204" pitchFamily="34" charset="0"/>
              <a:buChar char="•"/>
            </a:pPr>
            <a:endParaRPr lang="en" sz="1200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1">
              <a:lnSpc>
                <a:spcPct val="115000"/>
              </a:lnSpc>
            </a:pPr>
            <a:r>
              <a:rPr lang="en" sz="12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Improvements:</a:t>
            </a:r>
          </a:p>
          <a:p>
            <a:pPr marL="171450" lvl="1" indent="-1714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R</a:t>
            </a:r>
            <a:r>
              <a:rPr lang="en" sz="12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eallocat</a:t>
            </a:r>
            <a:r>
              <a:rPr lang="en-US" sz="12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e </a:t>
            </a:r>
            <a:r>
              <a:rPr lang="en" sz="12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budget</a:t>
            </a:r>
            <a:r>
              <a:rPr lang="en-US" sz="12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s</a:t>
            </a:r>
            <a:r>
              <a:rPr lang="en" sz="12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</a:p>
          <a:p>
            <a:pPr marL="171450" lvl="1" indent="-1714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" sz="12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Improve </a:t>
            </a:r>
            <a:r>
              <a:rPr lang="en-US" sz="12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C</a:t>
            </a:r>
            <a:r>
              <a:rPr lang="en" sz="12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ampaign </a:t>
            </a:r>
            <a:r>
              <a:rPr lang="en-US" sz="12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S</a:t>
            </a:r>
            <a:r>
              <a:rPr lang="en" sz="12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tructure </a:t>
            </a:r>
          </a:p>
          <a:p>
            <a:pPr marL="171450" lvl="1" indent="-171450">
              <a:lnSpc>
                <a:spcPct val="115000"/>
              </a:lnSpc>
              <a:buFont typeface="Arial" panose="020B0604020202020204" pitchFamily="34" charset="0"/>
              <a:buChar char="•"/>
            </a:pPr>
            <a:endParaRPr lang="en" sz="1200" b="1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1">
              <a:lnSpc>
                <a:spcPct val="115000"/>
              </a:lnSpc>
            </a:pPr>
            <a:endParaRPr lang="en" sz="1200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" sz="1200" b="1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1">
              <a:lnSpc>
                <a:spcPct val="115000"/>
              </a:lnSpc>
            </a:pPr>
            <a:endParaRPr lang="en" sz="1200" b="1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916864"/>
            <a:ext cx="3437984" cy="249954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4854" y="819209"/>
            <a:ext cx="815216" cy="59288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4854" y="3514062"/>
            <a:ext cx="3063234" cy="990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782616"/>
      </p:ext>
    </p:extLst>
  </p:cSld>
  <p:clrMapOvr>
    <a:masterClrMapping/>
  </p:clrMapOvr>
</p:sld>
</file>

<file path=ppt/theme/theme1.xml><?xml version="1.0" encoding="utf-8"?>
<a:theme xmlns:a="http://schemas.openxmlformats.org/drawingml/2006/main" name="Global Master">
  <a:themeElements>
    <a:clrScheme name="Simple Light">
      <a:dk1>
        <a:srgbClr val="212121"/>
      </a:dk1>
      <a:lt1>
        <a:srgbClr val="FFFFFF"/>
      </a:lt1>
      <a:dk2>
        <a:srgbClr val="757575"/>
      </a:dk2>
      <a:lt2>
        <a:srgbClr val="EEEEEE"/>
      </a:lt2>
      <a:accent1>
        <a:srgbClr val="595959"/>
      </a:accent1>
      <a:accent2>
        <a:srgbClr val="000000"/>
      </a:accent2>
      <a:accent3>
        <a:srgbClr val="78909C"/>
      </a:accent3>
      <a:accent4>
        <a:srgbClr val="FF49E8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925</TotalTime>
  <Words>1253</Words>
  <Application>Microsoft Office PowerPoint</Application>
  <PresentationFormat>On-screen Show (16:9)</PresentationFormat>
  <Paragraphs>277</Paragraphs>
  <Slides>21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Wingdings</vt:lpstr>
      <vt:lpstr>Open Sans</vt:lpstr>
      <vt:lpstr>Roboto</vt:lpstr>
      <vt:lpstr>Global Master</vt:lpstr>
      <vt:lpstr>Ad Grants Online Marketing Challenge | Post-Campaign Report</vt:lpstr>
      <vt:lpstr>Executive Summary</vt:lpstr>
      <vt:lpstr>Initial Campaign Structure</vt:lpstr>
      <vt:lpstr>Week 1 - Campaign Overview</vt:lpstr>
      <vt:lpstr>Week 1 - Achievements and Improvements</vt:lpstr>
      <vt:lpstr>Week 2 - Campaign Overview</vt:lpstr>
      <vt:lpstr>Week 2 - Achievements and Improvements</vt:lpstr>
      <vt:lpstr>Week 3 - Campaign Overview</vt:lpstr>
      <vt:lpstr>Week 3 - Achievements and Improvements</vt:lpstr>
      <vt:lpstr>Week 4 - Campaign Overview</vt:lpstr>
      <vt:lpstr>Week 4 -  Achievements and Improvements</vt:lpstr>
      <vt:lpstr>Week 5 - Campaign Overview</vt:lpstr>
      <vt:lpstr>Final Campaign Structure</vt:lpstr>
      <vt:lpstr>5 Weeks - Summary</vt:lpstr>
      <vt:lpstr>Core Performance Metrics</vt:lpstr>
      <vt:lpstr>PowerPoint Presentation</vt:lpstr>
      <vt:lpstr>Marketing Goal Achievements and Social Impacts</vt:lpstr>
      <vt:lpstr>Recommended Next Steps</vt:lpstr>
      <vt:lpstr>Learning Component</vt:lpstr>
      <vt:lpstr>Client’s Feedback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 Grants OMC  Post-campaign Report Template</dc:title>
  <dc:creator>Ayyappa reddy satti</dc:creator>
  <cp:lastModifiedBy>Satti, Ayyappa Reddy</cp:lastModifiedBy>
  <cp:revision>159</cp:revision>
  <dcterms:modified xsi:type="dcterms:W3CDTF">2019-04-27T02:20:29Z</dcterms:modified>
</cp:coreProperties>
</file>