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63" d="100"/>
          <a:sy n="63" d="100"/>
        </p:scale>
        <p:origin x="79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ownloads\employee_data%20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A-4F70-9476-DA43AED6875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1A-4F70-9476-DA43AED6875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1A-4F70-9476-DA43AED6875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1A-4F70-9476-DA43AED68751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1A-4F70-9476-DA43AED68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046272"/>
        <c:axId val="318038112"/>
      </c:barChart>
      <c:catAx>
        <c:axId val="31804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038112"/>
        <c:crosses val="autoZero"/>
        <c:auto val="1"/>
        <c:lblAlgn val="ctr"/>
        <c:lblOffset val="100"/>
        <c:noMultiLvlLbl val="0"/>
      </c:catAx>
      <c:valAx>
        <c:axId val="31803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04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N.Anand</a:t>
            </a:r>
            <a:endParaRPr lang="en-US" sz="2400" dirty="0"/>
          </a:p>
          <a:p>
            <a:r>
              <a:rPr lang="en-US" sz="2400" dirty="0"/>
              <a:t>REGISTER NO:312206615</a:t>
            </a:r>
          </a:p>
          <a:p>
            <a:r>
              <a:rPr lang="en-US" sz="2400" dirty="0"/>
              <a:t>NM ID-E01FC3B6449DCD6AB4A40A11C8BE0F6E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A/F</a:t>
            </a:r>
          </a:p>
          <a:p>
            <a:r>
              <a:rPr lang="en-US" sz="2400" dirty="0"/>
              <a:t>COLLEGE </a:t>
            </a:r>
            <a:r>
              <a:rPr lang="en-US" sz="2400" dirty="0" err="1"/>
              <a:t>A.M.Jain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10766043" cy="41274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5" dirty="0">
                <a:latin typeface="Trebuchet MS"/>
                <a:cs typeface="Trebuchet MS"/>
              </a:rPr>
              <a:t>M</a:t>
            </a:r>
            <a:r>
              <a:rPr sz="2400" b="1" dirty="0">
                <a:latin typeface="Trebuchet MS"/>
                <a:cs typeface="Trebuchet MS"/>
              </a:rPr>
              <a:t>O</a:t>
            </a:r>
            <a:r>
              <a:rPr sz="2400" b="1" spc="-15" dirty="0">
                <a:latin typeface="Trebuchet MS"/>
                <a:cs typeface="Trebuchet MS"/>
              </a:rPr>
              <a:t>D</a:t>
            </a:r>
            <a:r>
              <a:rPr sz="2400" b="1" spc="-35" dirty="0">
                <a:latin typeface="Trebuchet MS"/>
                <a:cs typeface="Trebuchet MS"/>
              </a:rPr>
              <a:t>E</a:t>
            </a:r>
            <a:r>
              <a:rPr sz="2400" b="1" spc="-30" dirty="0">
                <a:latin typeface="Trebuchet MS"/>
                <a:cs typeface="Trebuchet MS"/>
              </a:rPr>
              <a:t>LL</a:t>
            </a:r>
            <a:r>
              <a:rPr sz="2400" b="1" spc="-5" dirty="0">
                <a:latin typeface="Trebuchet MS"/>
                <a:cs typeface="Trebuchet MS"/>
              </a:rPr>
              <a:t>I</a:t>
            </a:r>
            <a:r>
              <a:rPr sz="2400" b="1" spc="30" dirty="0">
                <a:latin typeface="Trebuchet MS"/>
                <a:cs typeface="Trebuchet MS"/>
              </a:rPr>
              <a:t>N</a:t>
            </a:r>
            <a:r>
              <a:rPr sz="2400" b="1" spc="5" dirty="0">
                <a:latin typeface="Trebuchet MS"/>
                <a:cs typeface="Trebuchet MS"/>
              </a:rPr>
              <a:t>G</a:t>
            </a:r>
            <a:endParaRPr lang="en-US" sz="24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DATA COLLECTED FROM</a:t>
            </a:r>
            <a:r>
              <a:rPr lang="en-IN" sz="2400" dirty="0"/>
              <a:t> –KAGGLE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dirty="0">
                <a:latin typeface="Trebuchet MS"/>
                <a:cs typeface="Trebuchet MS"/>
              </a:rPr>
              <a:t>DATA CLEANING-DATA TABLE IS FILTERED TO 4 FIELDS THAT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TYPE,CURRENT EMPLOYEE RATIO,FIRST NAME,BUSINESS UNIT.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TECHNIQUES- </a:t>
            </a:r>
            <a:r>
              <a:rPr lang="en-IN" sz="2400" dirty="0"/>
              <a:t>FILTERING – MISSING VALUES</a:t>
            </a:r>
            <a:br>
              <a:rPr lang="en-IN" sz="2400" dirty="0"/>
            </a:br>
            <a:r>
              <a:rPr lang="en-IN" sz="2400" dirty="0"/>
              <a:t>                    2.CONDITIONAL FORMATING-    HIGHLIGHT BLANK VALUES</a:t>
            </a:r>
            <a:br>
              <a:rPr lang="en-IN" sz="2400" dirty="0"/>
            </a:br>
            <a:r>
              <a:rPr lang="en-IN" sz="2400" dirty="0"/>
              <a:t>                    3.PIVOTAL TABLE</a:t>
            </a:r>
            <a:br>
              <a:rPr lang="en-IN" sz="2400" dirty="0"/>
            </a:br>
            <a:r>
              <a:rPr lang="en-IN" sz="2400" dirty="0"/>
              <a:t>                   4.CHARTS AND GRAPHS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dirty="0">
                <a:latin typeface="Trebuchet MS"/>
                <a:cs typeface="Trebuchet MS"/>
              </a:rPr>
              <a:t>RESULTS- NEED TO KNOW CLEARLY ABOUT RELATIONSHIP BETWEEN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TYPE,CURRENT EMPLOYEE RATIO,FIRST NAME,BUSINESS UNIT.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AF76D16-4326-1049-0DFF-80125B8E7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375164"/>
              </p:ext>
            </p:extLst>
          </p:nvPr>
        </p:nvGraphicFramePr>
        <p:xfrm>
          <a:off x="1905000" y="1695450"/>
          <a:ext cx="6477000" cy="310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0313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EXPLAINS EMPLOYEE TYPE,CURRENT EMPLOYEE RATIO,FIRST NAME,BUSINESS UNIT.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666E70-628E-1034-DCDD-F993CAB88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6097"/>
              </p:ext>
            </p:extLst>
          </p:nvPr>
        </p:nvGraphicFramePr>
        <p:xfrm>
          <a:off x="914400" y="3276600"/>
          <a:ext cx="8839202" cy="2743200"/>
        </p:xfrm>
        <a:graphic>
          <a:graphicData uri="http://schemas.openxmlformats.org/drawingml/2006/table">
            <a:tbl>
              <a:tblPr/>
              <a:tblGrid>
                <a:gridCol w="2648973">
                  <a:extLst>
                    <a:ext uri="{9D8B030D-6E8A-4147-A177-3AD203B41FA5}">
                      <a16:colId xmlns:a16="http://schemas.microsoft.com/office/drawing/2014/main" val="1755354558"/>
                    </a:ext>
                  </a:extLst>
                </a:gridCol>
                <a:gridCol w="2342249">
                  <a:extLst>
                    <a:ext uri="{9D8B030D-6E8A-4147-A177-3AD203B41FA5}">
                      <a16:colId xmlns:a16="http://schemas.microsoft.com/office/drawing/2014/main" val="3959448164"/>
                    </a:ext>
                  </a:extLst>
                </a:gridCol>
                <a:gridCol w="585562">
                  <a:extLst>
                    <a:ext uri="{9D8B030D-6E8A-4147-A177-3AD203B41FA5}">
                      <a16:colId xmlns:a16="http://schemas.microsoft.com/office/drawing/2014/main" val="3678304179"/>
                    </a:ext>
                  </a:extLst>
                </a:gridCol>
                <a:gridCol w="585562">
                  <a:extLst>
                    <a:ext uri="{9D8B030D-6E8A-4147-A177-3AD203B41FA5}">
                      <a16:colId xmlns:a16="http://schemas.microsoft.com/office/drawing/2014/main" val="1780237303"/>
                    </a:ext>
                  </a:extLst>
                </a:gridCol>
                <a:gridCol w="585562">
                  <a:extLst>
                    <a:ext uri="{9D8B030D-6E8A-4147-A177-3AD203B41FA5}">
                      <a16:colId xmlns:a16="http://schemas.microsoft.com/office/drawing/2014/main" val="1497968950"/>
                    </a:ext>
                  </a:extLst>
                </a:gridCol>
                <a:gridCol w="446143">
                  <a:extLst>
                    <a:ext uri="{9D8B030D-6E8A-4147-A177-3AD203B41FA5}">
                      <a16:colId xmlns:a16="http://schemas.microsoft.com/office/drawing/2014/main" val="3186565846"/>
                    </a:ext>
                  </a:extLst>
                </a:gridCol>
                <a:gridCol w="1645151">
                  <a:extLst>
                    <a:ext uri="{9D8B030D-6E8A-4147-A177-3AD203B41FA5}">
                      <a16:colId xmlns:a16="http://schemas.microsoft.com/office/drawing/2014/main" val="364225511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457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4119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0925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5461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7671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232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9308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9896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042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5559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6528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1038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5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8843328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IN ORDER TO UNDERSTAND HOW FAR EMPLOYEES CONTRIBUTE TOWARDS ORGANISATIONAL OBJECTIVES THROUGH THEIR PERFORMANCE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10461625" cy="5248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Beyond recruitment, THIS analysis plays a pivotal role in talent management, performance evaluation, and employee engagement. By </a:t>
            </a:r>
            <a:r>
              <a:rPr lang="en-US" sz="4250" b="0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analysing</a:t>
            </a:r>
            <a:r>
              <a:rPr lang="en-US" sz="425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THIS data, companies can identify patterns, predict employee turnover, and even forecast future hiring needs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IN" sz="3200" spc="5" dirty="0"/>
              <a:t>EMPLOYEE</a:t>
            </a:r>
            <a:br>
              <a:rPr lang="en-IN" sz="3200" spc="5" dirty="0"/>
            </a:br>
            <a:r>
              <a:rPr lang="en-IN" sz="3200" spc="5" dirty="0"/>
              <a:t>EMPLOYER</a:t>
            </a:r>
            <a:br>
              <a:rPr lang="en-IN" sz="3200" spc="5" dirty="0"/>
            </a:br>
            <a:r>
              <a:rPr lang="en-IN" sz="3200" spc="5" dirty="0"/>
              <a:t>DIFFERENT INDUSTIRES ETC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IN" sz="3600" dirty="0"/>
              <a:t>                     SOLUTIONS:-</a:t>
            </a:r>
            <a:br>
              <a:rPr lang="en-IN" sz="3600" dirty="0"/>
            </a:br>
            <a:r>
              <a:rPr lang="en-IN" sz="3600" dirty="0"/>
              <a:t>                    1.FILTERING – MISSING VALUES</a:t>
            </a:r>
            <a:br>
              <a:rPr lang="en-IN" sz="3600" dirty="0"/>
            </a:br>
            <a:r>
              <a:rPr lang="en-IN" sz="3600" dirty="0"/>
              <a:t>                    2.CONDITIONAL FORMATING-    HIGHLIGHT BLANK VALUES</a:t>
            </a:r>
            <a:br>
              <a:rPr lang="en-IN" sz="3600" dirty="0"/>
            </a:br>
            <a:r>
              <a:rPr lang="en-IN" sz="3600" dirty="0"/>
              <a:t>                    3.PIVOTAL TABLE</a:t>
            </a:r>
            <a:br>
              <a:rPr lang="en-IN" sz="3600" dirty="0"/>
            </a:br>
            <a:r>
              <a:rPr lang="en-IN" sz="3600" dirty="0"/>
              <a:t>                   4.CHARTS AND GRAPHS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231654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1800" dirty="0"/>
              <a:t>EMPLOYEE DATA SET-KAGGLE</a:t>
            </a:r>
            <a:br>
              <a:rPr lang="en-IN" sz="1800" dirty="0"/>
            </a:br>
            <a:r>
              <a:rPr lang="en-IN" sz="1800" dirty="0"/>
              <a:t>26 FEATURES</a:t>
            </a:r>
            <a:br>
              <a:rPr lang="en-IN" sz="1800" dirty="0"/>
            </a:br>
            <a:r>
              <a:rPr lang="en-IN" sz="1800" dirty="0"/>
              <a:t>FEATURES-9 FEATURES</a:t>
            </a:r>
            <a:br>
              <a:rPr lang="en-IN" sz="1800" dirty="0"/>
            </a:br>
            <a:r>
              <a:rPr lang="en-IN" sz="1800" dirty="0"/>
              <a:t>EMPLOYEE ID</a:t>
            </a:r>
            <a:br>
              <a:rPr lang="en-IN" sz="1800" dirty="0"/>
            </a:br>
            <a:r>
              <a:rPr lang="en-IN" sz="1800" dirty="0"/>
              <a:t>GENDER</a:t>
            </a:r>
            <a:br>
              <a:rPr lang="en-IN" sz="1800" dirty="0"/>
            </a:br>
            <a:r>
              <a:rPr lang="en-IN" sz="1800" dirty="0"/>
              <a:t>PERFORMANCE</a:t>
            </a:r>
            <a:br>
              <a:rPr lang="en-IN" sz="1800" dirty="0"/>
            </a:br>
            <a:r>
              <a:rPr lang="en-IN" sz="1800" dirty="0"/>
              <a:t>BUSINESS UNIT </a:t>
            </a:r>
            <a:br>
              <a:rPr lang="en-IN" sz="1800" dirty="0"/>
            </a:br>
            <a:r>
              <a:rPr lang="en-IN" sz="1800" dirty="0"/>
              <a:t>NAME</a:t>
            </a:r>
            <a:br>
              <a:rPr lang="en-IN" sz="1800" dirty="0"/>
            </a:br>
            <a:r>
              <a:rPr lang="en-IN" sz="1800" dirty="0"/>
              <a:t> RATING-NUMERICAL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br>
              <a:rPr lang="en-US" sz="4250" spc="20" dirty="0"/>
            </a:br>
            <a:r>
              <a:rPr lang="en-IN" sz="4250" spc="20" dirty="0"/>
              <a:t>FEATURES USED 9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417</Words>
  <Application>Microsoft Office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IN ORDER TO UNDERSTAND HOW FAR EMPLOYEES CONTRIBUTE TOWARDS ORGANISATIONAL OBJECTIVES THROUGH THEIR PERFORMANCE</vt:lpstr>
      <vt:lpstr>PROJECT OVERVIEW Beyond recruitment, THIS analysis plays a pivotal role in talent management, performance evaluation, and employee engagement. By analysing THIS data, companies can identify patterns, predict employee turnover, and even forecast future hiring needs</vt:lpstr>
      <vt:lpstr>WHO ARE THE END USERS? EMPLOYEE EMPLOYER DIFFERENT INDUSTIRES ETC</vt:lpstr>
      <vt:lpstr>OUR SOLUTION AND ITS VALUE PROPOSITION                      SOLUTIONS:-                     1.FILTERING – MISSING VALUES                     2.CONDITIONAL FORMATING-    HIGHLIGHT BLANK VALUES                     3.PIVOTAL TABLE                    4.CHARTS AND GRAPHS</vt:lpstr>
      <vt:lpstr>Dataset Description EMPLOYEE DATA SET-KAGGLE 26 FEATURES FEATURES-9 FEATURES EMPLOYEE ID GENDER PERFORMANCE BUSINESS UNIT  NAME  RATING-NUMERICAL</vt:lpstr>
      <vt:lpstr>THE "WOW" IN OUR SOLUTION FEATURES USED 9</vt:lpstr>
      <vt:lpstr>PowerPoint Presentation</vt:lpstr>
      <vt:lpstr>RESULTS</vt:lpstr>
      <vt:lpstr>Conclusion THIS TABLE EXPLAINS EMPLOYEE TYPE,CURRENT EMPLOYEE RATIO,FIRST NAME,BUSINESS UNIT.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Anand Narayanan</cp:lastModifiedBy>
  <cp:revision>13</cp:revision>
  <dcterms:created xsi:type="dcterms:W3CDTF">2024-03-29T15:07:22Z</dcterms:created>
  <dcterms:modified xsi:type="dcterms:W3CDTF">2024-09-03T07:03:15Z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