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028653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9962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574681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113047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070797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855785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140380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62159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5592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011137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47312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53713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1945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343972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752861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099971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897943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700576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46008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632738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100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59583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29710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178472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62173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73022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9353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6" y="3285575"/>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tudent Name :      N.Nithyanandhan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1750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a:t>
            </a:r>
            <a:r>
              <a:rPr lang="en-US" altLang="zh-CN" sz="2400" b="0" i="0" u="none" strike="noStrike" kern="1200" cap="none" spc="0" baseline="0">
                <a:solidFill>
                  <a:schemeClr val="tx1"/>
                </a:solidFill>
                <a:latin typeface="Calibri" pitchFamily="0" charset="0"/>
                <a:ea typeface="宋体" pitchFamily="0" charset="0"/>
                <a:cs typeface="Calibri" pitchFamily="0" charset="0"/>
              </a:rPr>
              <a:t>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SINDHI</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5960525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443841"/>
            <a:ext cx="8404225" cy="46183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50646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685800" y="1371600"/>
            <a:ext cx="8077200" cy="4841826"/>
          </a:xfrm>
          <a:prstGeom prst="rect"/>
          <a:noFill/>
          <a:ln w="12700" cmpd="sng" cap="flat">
            <a:noFill/>
            <a:prstDash val="solid"/>
            <a:round/>
          </a:ln>
        </p:spPr>
      </p:pic>
    </p:spTree>
    <p:extLst>
      <p:ext uri="{BB962C8B-B14F-4D97-AF65-F5344CB8AC3E}">
        <p14:creationId xmlns:p14="http://schemas.microsoft.com/office/powerpoint/2010/main" val="172510999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62000" y="1524000"/>
            <a:ext cx="8382000"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362049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4461190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805967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828800" y="2209800"/>
            <a:ext cx="5715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3823621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 objective is to develop an Excel-based tool for efficient employee performance analysis, automating calculations, and providing visual dashboards to enable data-driven decision-making and improve productivity.</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791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441503" y="1866819"/>
            <a:ext cx="5648935" cy="3891915"/>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HR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Line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Leads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Training and Development Professionals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Senior Leaders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10130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352800" y="2209800"/>
            <a:ext cx="5998758" cy="3416319"/>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SOLUTION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system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VALUE PROPOSITION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1.Streamline Performance Management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2.Data-Driven Insights</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3.Improved Employee Engagement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4.Talent Optimization</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5.Scalability and Flexibility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54411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627927" y="1219200"/>
            <a:ext cx="8592273"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NAME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Employee performance Data</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DESCRIPTION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098676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829640" y="1857375"/>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371600" y="1447800"/>
            <a:ext cx="8534019" cy="637097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q"/>
            </a:pP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Focusing on the “WOW” factor in your solution can help highlight its unique value proposition and different it from other solutions. Here are some potential “WOW” factor for the Employee Performance Analysis System.</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1.Predictive Analytics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2. Real-time Feedback</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3.Personalized Development Plans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4.360- Degree Visibility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5.Automation and Efficiency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6.User-Friendly Interface</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7.Integration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8.Integration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9.Actionable Recommendations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10.Continuous Improvement</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a:t>
            </a:r>
            <a:br>
              <a:rPr lang="zh-CN" altLang="en-US" sz="4800" b="0" i="0" u="none" strike="noStrike" kern="1200" cap="none" spc="20" baseline="0">
                <a:solidFill>
                  <a:schemeClr val="tx1"/>
                </a:solidFill>
                <a:latin typeface="Calibri" pitchFamily="0" charset="0"/>
                <a:ea typeface="宋体" pitchFamily="0" charset="0"/>
                <a:cs typeface="Calibri" pitchFamily="0" charset="0"/>
              </a:rPr>
            </a:b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04715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20</cp:revision>
  <dcterms:created xsi:type="dcterms:W3CDTF">2024-03-29T15:07:22Z</dcterms:created>
  <dcterms:modified xsi:type="dcterms:W3CDTF">2024-10-01T01:24:18Z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