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4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63FA-C010-4D59-9498-803AD5475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710EB-3E18-4710-8F7B-A9DC9187A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9EB3-199E-4BA0-AE7F-96CD7334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67F8-355E-441D-8200-7493B2CD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C63C-A48A-47AC-86C1-F5DFB7D5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5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A365-EDBD-4ABD-9258-ACFD850C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4DF6E-1DA4-4F25-AE11-A307903C0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51B1-7683-4435-A60E-7A7A2868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6759-4395-4DE7-AA56-29439094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35DE-C3EE-45FE-AEBC-F1031E7B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6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F930-69EB-4572-AFFA-F564B9068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40E0D-DAD6-4697-9686-2B37DAB53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A562-EF04-4F57-A616-8247F947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9CB5-3496-47B9-B4BC-802B0B4C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7E76-4B03-4FB8-B2F0-56A094BB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A3F4-3B65-4B2E-934C-94D9CBC8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7258-AF36-4166-BE22-D3791DDBC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FD3B-9587-41EE-BC3A-395FFEC6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20C4-5637-445B-9F41-079FB21F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4977-F470-4210-9FBA-78CA4C8C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2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3EF8A-D397-4922-B202-1156FE7B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847B0-A804-45EA-A252-EFA3F538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38416-7557-47A1-B1B1-C7919A23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4DEB-BC36-47B4-8B81-620E8E75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D5F6-927E-4E78-AA22-1C0349DF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EF57-F21D-45E4-8603-5579314A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0E52-E0ED-4580-AB56-54159CFDD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A5BC6-2777-4330-BC54-21FB17BB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99130-5D20-4467-8B79-0C985733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AF5D-AE3C-4A21-8C1E-D3FE8141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B3B1-0368-4989-BBBC-95319D9E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C664-D28C-4FFB-8D28-09159A03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90D96-E329-4E17-9C26-2F40E1E0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698B-1BF8-45CD-9251-2D231B717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4E03D-0045-4C5E-B2E1-A4CE5A34B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F803A-17D4-494E-8F3D-BB7C714DB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3BB2A-B5B5-4852-99F6-4E4F1F16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7243A2-BF8A-467A-AC03-E9DDFA5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F768-910B-4953-AEBF-54235FD5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3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A589-1C7A-4D9E-AEF3-786CF36B5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49F36-F8FE-46F2-9316-B35EEB54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25488-A92C-4E49-AEFF-2F23D0B7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96E11-756F-4EA4-B560-7032FD27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EAD0A-377B-458A-AA48-7A17FF0B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B0F53-014F-4741-BF11-36E18302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684BD-A83F-4919-86D7-F7449353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E73F-366C-4517-AD2D-20E6F266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E748-341F-4189-A630-05487EC6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76327-DF9A-45A3-8364-6A4CA0C56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31527-9F0B-479E-899B-1CD04BDF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8CE0-706C-4B0B-81B2-CFB71B2E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40105-2F6F-4E45-B48B-08E2AE4E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3980-67D4-435C-BCB2-F06967FB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98B5B-3BBA-47C8-AAEC-C445FC6D9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0B577-8EAB-468E-B410-D65240419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7E674-E078-4874-8393-2487C6EB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DAC1E-A5AB-4388-82EF-680A783D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C6F7-4E13-4561-AC19-856D197F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D95BD-76A9-4591-8004-8C6051D8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B83DB-F30F-472D-B6D2-F929BBF4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D276-9080-47D2-8EAC-C28DAEE0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DF13-F58D-4460-9B7F-55A8F3A1DA4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186A-0F73-4FFD-8DD7-C13CA067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92AB-D82E-4649-B27E-6EA99FA13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7B5C-3610-43A5-AADE-B3CD4AB41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Applications inside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6252754" cy="5467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python manage.py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appname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One Application inside Project Steps:-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Folder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Command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marL="0" indent="0"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Multiple Applications inside Project Steps:-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Project Folder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269CD-344A-4EA5-B02A-42551EA5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90" y="1176805"/>
            <a:ext cx="267462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2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Install Application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10972800" cy="5433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know a project can contain multiple application so just creating application inside a project is not enough we also have to install application in our project.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install application in our project using setting.py file.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setting.py file is available at Project Level which means we can install all the application of project.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compulsory otherwise Application won’t be recognized by Django.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setting.py file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‘application_name1’,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‘application_name2’,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settings.py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3838A-9108-4CE1-AD1E-E9949E1C4B6B}"/>
              </a:ext>
            </a:extLst>
          </p:cNvPr>
          <p:cNvSpPr/>
          <p:nvPr/>
        </p:nvSpPr>
        <p:spPr>
          <a:xfrm>
            <a:off x="4389120" y="3220721"/>
            <a:ext cx="44065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‘course’,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django.contrib.admin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‘course’,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‘fees’,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36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Based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589623" cy="51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course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fees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(‘300’)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46EB90-1016-4C7B-8CBA-6535EF32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762" y="328204"/>
            <a:ext cx="20650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3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4537166" cy="51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course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fees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(‘300’)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218791-5084-4D4F-8FD8-C58997C6A927}"/>
              </a:ext>
            </a:extLst>
          </p:cNvPr>
          <p:cNvSpPr txBox="1">
            <a:spLocks/>
          </p:cNvSpPr>
          <p:nvPr/>
        </p:nvSpPr>
        <p:spPr>
          <a:xfrm>
            <a:off x="5233852" y="1295398"/>
            <a:ext cx="4223658" cy="51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import views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fees import views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path(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path(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feesdj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views.fees_django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6C39A-405B-4AC9-9D60-9CB7B517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762" y="328204"/>
            <a:ext cx="20650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6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9" y="1176805"/>
            <a:ext cx="4763589" cy="5192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course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(‘Hello Django’)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of fees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django.http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 defTabSz="45720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(‘300’)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218791-5084-4D4F-8FD8-C58997C6A927}"/>
              </a:ext>
            </a:extLst>
          </p:cNvPr>
          <p:cNvSpPr txBox="1">
            <a:spLocks/>
          </p:cNvSpPr>
          <p:nvPr/>
        </p:nvSpPr>
        <p:spPr>
          <a:xfrm>
            <a:off x="5103226" y="1177953"/>
            <a:ext cx="4119154" cy="5499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course import views as cv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fees import views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cv.learn_django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fv.fees_django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course.views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fees.views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defTabSz="45720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path(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feesdj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/’,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fees_django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4B656-687B-4F52-A769-9BB543A70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46" y="341872"/>
            <a:ext cx="20650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180440" cy="5467835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Directory to Django Project: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26176-5106-479F-A6C4-60F3F63A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380" y="341872"/>
            <a:ext cx="20650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411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Multiple Applications inside Project</vt:lpstr>
      <vt:lpstr>How to Install Application in Our Project</vt:lpstr>
      <vt:lpstr>Function Based Views</vt:lpstr>
      <vt:lpstr>URL Pattern</vt:lpstr>
      <vt:lpstr>URL Pattern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RK</dc:creator>
  <cp:lastModifiedBy>RK</cp:lastModifiedBy>
  <cp:revision>38</cp:revision>
  <dcterms:created xsi:type="dcterms:W3CDTF">2020-01-20T14:22:14Z</dcterms:created>
  <dcterms:modified xsi:type="dcterms:W3CDTF">2020-02-08T18:05:08Z</dcterms:modified>
</cp:coreProperties>
</file>