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2" r:id="rId3"/>
    <p:sldId id="289" r:id="rId4"/>
    <p:sldId id="290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FC2C-2595-4B18-8ABF-FF198C66F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5216-92BD-4B82-B5F8-F44172EAB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6C8-6CEA-46ED-A591-6E6FB352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C834-E05D-4B8C-A774-38CD547E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E981-F077-4BC4-9468-3A2D908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277-9F62-4E2D-A998-08A3B99D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2CC-A200-4454-A2FC-6B1BDE2A3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D941-473B-44DA-A194-B721B310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7786-5F22-4DEC-951E-9FD7158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062C-234F-4614-B246-528F5890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D899B-524B-4333-9DCD-4C05E4BE1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E949-B1B5-4D19-ADC1-7B04781A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384B-D5E6-45DE-9018-E7620CC2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CEA2-FC1E-4DBD-AE23-435074D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B8E0-A09C-4959-8365-A8F19C44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BC12-3DCD-4F33-9F94-764F2859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3634-9683-4DBE-A912-8F6CED3A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0379-2308-4CB4-A75A-8B724C6D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296-F6C0-419D-88F8-C2F1C6B6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1584-E77A-44AC-AAE6-70BDF2D5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4289-5E88-49D6-AFFB-D9C6332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C6D02-972B-429B-9038-2C6114DE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8B7B-6A54-4BA2-9CC4-CC195911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A16E-7604-4629-8DD8-8900754A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9B50-EE3E-4BBF-8CB1-28E4820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8A92-3990-436B-B15A-90D7414A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95DA-1B12-4B6D-B09A-D9735F93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9EDB1-8ABA-45C6-8472-930C158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B83B-6C4E-4165-96BE-C006FFA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209A-9C34-49E7-892F-5E873575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61EC-0E12-4118-A4D5-6DCE53F1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4BD1-FBE0-4C03-BB14-1109795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2F0B-ECC7-4C22-8C9B-69382FF1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456E-E27E-4ECA-B377-3BD11A49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17516-6BD7-404E-9246-9F67517EC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80EE-86F1-421D-A9E1-946443777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29218-0382-4996-8697-C9B8C133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8E076-2A2C-4FED-A32B-7A79EF60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65886-4762-44B8-A4F2-5DD0C709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3A59-C015-4820-ABBA-7B7BE9B4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F8B33-2C29-4DFE-BD82-37D4597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F5ADA-A1DB-4FA6-A72A-CCDD6FDA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11F04-E70F-4B1B-8466-155A2C94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83B8C-E1BA-4708-9C95-BBB14C95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7938-5457-44EB-A86C-F37A0BDA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F4C49-A0F6-4550-977B-6F4FEC17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7EC6-ECD0-41BA-8329-6A2E8C9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D9B7-28AA-4F2F-BAF8-D788CDE3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E54E8-4531-462B-88D3-F14854E1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A6B6-E53F-420F-A313-B8387BB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70B-6EA4-41D6-9C62-69D27593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BBF7A-4C55-4BE4-ADAA-5E491374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B042-A8D4-4C37-8BEE-1184AF9D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6DA89-FCEC-4756-A030-A0369AC7E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85AD-076D-4921-A44F-257457B5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C468-1825-4372-A588-57B176C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55A26-F541-4BCA-A9F4-1A23493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72A9-B648-492F-9737-2C274400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317D-2ABD-42F8-B0BB-2FF1219E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B587-F3C9-4F1A-A472-C1E12A65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5925-BF2F-4158-83C5-11B17EBE7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ECEB-D723-4D2F-B7A0-55E6A628A45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EE38-092C-4387-A349-73B834226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0018-BD80-47B1-B199-2826113C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79863"/>
            <a:ext cx="7532914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 as cv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fees import views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fv.fees_django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6CEDE-D7BB-4A14-A925-ABFA55C6F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53" y="985217"/>
            <a:ext cx="2065020" cy="57443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D9C4E3-2624-434A-BA6F-C0E7CB24C973}"/>
              </a:ext>
            </a:extLst>
          </p:cNvPr>
          <p:cNvSpPr txBox="1">
            <a:spLocks/>
          </p:cNvSpPr>
          <p:nvPr/>
        </p:nvSpPr>
        <p:spPr>
          <a:xfrm>
            <a:off x="776253" y="3153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 inside Project</a:t>
            </a:r>
          </a:p>
        </p:txBody>
      </p:sp>
    </p:spTree>
    <p:extLst>
      <p:ext uri="{BB962C8B-B14F-4D97-AF65-F5344CB8AC3E}">
        <p14:creationId xmlns:p14="http://schemas.microsoft.com/office/powerpoint/2010/main" val="32985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URL Pattern inside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3" y="1079863"/>
            <a:ext cx="9483634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we have learnt to 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at project level for our all application.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increases the dependency of applications in project which means if we want to use a particular application for our another project we may face issues.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each application should be independent or less depend on project so we could use our applications in different projects easily without worrying about urls.py available in Project Folder.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benefits of defining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inside Application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dependency of Application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Application performance.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of application becomes easy.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BBFE9-2DA6-48D8-86FC-000AEB4A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47" y="1011857"/>
            <a:ext cx="2065020" cy="57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2" y="1079863"/>
            <a:ext cx="11131187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takes a full Python import path to another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that should be “included” in this place.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Optionally, the application namespace and instance namespace where the entries will be included into can also be specified.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include() also accepts as an argument either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returns URL patterns or a 2-tuple containing such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names of the application namespaces.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“include” other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modules.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include(module, namespace=None)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namespace=None)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module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(or module name)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namespace (str) – Instance namespace for the URL entries being included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path() and/or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re_path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instances.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(str) – Application namespace for the URL entries being included</a:t>
            </a:r>
          </a:p>
        </p:txBody>
      </p:sp>
    </p:spTree>
    <p:extLst>
      <p:ext uri="{BB962C8B-B14F-4D97-AF65-F5344CB8AC3E}">
        <p14:creationId xmlns:p14="http://schemas.microsoft.com/office/powerpoint/2010/main" val="30046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72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2" y="548189"/>
            <a:ext cx="6623843" cy="6157411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include(module, namespace=None)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namespace=None)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include, path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include(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course.urls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include([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])),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AD348-4CC8-487C-8EB0-05668CC20E32}"/>
              </a:ext>
            </a:extLst>
          </p:cNvPr>
          <p:cNvSpPr/>
          <p:nvPr/>
        </p:nvSpPr>
        <p:spPr>
          <a:xfrm>
            <a:off x="6606741" y="3755266"/>
            <a:ext cx="51340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45720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defTabSz="45720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defTabSz="45720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include(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defTabSz="4572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7C55B-C58B-4EF4-928B-ED8F059C7E4D}"/>
              </a:ext>
            </a:extLst>
          </p:cNvPr>
          <p:cNvSpPr/>
          <p:nvPr/>
        </p:nvSpPr>
        <p:spPr>
          <a:xfrm>
            <a:off x="6606741" y="2149566"/>
            <a:ext cx="4662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path(route, view,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name=None)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argument is a view function or the result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class-based views. It can also be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bldLvl="5"/>
      <p:bldP spid="5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URL Pattern inside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79863"/>
            <a:ext cx="7532914" cy="560832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urls.py file inside each application (in case multiple application).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related to application, in urls.py file available inside application.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Application’s urls.py file inside Project’s urls.py file.</a:t>
            </a:r>
          </a:p>
          <a:p>
            <a:pPr marL="0" indent="0" defTabSz="45720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in Application Folder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(‘&lt;h1&gt;Hello Python&lt;/h1&gt;’)</a:t>
            </a:r>
          </a:p>
          <a:p>
            <a:pPr marL="0" indent="0" defTabSz="45720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in Application Folder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</a:t>
            </a:r>
          </a:p>
          <a:p>
            <a:pPr marL="0" indent="0" defTabSz="457200">
              <a:buNone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defTabSz="45720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AD147-25D8-485D-B8A8-B75E3D0E65DC}"/>
              </a:ext>
            </a:extLst>
          </p:cNvPr>
          <p:cNvSpPr/>
          <p:nvPr/>
        </p:nvSpPr>
        <p:spPr>
          <a:xfrm>
            <a:off x="5347064" y="2085834"/>
            <a:ext cx="445878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in Project Folder</a:t>
            </a:r>
          </a:p>
          <a:p>
            <a:pPr defTabSz="45720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</a:t>
            </a:r>
          </a:p>
          <a:p>
            <a:pPr defTabSz="457200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45720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include(‘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course.urls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’)),</a:t>
            </a:r>
          </a:p>
          <a:p>
            <a:pPr defTabSz="45720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E8BA1-17B9-4604-AFC3-4A1D237E9F13}"/>
              </a:ext>
            </a:extLst>
          </p:cNvPr>
          <p:cNvSpPr txBox="1"/>
          <p:nvPr/>
        </p:nvSpPr>
        <p:spPr>
          <a:xfrm>
            <a:off x="5953497" y="3809383"/>
            <a:ext cx="1563248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13D814-450B-4AE6-A442-2C9B027386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735121" y="3168073"/>
            <a:ext cx="1350051" cy="641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57DE556-78BD-4B41-AFFA-A8F9599D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52" y="157843"/>
            <a:ext cx="2110740" cy="6530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E56787-016D-4E21-9337-9B5554D98855}"/>
              </a:ext>
            </a:extLst>
          </p:cNvPr>
          <p:cNvSpPr/>
          <p:nvPr/>
        </p:nvSpPr>
        <p:spPr>
          <a:xfrm>
            <a:off x="5356488" y="4510119"/>
            <a:ext cx="3991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http://127.0.0.1:8000/cor/learndj</a:t>
            </a:r>
          </a:p>
          <a:p>
            <a:endParaRPr lang="en-US" dirty="0"/>
          </a:p>
          <a:p>
            <a:r>
              <a:rPr lang="en-US" dirty="0"/>
              <a:t>http://127.0.0.1:8000</a:t>
            </a:r>
            <a:r>
              <a:rPr lang="en-US"/>
              <a:t>/cor/</a:t>
            </a:r>
            <a:r>
              <a:rPr lang="en-US" dirty="0"/>
              <a:t>learnpy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739E8-9173-4B97-B8E2-520CB4A653EA}"/>
              </a:ext>
            </a:extLst>
          </p:cNvPr>
          <p:cNvSpPr txBox="1"/>
          <p:nvPr/>
        </p:nvSpPr>
        <p:spPr>
          <a:xfrm>
            <a:off x="7761159" y="3796885"/>
            <a:ext cx="1563248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2B416F-FC1E-473A-9CF9-6618AA1DEFF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542783" y="3255385"/>
            <a:ext cx="139399" cy="541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  <p:bldP spid="6" grpId="0" animBg="1"/>
      <p:bldP spid="9" grpId="0" build="p" bldLvl="5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180440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 to Django Project using settings.py file INSTALLED_APP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inside each application (in case multiple application).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related to application, in urls.py file available inside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Application’s urls.py file inside Project’s urls.py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AD0F2-0118-41ED-8E9D-68EC34C0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40" y="58783"/>
            <a:ext cx="2110740" cy="65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468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URL Pattern</vt:lpstr>
      <vt:lpstr>Why URL Pattern inside Application</vt:lpstr>
      <vt:lpstr>include ( )</vt:lpstr>
      <vt:lpstr>include ( )</vt:lpstr>
      <vt:lpstr>Write URL Pattern inside Application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</dc:title>
  <dc:creator>RK</dc:creator>
  <cp:lastModifiedBy>RK</cp:lastModifiedBy>
  <cp:revision>58</cp:revision>
  <dcterms:created xsi:type="dcterms:W3CDTF">2020-01-20T15:44:49Z</dcterms:created>
  <dcterms:modified xsi:type="dcterms:W3CDTF">2020-02-10T15:49:09Z</dcterms:modified>
</cp:coreProperties>
</file>