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90" r:id="rId4"/>
    <p:sldId id="291" r:id="rId5"/>
    <p:sldId id="293" r:id="rId6"/>
    <p:sldId id="294" r:id="rId7"/>
    <p:sldId id="295" r:id="rId8"/>
    <p:sldId id="296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C055-CCB3-4ED5-860B-D89C3035F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BC6D7-8349-4F88-9D81-CBE799454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361A-F343-4ECB-B395-0B539570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B472D-B1FB-4552-A69C-407EC345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8C3F-EF83-4F8F-ABDC-22EA18B1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9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EF5C-46B5-453B-B3F0-B6385A01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A7F9C-2D8F-460C-A0D2-660F54E6D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46A43-DCD7-4BFB-AF54-3134783B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B1245-3F58-4812-B3A8-2992BE929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86CD1-0C3A-408D-887B-DD88A02D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907CC-53BB-4B67-B8D9-33A30B90B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A2360-057A-4E05-BD89-438A9D5F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D48F3-EDCB-482A-82FF-E1B79EEF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7140D-B456-41D0-A645-64430D58F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B145-AC50-465F-AF7B-A3CBF8ED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3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3F55-E48F-492E-8D33-BA1BC3E4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473B-3E7B-45C2-8BE0-086816450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333E2-0790-49E9-AE44-0D3ACE2F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AE4-D093-44A0-BA0A-C3545A36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CF32-E33C-49D5-8730-B6AE77D0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8E6C-05D4-41EA-9560-3CE6B1B4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C8FE-D8EC-410A-9185-5FB805DD9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AC6EF-F9E8-42E3-8EBD-CC73A515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D7F1F-B4D0-4DDA-B193-CDFCEDC1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57F4F-2E17-4EEB-8D03-F6977E9F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45B6-E8B2-455F-9A70-97561D33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9D72-310E-4846-80B7-E2BD6259B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1CB7-4815-4C31-9B89-C49FAF132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5A8A9-CD5F-4B43-BA2D-2F76C0F6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36581-2A35-43A2-8133-9FFD9F42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6BDCE-030C-4BAD-A4EE-315969F8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8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410A-5CF3-4B24-BB24-EE3C3536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C6CD6-AA98-46FB-A018-CC4014A35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3BA55-8AC8-4AB7-809E-391A8A9A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106E5-69DA-41F4-9D79-CDC8F70F8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6B225-A12B-407F-A674-300A97D27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17E08-F481-41D2-8B1D-901E806D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4D6EA-1B66-4F80-8EAE-6665A304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93BEB-A622-4D18-A6D5-868EEDC3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77F0-8B51-4453-86C4-73B3EADA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D13E6-B48C-4E49-A3E9-50EF9408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635F1-5D99-42A4-A5E8-C5AAD0A5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2930-93B1-4434-AEB1-863A6A13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5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13470-890B-4EE9-93CF-A567BD26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8875C-D146-45F9-9D5F-D4BD70DB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B6A9F-F47F-439C-BDD0-308C4C08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1B0C-8A78-4AAC-86D6-65B32BB3D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2EA3-1BA9-4355-9BDF-2B34264C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9FF56-3895-4CD3-813F-2D1F485A0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3E82-F7B3-4411-AC8A-06831D44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F1323-1B4D-42C8-9E57-B8FF6289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F9EE6-E221-4A7B-A0FF-D67D0DCD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DE21-24F4-4288-A847-16D290FE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B1B17-985D-4842-9C8B-1B27335D7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9C3DF-153B-4853-AB3E-269C0BAED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30FA0-685E-4486-80CB-494F84996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CDD1-4ED1-4872-916F-AE7FF0CB336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0A8C5-B581-43E4-B7DF-338F5B86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FAC32-1534-4A23-9B79-B6624025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60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2681C-7DB9-4C66-8F33-0AA20E81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3BCDB-04D0-408F-B5F2-2706388BB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3A25-C19E-4551-8F9D-85244488E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CDD1-4ED1-4872-916F-AE7FF0CB336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59C14-6AFA-4A7B-9D92-1641D2DD8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1A21F-097D-4D84-B5B3-794439444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A597-3DB1-4265-9298-4CA07DC6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5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97280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template is a text file. It can generate any text-based format (HTML, XML, CSV, etc.).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template contains variables, which get replaced with values when the template is evaluated, and tags, which control the logic of the template.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is used by view function to represent the data to user.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sends request to view then view contact template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afterthat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get information from the template and then view gives response to the users.</a:t>
            </a:r>
          </a:p>
        </p:txBody>
      </p:sp>
    </p:spTree>
    <p:extLst>
      <p:ext uri="{BB962C8B-B14F-4D97-AF65-F5344CB8AC3E}">
        <p14:creationId xmlns:p14="http://schemas.microsoft.com/office/powerpoint/2010/main" val="23737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8807670" cy="5467835"/>
          </a:xfrm>
        </p:spPr>
        <p:txBody>
          <a:bodyPr>
            <a:noAutofit/>
          </a:bodyPr>
          <a:lstStyle/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Application1: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Application2: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Applications to Django Project (course and fees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settings.py INSTALLED_APPS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Root Project Directory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in settings.py </a:t>
            </a:r>
          </a:p>
          <a:p>
            <a:pPr marL="0" indent="0" defTabSz="45720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TEMPLATE_DIR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  <a:p>
            <a:pPr marL="0" indent="0" defTabSz="64008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 = [ {</a:t>
            </a:r>
          </a:p>
          <a:p>
            <a:pPr marL="0" indent="0" defTabSz="64008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‘DIRS’: [TEMPLATES_DIR],	} ]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template files inside templates folder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 inside views.py file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view function of application using urls.py file</a:t>
            </a:r>
          </a:p>
          <a:p>
            <a:pPr defTabSz="4572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Template files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26176-5106-479F-A6C4-60F3F63AC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525" y="276183"/>
            <a:ext cx="1948233" cy="60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Template Folder and Files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399"/>
            <a:ext cx="1024128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Project Folder.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will contain all html files.</a:t>
            </a:r>
          </a:p>
          <a:p>
            <a:pPr marL="0" indent="0" defTabSz="64008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4008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__init__.py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settings.py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urls.py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wsgi.py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manage.py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course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9647-74B8-49E4-A31C-1E07B05B1D7B}"/>
              </a:ext>
            </a:extLst>
          </p:cNvPr>
          <p:cNvSpPr txBox="1"/>
          <p:nvPr/>
        </p:nvSpPr>
        <p:spPr>
          <a:xfrm>
            <a:off x="3014419" y="2106590"/>
            <a:ext cx="2514021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templates Folder.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1AE6E9-37EF-4A2A-B43A-2E03CD87B333}"/>
              </a:ext>
            </a:extLst>
          </p:cNvPr>
          <p:cNvCxnSpPr>
            <a:cxnSpLocks/>
          </p:cNvCxnSpPr>
          <p:nvPr/>
        </p:nvCxnSpPr>
        <p:spPr>
          <a:xfrm flipH="1">
            <a:off x="2396361" y="2291256"/>
            <a:ext cx="61469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4563131-6C60-44B2-9666-33215915499F}"/>
              </a:ext>
            </a:extLst>
          </p:cNvPr>
          <p:cNvSpPr/>
          <p:nvPr/>
        </p:nvSpPr>
        <p:spPr>
          <a:xfrm>
            <a:off x="6538336" y="1719165"/>
            <a:ext cx="41452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3152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3152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</a:t>
            </a:r>
          </a:p>
          <a:p>
            <a:pPr defTabSz="73152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courseone.html</a:t>
            </a:r>
          </a:p>
          <a:p>
            <a:pPr defTabSz="73152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coursetwo.html</a:t>
            </a:r>
          </a:p>
          <a:p>
            <a:pPr defTabSz="73152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feesone.html</a:t>
            </a:r>
          </a:p>
          <a:p>
            <a:pPr defTabSz="73152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feestwo.html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315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__init__.py</a:t>
            </a:r>
          </a:p>
          <a:p>
            <a:pPr defTabSz="7315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settings.py</a:t>
            </a:r>
          </a:p>
          <a:p>
            <a:pPr defTabSz="7315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urls.py</a:t>
            </a:r>
          </a:p>
          <a:p>
            <a:pPr defTabSz="7315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wsgi.py</a:t>
            </a:r>
          </a:p>
          <a:p>
            <a:pPr defTabSz="7315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manage.py</a:t>
            </a:r>
          </a:p>
          <a:p>
            <a:pPr defTabSz="7315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course</a:t>
            </a:r>
          </a:p>
          <a:p>
            <a:pPr defTabSz="73152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fees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E244CBE-C72C-4B1C-AC6B-46E0C9E84237}"/>
              </a:ext>
            </a:extLst>
          </p:cNvPr>
          <p:cNvSpPr/>
          <p:nvPr/>
        </p:nvSpPr>
        <p:spPr>
          <a:xfrm>
            <a:off x="9816665" y="2441972"/>
            <a:ext cx="509602" cy="106848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9E8DE6-EF43-4CDA-943E-2DC7F162901D}"/>
              </a:ext>
            </a:extLst>
          </p:cNvPr>
          <p:cNvSpPr txBox="1"/>
          <p:nvPr/>
        </p:nvSpPr>
        <p:spPr>
          <a:xfrm>
            <a:off x="10377165" y="2791547"/>
            <a:ext cx="1483611" cy="3693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Template files</a:t>
            </a:r>
          </a:p>
        </p:txBody>
      </p:sp>
    </p:spTree>
    <p:extLst>
      <p:ext uri="{BB962C8B-B14F-4D97-AF65-F5344CB8AC3E}">
        <p14:creationId xmlns:p14="http://schemas.microsoft.com/office/powerpoint/2010/main" val="34049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build="p" bldLvl="5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Templates in settings.py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460786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courseone.html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coursetwo.html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feesone.html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feestwo.html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__init__.py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settings.py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urls.py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wsgi.py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manage.py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course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fees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CDD08-8D86-4F98-B847-29F8F19F5ADD}"/>
              </a:ext>
            </a:extLst>
          </p:cNvPr>
          <p:cNvSpPr/>
          <p:nvPr/>
        </p:nvSpPr>
        <p:spPr>
          <a:xfrm>
            <a:off x="5543772" y="1306792"/>
            <a:ext cx="61999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settings.py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TEMPLATE_DIR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INSTALLED_APP =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‘course’,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‘fees’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=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‘DIRS’: [TEMPLATES_DIR],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6F8BF-E364-474D-BF70-9A6305125999}"/>
              </a:ext>
            </a:extLst>
          </p:cNvPr>
          <p:cNvSpPr/>
          <p:nvPr/>
        </p:nvSpPr>
        <p:spPr>
          <a:xfrm>
            <a:off x="8387255" y="3217047"/>
            <a:ext cx="3195145" cy="101566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Directories where the engine should look for template source files, in search order.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D21C90-A542-4066-BB70-E4DC34E7B69E}"/>
              </a:ext>
            </a:extLst>
          </p:cNvPr>
          <p:cNvCxnSpPr>
            <a:cxnSpLocks/>
          </p:cNvCxnSpPr>
          <p:nvPr/>
        </p:nvCxnSpPr>
        <p:spPr>
          <a:xfrm flipH="1">
            <a:off x="9101959" y="4232710"/>
            <a:ext cx="346842" cy="555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17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bldLvl="5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Geeky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8807670" cy="5467835"/>
          </a:xfrm>
        </p:spPr>
        <p:txBody>
          <a:bodyPr>
            <a:noAutofit/>
          </a:bodyPr>
          <a:lstStyle/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Project: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Application1: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Django Application2: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manage.py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Add/Install Applications to Django Project (course and fees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settings.py INSTALLED_APPS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inside Root Project Directory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in settings.py </a:t>
            </a:r>
          </a:p>
          <a:p>
            <a:pPr marL="0" indent="0" defTabSz="45720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TEMPLATE_DIR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os.path.join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(BASE_DIR, ‘templates’)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TEMPLATES = [ {</a:t>
            </a:r>
          </a:p>
          <a:p>
            <a:pPr marL="0" indent="0" defTabSz="64008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‘DIRS’: [TEMPLATES_DIR],	} ]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template files inside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View Function inside views.py file</a:t>
            </a:r>
          </a:p>
          <a:p>
            <a:pPr defTabSz="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view function of application using urls.py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26176-5106-479F-A6C4-60F3F63AC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162" y="210208"/>
            <a:ext cx="1990959" cy="614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Templates Files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9311641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create Template file for application we separate business logic and presentation from the application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we will write business logic in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and presentation code in template file. </a:t>
            </a:r>
          </a:p>
          <a:p>
            <a:pPr marL="0" indent="0"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</a:p>
          <a:p>
            <a:pPr marL="0" indent="0">
              <a:buNone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courseone.html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&lt;style&gt; ………. &lt;/style&gt;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&lt;h1&gt;Hello Django&lt;/h1&gt;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&lt;script&gt;………….&lt;/script&gt;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E049E-8A78-429B-859B-846E18A82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519" y="169818"/>
            <a:ext cx="1990959" cy="61485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8D28AE-6660-4163-A7A3-A73024A3DF26}"/>
              </a:ext>
            </a:extLst>
          </p:cNvPr>
          <p:cNvSpPr/>
          <p:nvPr/>
        </p:nvSpPr>
        <p:spPr>
          <a:xfrm>
            <a:off x="4156364" y="2406740"/>
            <a:ext cx="32881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coursetwo.html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&lt;h1&gt;Hello Python&lt;/h1&gt;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28B15-CAB1-4D82-90C0-714ABE7F401F}"/>
              </a:ext>
            </a:extLst>
          </p:cNvPr>
          <p:cNvSpPr/>
          <p:nvPr/>
        </p:nvSpPr>
        <p:spPr>
          <a:xfrm>
            <a:off x="4156364" y="4513836"/>
            <a:ext cx="32881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feesone.html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&lt;h1&gt;300&lt;/h1&gt;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C6EF0-67F5-4C2F-8741-D31C5CCDE632}"/>
              </a:ext>
            </a:extLst>
          </p:cNvPr>
          <p:cNvSpPr/>
          <p:nvPr/>
        </p:nvSpPr>
        <p:spPr>
          <a:xfrm>
            <a:off x="7347529" y="2406739"/>
            <a:ext cx="25737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feestwo.html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&lt;h1&gt;200&lt;/h1&gt;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7227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 Templates Files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6805"/>
            <a:ext cx="9311640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Creating Template file for application we separate business logic and presentation from the application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 Now we will write business logic in views.py file and presentation code in html file.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responsible to process the template files for this we will use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in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django.shortcuts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render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Dynamic Data, if else, any python code logic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render(request,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context=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			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MIME_type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status=None, using=None)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render(request, ‘courseone.html’)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8910-04BB-4B04-8D35-E4E9C3DC3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240" y="383488"/>
            <a:ext cx="1873596" cy="578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( )</a:t>
            </a:r>
            <a:endParaRPr lang="en-US" sz="53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09" y="1176805"/>
            <a:ext cx="11148291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( ) Function - It combines a given template with a given context dictionary and returns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HttpResponse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with that rendered text.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render(request,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context=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MIME_type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status=None, using=None)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– The request object used to generate this response.*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full name of a template to use or sequence of template names. If a sequence is given, the first template that exists will be used. *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– A dictionary of values to add to the template context. By default, this is an empty dictionary. If a value in the dictionary is callable, the view will call it just before rendering the template.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MIME type to use for the resulting document. Defaults to 'text/html'.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– The status code for the response. Defaults to 200.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– The NAME of a template engine to use for loading the template.</a:t>
            </a:r>
          </a:p>
        </p:txBody>
      </p:sp>
    </p:spTree>
    <p:extLst>
      <p:ext uri="{BB962C8B-B14F-4D97-AF65-F5344CB8AC3E}">
        <p14:creationId xmlns:p14="http://schemas.microsoft.com/office/powerpoint/2010/main" val="172734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FC7-EEF6-4C2B-AC53-0840FDFC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805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( )</a:t>
            </a:r>
            <a:endParaRPr lang="en-US" sz="5333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11157528" cy="5392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render(request,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context=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MIME_type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status=None, using=None)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render(request, ‘courseone.html’, context=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=‘application/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xhtml+xml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76126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8A35-B0DE-4C8A-8367-917ACE64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64" y="142332"/>
            <a:ext cx="6271491" cy="6498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templates/</a:t>
            </a:r>
          </a:p>
          <a:p>
            <a:pPr marL="0" indent="0"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courseone.html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&lt;head&gt;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&lt;style&gt; ………. &lt;/style&gt;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&lt;/head&gt;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&lt;h1&gt;Hello Django&lt;/h1&gt;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&lt;/body&gt;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&lt;script&gt;………….&lt;/script&gt;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>
              <a:buNone/>
            </a:pP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django.shortcuts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render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learn_django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(request):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render(request, ‘courseone.html’)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78910-04BB-4B04-8D35-E4E9C3DC3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57" y="284568"/>
            <a:ext cx="1993669" cy="61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865</Words>
  <Application>Microsoft Office PowerPoint</Application>
  <PresentationFormat>Widescreen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Template</vt:lpstr>
      <vt:lpstr>Create Template Folder and Files</vt:lpstr>
      <vt:lpstr>Add Templates in settings.py</vt:lpstr>
      <vt:lpstr>Geeky Steps</vt:lpstr>
      <vt:lpstr>Write Templates Files</vt:lpstr>
      <vt:lpstr>Rendering Templates Files</vt:lpstr>
      <vt:lpstr>render ( )</vt:lpstr>
      <vt:lpstr>render ( )</vt:lpstr>
      <vt:lpstr>PowerPoint Presentation</vt:lpstr>
      <vt:lpstr>Geeky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creator>RK</dc:creator>
  <cp:lastModifiedBy>RK</cp:lastModifiedBy>
  <cp:revision>73</cp:revision>
  <dcterms:created xsi:type="dcterms:W3CDTF">2020-01-21T04:52:41Z</dcterms:created>
  <dcterms:modified xsi:type="dcterms:W3CDTF">2020-02-11T18:18:40Z</dcterms:modified>
</cp:coreProperties>
</file>