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6" r:id="rId4"/>
    <p:sldId id="290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F015-AED3-4DD6-9786-A0FDC2D9B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1527C-A0F1-4424-BD53-C6F2CEE12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31DF-F667-4A86-8560-953847F7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11B95-1CE3-4939-B812-A6892317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DDD8-9B35-42D3-9C61-C4F57554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7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52C-28B4-463E-893D-2620370C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EBFD3-59B9-4A6A-97A6-33788BF90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8563D-6B20-4019-8141-4B504AF6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CFF90-D0D7-4667-BCF9-E844E19A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F0D4-F251-4468-B9FF-3C2781F4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68813-CFCF-41EF-A026-2037F219E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DC4C1-F95E-451E-918A-7730B597A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33FB-8AB6-4E6C-BDB4-82CE2533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5C783-D9EB-4860-B356-01642E6E6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18EE-E59A-4247-9B89-25050B20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8D39-EE69-448E-86FD-30FCFFAE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B3EF-ED85-436C-A01E-674234C01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8E39-3BD4-4468-835E-0A80C924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14C5-74D6-48BD-B6CE-6BA00E17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A906E-A237-4A71-8CBD-CE3775C4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0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4BB7-98D7-4BE9-BE38-B39CEAEE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0094-378B-4CCB-BD84-F4242CCF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C1AF-D98D-4A3F-842F-DD51C5EA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2623-7C27-45AA-9F33-D0A0F89A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9232-B528-4BD3-AE28-00166D25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3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385B-37ED-4B20-AE38-9B3EA365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D291-D7EF-4B72-A3C0-22D9B8765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DB3B-4E20-4C7F-97F4-EF48734C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DC6A-B5F5-4DE4-9AEC-816447B1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6073E-669E-49A2-8787-BF792314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B9EA-0F05-4E60-A944-8D760906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4DA9-270F-4AB7-902E-54C0D24AD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14F01-66A5-4EAF-9FAB-363B1A7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8BDC-1D13-4888-AE00-A2D678384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2593-7814-43F7-B787-47DF3CE17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01C5B-F2C3-489B-AA30-EA355BF7C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C396E-0D30-411D-A505-842C421D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71D57-CF75-4A45-9948-2593E23D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2F03C-5415-44BA-9A7F-19100F6A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3EF4-3EA8-44F6-8EBC-FE0CF26C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DEC7-427C-47E6-8131-5C5B7DFF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CF2A-41AB-4BBF-9EA3-D4205EED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F52E1-2830-4252-8DD5-9D80DA2E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C8133-9448-4BA3-9E7D-EC1C9983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6B5C3-A154-4D7C-AB7B-4B70633C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EC8C4-AEF1-4B48-B78E-D052D5B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C63C-6E43-4AD8-A682-BFB6387D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3EFC-B3DF-43A5-985B-557DFB73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7570-0FA0-4608-B36C-64685E71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49AB7-20B6-494D-8D0D-2939FBCF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3E7E7-89BE-4D0C-B6CD-2B31E9C1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F3676-05FC-4158-90C6-7CC6F008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C5F7-57EF-431E-ABAE-6ECDEE9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95986-25DF-48CD-BA42-7A7F23BB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162B-C975-4E17-9E10-C94D1104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025EB-AC59-4FCC-9DE8-E967E73E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03CB6-B11B-4C83-B673-CC1B648B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65E9-D538-41BC-B9C8-C8144DE5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B23736-A965-44BC-AD87-C01C129A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68BC3-63D2-4053-8CA0-2729F77F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573E-9C91-46F2-A70A-691C3ED61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3F655-0A97-470A-9F70-21682F40B78B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D6A9-A09A-4C87-B7F5-8FA5EEF2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3FE7-FFEF-4F9D-BB88-80F5EFE12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4C1D-CD6C-41A2-B267-382E7B91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inside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697037" y="1176805"/>
            <a:ext cx="715332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True,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F96B9-87EA-4A92-B2EF-7F3183C96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26" y="153021"/>
            <a:ext cx="1846358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93" y="54620"/>
            <a:ext cx="7820297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inside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800857" y="1197620"/>
            <a:ext cx="67208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 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F82C-1F6F-4FDC-97BE-C1B69B14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176" y="199296"/>
            <a:ext cx="1668780" cy="611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5E634-4371-4911-A7CE-D3A3191E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35" y="199296"/>
            <a:ext cx="1846358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{‘APP_DIRS’ : True } ]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A5C8E-EBB8-4504-8B39-AE7815DE2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620" y="120919"/>
            <a:ext cx="166878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240418" y="184898"/>
            <a:ext cx="5678602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‘APP_DIRS’: True,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F82C-1F6F-4FDC-97BE-C1B69B14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388" y="0"/>
            <a:ext cx="1668780" cy="6118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5E634-4371-4911-A7CE-D3A3191E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20" y="0"/>
            <a:ext cx="1846358" cy="6148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3EBED3-831E-4CE4-9C82-2FCB5A99D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938" y="0"/>
            <a:ext cx="16002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each application and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‘APP_DIRS’ : True in settings.py </a:t>
            </a:r>
          </a:p>
          <a:p>
            <a:pPr marL="0" indent="0" defTabSz="64008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{‘APP_DIRS’ : True } ]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which is inside Root Project Folder, in settings.py </a:t>
            </a:r>
          </a:p>
          <a:p>
            <a:pPr marL="0" indent="0" defTabSz="45720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TEMPLATE_DIR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64008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 ‘DIRS’: [TEMPLATES_DIR],	} ]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for template files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app/templates/folder 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 which is inside Root Project Folder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95265-B093-4F66-96AD-ECD9AC0FB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36" y="33805"/>
            <a:ext cx="16002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9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205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Templates inside Project</vt:lpstr>
      <vt:lpstr>Templates inside Application</vt:lpstr>
      <vt:lpstr>Geeky Steps</vt:lpstr>
      <vt:lpstr>PowerPoint Presentation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inside Project</dc:title>
  <dc:creator>RK</dc:creator>
  <cp:lastModifiedBy>RK</cp:lastModifiedBy>
  <cp:revision>24</cp:revision>
  <dcterms:created xsi:type="dcterms:W3CDTF">2020-02-15T09:40:30Z</dcterms:created>
  <dcterms:modified xsi:type="dcterms:W3CDTF">2020-02-16T16:34:35Z</dcterms:modified>
</cp:coreProperties>
</file>