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3747-FC3D-4845-9D6F-3864DDF15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AD452-3859-49FA-A65F-43ECFB2F0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79D34-A8DC-4B22-944E-5B81CCEA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5288C-20E7-4F22-8ED3-D26F8810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B6CA-6078-434C-9007-EB9AE824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3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51C2-B2C9-4C04-A9E5-4B99894B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BB7F9-606C-4079-83CE-1643CDFB1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81624-F1B0-483C-8C8D-6F217B66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AFA0-5DF2-4BE1-8F7C-00FB274A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C11D7-B25B-43FC-9BBC-F12AFDD9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9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9E80B-E2C1-404D-984C-64D3CDFAF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3C126-A2FB-4B71-9820-DBF56AD6F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4B37-396A-40FF-AAC7-CDFF0DD3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3EB96-EDA2-492B-9DEF-7F98965E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955D0-B19A-45FB-8880-E99F488E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FCD5-5601-4C45-8C96-127B33A2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3E7C-503C-4630-B98B-711A15A9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3D41-C00E-4704-9D7F-14060E58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CE90F-DE66-4F03-8C8E-87E1A361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8888-10DA-495F-8819-75DB1465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6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17E4-F973-4E22-9401-EC8F1554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13ECA-0027-478E-AF69-F6B8784E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5AB19-02D7-4273-87F5-4BBC42B7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1171D-4844-4815-A5AF-4792AE06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1F96-C9D0-4F76-A42D-CBD93624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2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3856-5377-4134-8938-37B7AD01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96DC-BD59-4E8C-BB6D-934A78654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3E0F6-A7F2-4554-94B8-386C577D5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683ED-7578-4AB3-A905-CBB25C96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A743B-F440-4C6C-8B37-D6BE7B65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ADE65-267B-4DA1-AE8D-187694C4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9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3D37-DB96-43B8-B455-EF79C688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FB1D1-C0AD-4494-A7DD-D12536DB5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0FB07-B026-4DBD-91A8-981D88929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99DA2-7C6E-4E97-8EDB-3ED23B824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28B6A-ACA3-4824-81F2-92DCE0D96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5A6E9-9A86-46ED-B654-938279A1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E9619-014A-4557-83B2-6D2A1165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0ACFA-90C8-41F9-A783-D1E97E21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EF75-59A8-4981-8D08-EAC89904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36226-5829-4C0F-8F3C-6E3D1CB5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B55F7-B8E9-4757-885A-25358C83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E3CC9-5A5B-4518-BC41-8C8C9C78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91ADC-1743-4FF4-910F-879A4E74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137CA-1E8E-4AB1-9E85-25BF7FF0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062AD-4B50-4028-BEDB-9223D093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4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E312-0D3A-45DC-A210-CC35AB35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EB189-66E0-42ED-9587-01D0CAB2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7C299-345A-40B5-B333-B84FCD06C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29FBE-F3C1-428C-A7E5-071E2E82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02157-C03F-4537-B66F-B4793B19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C0AAF-EBF4-43C6-82C1-E72880C4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3D8E-F56E-4704-AEE6-0A143090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C8DD9-3D68-4BF2-85F1-F2481A34B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6E729-324D-497D-98C6-E22FC36E5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FC191-ED49-487C-B7A9-8D98B062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9449D-7C82-4D5D-BB25-FC526260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8C731-CBC3-41D0-B755-BA97A5F8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7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A3948-966D-485F-A9D7-2182788B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33722-5092-42DC-B747-4B54E8991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AA5F-27E9-4AAA-A5DF-B8E463B44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F788-DE0F-49C3-BCB8-464A8D18D93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9D343-235D-4F79-891D-93AE0FF36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466DB-2618-4F0B-8A60-DD1D3F5A5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5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F5BCC12-FE41-4E8C-BB18-724A5EC42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654" y="581747"/>
            <a:ext cx="9144000" cy="1655762"/>
          </a:xfrm>
        </p:spPr>
        <p:txBody>
          <a:bodyPr/>
          <a:lstStyle/>
          <a:p>
            <a:r>
              <a:rPr lang="en-US" dirty="0"/>
              <a:t>We will update this very soon…</a:t>
            </a:r>
          </a:p>
        </p:txBody>
      </p:sp>
    </p:spTree>
    <p:extLst>
      <p:ext uri="{BB962C8B-B14F-4D97-AF65-F5344CB8AC3E}">
        <p14:creationId xmlns:p14="http://schemas.microsoft.com/office/powerpoint/2010/main" val="344486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 (MVC)</dc:title>
  <dc:creator>RK</dc:creator>
  <cp:lastModifiedBy>RK</cp:lastModifiedBy>
  <cp:revision>3</cp:revision>
  <dcterms:created xsi:type="dcterms:W3CDTF">2020-01-16T07:27:06Z</dcterms:created>
  <dcterms:modified xsi:type="dcterms:W3CDTF">2020-04-04T09:17:55Z</dcterms:modified>
</cp:coreProperties>
</file>