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2" r:id="rId3"/>
    <p:sldId id="294" r:id="rId4"/>
    <p:sldId id="281" r:id="rId5"/>
    <p:sldId id="293" r:id="rId6"/>
    <p:sldId id="290" r:id="rId7"/>
    <p:sldId id="283" r:id="rId8"/>
    <p:sldId id="295" r:id="rId9"/>
    <p:sldId id="284" r:id="rId10"/>
    <p:sldId id="285" r:id="rId11"/>
    <p:sldId id="286" r:id="rId12"/>
    <p:sldId id="287" r:id="rId13"/>
    <p:sldId id="292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3F35-3C31-4FCC-B762-8FA83DB94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11F85-AF32-484E-B7DE-BAD2167DF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C33E-110C-43CE-8805-5FD96AF6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970A-36AA-461D-BFF5-A7073A89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4AC1-CF3D-4264-B44C-4AC3694E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591D-71AB-44B0-A8FF-8DA89DF4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BF31-FDD0-4B03-9E4C-18FA15FB8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5DB6-B91A-42DA-8722-A16D02B6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4C1A-3BFB-4306-8451-0366BAB2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7995-D404-46E1-B86F-17C3C8B0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0D8ED-73E1-4FE3-BF6D-5D9C5BAF4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26129-7B22-402F-AFC8-1067547D0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7EC3-A12B-4D69-A61D-07E268EC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ABADA-90D3-48E7-B44C-D632B1A8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1A7B-8555-421A-99B8-5ADAA694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D500-4B8D-424C-8E02-B591E74E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130C-93BE-4086-A02D-A4D7DF5A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3FFA-4982-4138-A83F-360E42BC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0961-FF6B-4014-ABD0-D5234556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4993-0B9F-4D18-A786-A001E481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AFEF-9148-490C-A07D-66025A38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9A05-8FC1-4F08-A6DF-48B5588E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C234-7D79-4017-A28E-009351AF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9164-4C4A-4127-B3F2-BB08C834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9619-5D24-4157-A6FD-5834D0A2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FB17-9AD1-4F3B-AA4E-56593842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D886-9A3F-42F3-AB90-9B4FCED53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4B41A-A242-49E8-8BC4-FCD743948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4D90-D5C8-487E-B4C9-B9DE8D59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AE19E-19C8-4D55-9148-C3B99134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66303-18AD-4792-A099-E495F2C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8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7564-7E6D-44C1-8EAE-6A4E965C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F7CD-9F80-48DE-AC2D-8C68C18B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FAB47-FABF-4808-B75D-EE89F7DDC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02129-2ED0-4522-9D50-7E1E31732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CDBFA-5E0F-4440-971C-EA63B0838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05AA4-F250-48C7-A79B-B9159994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781D2-D5BD-480F-BB83-53C263FB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12F3E-3AE8-47A7-BA0C-210DE2BE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CDEC-80DD-44FD-87ED-767C2FA3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92CCD-4B75-45FB-98A6-73587375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243F9-A523-4595-950A-A86EFB8D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8C2E0-2E4D-4B36-979D-F2375420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46FD8-EC6C-42A7-98E1-FC56EEE8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0800C-B826-41B4-A243-B36296B6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87CB-862A-46BE-A68E-D4A82FE9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E107-3892-4E64-BDDA-CDF25A25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345D-808F-4F5C-A693-EE1BD803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B5494-E2C2-4E1A-A55C-B6F965B43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2549-0479-4245-9491-0EDF264A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DB5CF-F4F7-4439-AE72-E5E794AF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244DC-B202-469A-AC18-C6FBC47C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3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DE7F-8D96-4394-B3C4-E90625F4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5D2BA-AFFA-4D89-A128-DCEE73ADC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A3167-3ED5-4E1C-95CA-2C0DA329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F1B83-D833-46FB-B8F9-FA04CBF2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6967-54F8-4897-9D64-D7332874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26CB3-4534-4D33-B3B6-4717B20F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4AD56-CD23-40BA-A489-EAD1F37F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5D0B-5BF7-4414-99DD-09FA3E5D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46D8-FBAF-4329-8716-8812B9BA7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4074-C14C-4063-9727-25396F45EE8B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A8AF-D0BF-43C3-8DA2-2C1303E8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433D-FDF1-4749-8452-EE98C7655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3.0 or Higher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python --version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pip --version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Text/Code Editor/IDE – Notepad++, VS Code, ATOM, Brackets, PyCharm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 – Google Chrome, Mozilla Firefox, Edge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7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Django is installed or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43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--version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5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43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used to install Django.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Version Specific 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400" b="1" dirty="0">
                <a:cs typeface="Times New Roman" panose="02020603050405020304" pitchFamily="18" charset="0"/>
              </a:rPr>
              <a:t>==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23836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Uninstall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43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uninstall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7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Django Project may contain multiple Project Application, which means a group of Application and files is called as Django Project.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is a Part of Django Project.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SchoolProject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App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Fees App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 App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App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App</a:t>
            </a:r>
          </a:p>
        </p:txBody>
      </p:sp>
    </p:spTree>
    <p:extLst>
      <p:ext uri="{BB962C8B-B14F-4D97-AF65-F5344CB8AC3E}">
        <p14:creationId xmlns:p14="http://schemas.microsoft.com/office/powerpoint/2010/main" val="270614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6259"/>
            <a:ext cx="10972800" cy="5690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projectname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schoolproject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schoolproject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schoolproject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__init__.py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asgi.py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settings.py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urls.py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wsgi.py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manage.py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2FE633-3C31-4DB8-859B-63414BF96CB6}"/>
              </a:ext>
            </a:extLst>
          </p:cNvPr>
          <p:cNvCxnSpPr/>
          <p:nvPr/>
        </p:nvCxnSpPr>
        <p:spPr>
          <a:xfrm>
            <a:off x="1026488" y="3381172"/>
            <a:ext cx="0" cy="2647405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23E983-A7E9-40C4-9A39-4CC7DF27C4B1}"/>
              </a:ext>
            </a:extLst>
          </p:cNvPr>
          <p:cNvCxnSpPr/>
          <p:nvPr/>
        </p:nvCxnSpPr>
        <p:spPr>
          <a:xfrm>
            <a:off x="1043905" y="3625010"/>
            <a:ext cx="539932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AFC627-DFA2-463A-A25F-DEAA15C6F289}"/>
              </a:ext>
            </a:extLst>
          </p:cNvPr>
          <p:cNvCxnSpPr/>
          <p:nvPr/>
        </p:nvCxnSpPr>
        <p:spPr>
          <a:xfrm>
            <a:off x="1043905" y="6007365"/>
            <a:ext cx="539932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84FA8-92AF-4495-97BB-6765366430FB}"/>
              </a:ext>
            </a:extLst>
          </p:cNvPr>
          <p:cNvCxnSpPr>
            <a:cxnSpLocks/>
          </p:cNvCxnSpPr>
          <p:nvPr/>
        </p:nvCxnSpPr>
        <p:spPr>
          <a:xfrm>
            <a:off x="1853802" y="3720806"/>
            <a:ext cx="0" cy="186391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1C7402-C5F9-416E-A1D1-EF85C25460F5}"/>
              </a:ext>
            </a:extLst>
          </p:cNvPr>
          <p:cNvCxnSpPr/>
          <p:nvPr/>
        </p:nvCxnSpPr>
        <p:spPr>
          <a:xfrm>
            <a:off x="1853802" y="4016897"/>
            <a:ext cx="59218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56664A-78E7-4BDB-9417-6F7854D62F13}"/>
              </a:ext>
            </a:extLst>
          </p:cNvPr>
          <p:cNvCxnSpPr/>
          <p:nvPr/>
        </p:nvCxnSpPr>
        <p:spPr>
          <a:xfrm>
            <a:off x="1853802" y="4421846"/>
            <a:ext cx="59218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FF58BE-593A-4DB8-9637-10D3F14DED6C}"/>
              </a:ext>
            </a:extLst>
          </p:cNvPr>
          <p:cNvCxnSpPr/>
          <p:nvPr/>
        </p:nvCxnSpPr>
        <p:spPr>
          <a:xfrm>
            <a:off x="1853802" y="4826794"/>
            <a:ext cx="59218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989BCD-A497-430A-8A54-A02DE8727218}"/>
              </a:ext>
            </a:extLst>
          </p:cNvPr>
          <p:cNvCxnSpPr/>
          <p:nvPr/>
        </p:nvCxnSpPr>
        <p:spPr>
          <a:xfrm>
            <a:off x="1853802" y="5217558"/>
            <a:ext cx="59218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009697-125F-47B1-914F-C72CCD65A0BE}"/>
              </a:ext>
            </a:extLst>
          </p:cNvPr>
          <p:cNvCxnSpPr/>
          <p:nvPr/>
        </p:nvCxnSpPr>
        <p:spPr>
          <a:xfrm>
            <a:off x="1853802" y="5566603"/>
            <a:ext cx="59218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EC3EA1-8917-4350-B809-BDC9BFBE6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87" y="2990374"/>
            <a:ext cx="2895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6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Django is installed or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43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--version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430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Virtual Environment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Globally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2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Django in Separate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43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Virtual Environment Wrapper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virtualenvwrapper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used to install Virtual environment wrapper.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Virtual Environment (VE)</a:t>
            </a:r>
          </a:p>
          <a:p>
            <a:pPr marL="0" indent="0"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mkvirtualenv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used to create virtual environment. It will automatically activate environment.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VE</a:t>
            </a:r>
          </a:p>
          <a:p>
            <a:pPr marL="0" indent="0"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used to activate environment.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Django in Created VE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First activate environment then run the command to install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active environment. You can also specify version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86425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Django Project may contain multiple Project Application, which means a group of Application and files is called as Django Project.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is a Part of Django Project.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SchoolProject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App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Fees App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 App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App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App</a:t>
            </a:r>
          </a:p>
        </p:txBody>
      </p:sp>
    </p:spTree>
    <p:extLst>
      <p:ext uri="{BB962C8B-B14F-4D97-AF65-F5344CB8AC3E}">
        <p14:creationId xmlns:p14="http://schemas.microsoft.com/office/powerpoint/2010/main" val="29649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6259"/>
            <a:ext cx="10972800" cy="5690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projectname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schoolproject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schoolproject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schoolproject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__init__.py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asgi.py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settings.py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urls.py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wsgi.py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manage.py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2FE633-3C31-4DB8-859B-63414BF96CB6}"/>
              </a:ext>
            </a:extLst>
          </p:cNvPr>
          <p:cNvCxnSpPr/>
          <p:nvPr/>
        </p:nvCxnSpPr>
        <p:spPr>
          <a:xfrm>
            <a:off x="1026488" y="3381172"/>
            <a:ext cx="0" cy="2647405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23E983-A7E9-40C4-9A39-4CC7DF27C4B1}"/>
              </a:ext>
            </a:extLst>
          </p:cNvPr>
          <p:cNvCxnSpPr/>
          <p:nvPr/>
        </p:nvCxnSpPr>
        <p:spPr>
          <a:xfrm>
            <a:off x="1043905" y="3625010"/>
            <a:ext cx="539932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AFC627-DFA2-463A-A25F-DEAA15C6F289}"/>
              </a:ext>
            </a:extLst>
          </p:cNvPr>
          <p:cNvCxnSpPr/>
          <p:nvPr/>
        </p:nvCxnSpPr>
        <p:spPr>
          <a:xfrm>
            <a:off x="1043905" y="6007365"/>
            <a:ext cx="539932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84FA8-92AF-4495-97BB-6765366430FB}"/>
              </a:ext>
            </a:extLst>
          </p:cNvPr>
          <p:cNvCxnSpPr>
            <a:cxnSpLocks/>
          </p:cNvCxnSpPr>
          <p:nvPr/>
        </p:nvCxnSpPr>
        <p:spPr>
          <a:xfrm>
            <a:off x="1853802" y="3720806"/>
            <a:ext cx="0" cy="186391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1C7402-C5F9-416E-A1D1-EF85C25460F5}"/>
              </a:ext>
            </a:extLst>
          </p:cNvPr>
          <p:cNvCxnSpPr/>
          <p:nvPr/>
        </p:nvCxnSpPr>
        <p:spPr>
          <a:xfrm>
            <a:off x="1853802" y="4016897"/>
            <a:ext cx="59218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56664A-78E7-4BDB-9417-6F7854D62F13}"/>
              </a:ext>
            </a:extLst>
          </p:cNvPr>
          <p:cNvCxnSpPr/>
          <p:nvPr/>
        </p:nvCxnSpPr>
        <p:spPr>
          <a:xfrm>
            <a:off x="1853802" y="4421846"/>
            <a:ext cx="59218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FF58BE-593A-4DB8-9637-10D3F14DED6C}"/>
              </a:ext>
            </a:extLst>
          </p:cNvPr>
          <p:cNvCxnSpPr/>
          <p:nvPr/>
        </p:nvCxnSpPr>
        <p:spPr>
          <a:xfrm>
            <a:off x="1853802" y="4826794"/>
            <a:ext cx="59218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989BCD-A497-430A-8A54-A02DE8727218}"/>
              </a:ext>
            </a:extLst>
          </p:cNvPr>
          <p:cNvCxnSpPr/>
          <p:nvPr/>
        </p:nvCxnSpPr>
        <p:spPr>
          <a:xfrm>
            <a:off x="1853802" y="5217558"/>
            <a:ext cx="59218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009697-125F-47B1-914F-C72CCD65A0BE}"/>
              </a:ext>
            </a:extLst>
          </p:cNvPr>
          <p:cNvCxnSpPr/>
          <p:nvPr/>
        </p:nvCxnSpPr>
        <p:spPr>
          <a:xfrm>
            <a:off x="1853802" y="5566603"/>
            <a:ext cx="59218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EC3EA1-8917-4350-B809-BDC9BFBE6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87" y="2990374"/>
            <a:ext cx="2895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 Django from Separate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430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Virtual Environment (VE)</a:t>
            </a:r>
          </a:p>
          <a:p>
            <a:pPr marL="0" indent="0"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used to activate environment.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 Django from VE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uninstall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used to uninstall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Virtual Environment</a:t>
            </a:r>
          </a:p>
          <a:p>
            <a:pPr marL="0" indent="0"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rmvirtualenv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used to remove virtual environment.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 Virtual Environment Wrapper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uninstall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virtualenvwrapper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used to uninstall Virtual environment wrapper.</a:t>
            </a:r>
          </a:p>
        </p:txBody>
      </p:sp>
    </p:spTree>
    <p:extLst>
      <p:ext uri="{BB962C8B-B14F-4D97-AF65-F5344CB8AC3E}">
        <p14:creationId xmlns:p14="http://schemas.microsoft.com/office/powerpoint/2010/main" val="32297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430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Virtual Environment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Globally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87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3.0 or Higher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python --version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pip --version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Text/Code Editor/IDE – Notepad++, VS Code, ATOM, Brackets, PyCharm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 – Google Chrome, Mozilla Firefox, Edge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2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353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Django Requirements</vt:lpstr>
      <vt:lpstr>Check Django is installed or Not</vt:lpstr>
      <vt:lpstr>How to install Django</vt:lpstr>
      <vt:lpstr>Install Django in Separate Environment</vt:lpstr>
      <vt:lpstr>Django Project</vt:lpstr>
      <vt:lpstr>Create Django Project</vt:lpstr>
      <vt:lpstr>Uninstall Django from Separate Environment</vt:lpstr>
      <vt:lpstr>How to install Django</vt:lpstr>
      <vt:lpstr>Django Requirements</vt:lpstr>
      <vt:lpstr>Check Django is installed or Not</vt:lpstr>
      <vt:lpstr>How to Install Django</vt:lpstr>
      <vt:lpstr>How to Uninstall Django</vt:lpstr>
      <vt:lpstr>Django Project</vt:lpstr>
      <vt:lpstr>Create Django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Laravel</dc:title>
  <dc:creator>RK</dc:creator>
  <cp:lastModifiedBy>RK</cp:lastModifiedBy>
  <cp:revision>82</cp:revision>
  <dcterms:created xsi:type="dcterms:W3CDTF">2020-01-16T07:28:28Z</dcterms:created>
  <dcterms:modified xsi:type="dcterms:W3CDTF">2020-01-26T16:49:52Z</dcterms:modified>
</cp:coreProperties>
</file>