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78FE5-BEE8-43FF-85C3-F1A135EB5E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B4ECDD-F429-4EF0-8CEC-6CE797DB1088}">
      <dgm:prSet/>
      <dgm:spPr/>
      <dgm:t>
        <a:bodyPr/>
        <a:lstStyle/>
        <a:p>
          <a:r>
            <a:rPr lang="en-US" b="0" i="0"/>
            <a:t>Cloud resource discovery service</a:t>
          </a:r>
          <a:endParaRPr lang="en-US"/>
        </a:p>
      </dgm:t>
    </dgm:pt>
    <dgm:pt modelId="{FCA51779-5426-47CE-B75A-BFF50B6E887D}" type="parTrans" cxnId="{19BAE5F4-013F-46F1-8473-03BAC6F59991}">
      <dgm:prSet/>
      <dgm:spPr/>
      <dgm:t>
        <a:bodyPr/>
        <a:lstStyle/>
        <a:p>
          <a:endParaRPr lang="en-US"/>
        </a:p>
      </dgm:t>
    </dgm:pt>
    <dgm:pt modelId="{81B3F953-D181-488C-AF80-2532C6ACBBE9}" type="sibTrans" cxnId="{19BAE5F4-013F-46F1-8473-03BAC6F59991}">
      <dgm:prSet/>
      <dgm:spPr/>
      <dgm:t>
        <a:bodyPr/>
        <a:lstStyle/>
        <a:p>
          <a:endParaRPr lang="en-US"/>
        </a:p>
      </dgm:t>
    </dgm:pt>
    <dgm:pt modelId="{5DA6A49D-0970-494D-A117-CBB5B3179B64}">
      <dgm:prSet/>
      <dgm:spPr/>
      <dgm:t>
        <a:bodyPr/>
        <a:lstStyle/>
        <a:p>
          <a:r>
            <a:rPr lang="en-US" b="0" i="0"/>
            <a:t>Enables you to name your application resources with custom names, and it automatically updates the locations of these dynamically changing resources</a:t>
          </a:r>
          <a:endParaRPr lang="en-US"/>
        </a:p>
      </dgm:t>
    </dgm:pt>
    <dgm:pt modelId="{D6C76529-FA35-414E-ACF8-758E8DCACFE4}" type="parTrans" cxnId="{1232F58B-BF08-47D7-B279-FE949B3D5ADC}">
      <dgm:prSet/>
      <dgm:spPr/>
      <dgm:t>
        <a:bodyPr/>
        <a:lstStyle/>
        <a:p>
          <a:endParaRPr lang="en-US"/>
        </a:p>
      </dgm:t>
    </dgm:pt>
    <dgm:pt modelId="{00915335-B825-4511-9BBE-66CDA525C880}" type="sibTrans" cxnId="{1232F58B-BF08-47D7-B279-FE949B3D5ADC}">
      <dgm:prSet/>
      <dgm:spPr/>
      <dgm:t>
        <a:bodyPr/>
        <a:lstStyle/>
        <a:p>
          <a:endParaRPr lang="en-US"/>
        </a:p>
      </dgm:t>
    </dgm:pt>
    <dgm:pt modelId="{08D87E87-FD50-482B-AB80-D162E56B4BD1}">
      <dgm:prSet/>
      <dgm:spPr/>
      <dgm:t>
        <a:bodyPr/>
        <a:lstStyle/>
        <a:p>
          <a:r>
            <a:rPr lang="en-US" b="0" i="0"/>
            <a:t>This increases your application availability because your applications always discover the most up-to-date locations of its resources</a:t>
          </a:r>
          <a:endParaRPr lang="en-US"/>
        </a:p>
      </dgm:t>
    </dgm:pt>
    <dgm:pt modelId="{D1CC0212-5F0E-456E-92DF-986EBE084AC5}" type="parTrans" cxnId="{2B4E088A-F5A7-4095-AD83-3E2CCBEA02D2}">
      <dgm:prSet/>
      <dgm:spPr/>
      <dgm:t>
        <a:bodyPr/>
        <a:lstStyle/>
        <a:p>
          <a:endParaRPr lang="en-US"/>
        </a:p>
      </dgm:t>
    </dgm:pt>
    <dgm:pt modelId="{B91324D5-9F14-403F-A861-1A8AAB1C6AC2}" type="sibTrans" cxnId="{2B4E088A-F5A7-4095-AD83-3E2CCBEA02D2}">
      <dgm:prSet/>
      <dgm:spPr/>
      <dgm:t>
        <a:bodyPr/>
        <a:lstStyle/>
        <a:p>
          <a:endParaRPr lang="en-US"/>
        </a:p>
      </dgm:t>
    </dgm:pt>
    <dgm:pt modelId="{D28614B6-D657-4964-B256-015D7511A9E9}" type="pres">
      <dgm:prSet presAssocID="{60078FE5-BEE8-43FF-85C3-F1A135EB5E0D}" presName="root" presStyleCnt="0">
        <dgm:presLayoutVars>
          <dgm:dir/>
          <dgm:resizeHandles val="exact"/>
        </dgm:presLayoutVars>
      </dgm:prSet>
      <dgm:spPr/>
    </dgm:pt>
    <dgm:pt modelId="{9170B12D-31D4-4697-A313-BA9FD1330396}" type="pres">
      <dgm:prSet presAssocID="{1DB4ECDD-F429-4EF0-8CEC-6CE797DB1088}" presName="compNode" presStyleCnt="0"/>
      <dgm:spPr/>
    </dgm:pt>
    <dgm:pt modelId="{FC942EF1-0C74-4275-B0C3-55CBA86E9A31}" type="pres">
      <dgm:prSet presAssocID="{1DB4ECDD-F429-4EF0-8CEC-6CE797DB1088}" presName="bgRect" presStyleLbl="bgShp" presStyleIdx="0" presStyleCnt="3"/>
      <dgm:spPr/>
    </dgm:pt>
    <dgm:pt modelId="{A7419DA2-6572-48B6-A303-C97A5529C42E}" type="pres">
      <dgm:prSet presAssocID="{1DB4ECDD-F429-4EF0-8CEC-6CE797DB10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E1C02902-7871-4DAC-B370-2461D2A88BC8}" type="pres">
      <dgm:prSet presAssocID="{1DB4ECDD-F429-4EF0-8CEC-6CE797DB1088}" presName="spaceRect" presStyleCnt="0"/>
      <dgm:spPr/>
    </dgm:pt>
    <dgm:pt modelId="{3CB05AEA-3514-4728-8BB8-DEF9F939BEB9}" type="pres">
      <dgm:prSet presAssocID="{1DB4ECDD-F429-4EF0-8CEC-6CE797DB1088}" presName="parTx" presStyleLbl="revTx" presStyleIdx="0" presStyleCnt="3">
        <dgm:presLayoutVars>
          <dgm:chMax val="0"/>
          <dgm:chPref val="0"/>
        </dgm:presLayoutVars>
      </dgm:prSet>
      <dgm:spPr/>
    </dgm:pt>
    <dgm:pt modelId="{5A9779B4-A2A2-4054-BEA4-BE2B141FB91F}" type="pres">
      <dgm:prSet presAssocID="{81B3F953-D181-488C-AF80-2532C6ACBBE9}" presName="sibTrans" presStyleCnt="0"/>
      <dgm:spPr/>
    </dgm:pt>
    <dgm:pt modelId="{D76F7ED4-F137-4FD4-9897-5E74043E67FC}" type="pres">
      <dgm:prSet presAssocID="{5DA6A49D-0970-494D-A117-CBB5B3179B64}" presName="compNode" presStyleCnt="0"/>
      <dgm:spPr/>
    </dgm:pt>
    <dgm:pt modelId="{A3A96BB3-F7E4-4076-A1CA-2E76BB9CA340}" type="pres">
      <dgm:prSet presAssocID="{5DA6A49D-0970-494D-A117-CBB5B3179B64}" presName="bgRect" presStyleLbl="bgShp" presStyleIdx="1" presStyleCnt="3"/>
      <dgm:spPr/>
    </dgm:pt>
    <dgm:pt modelId="{3A20B173-D276-4848-B7ED-91A6C16321D7}" type="pres">
      <dgm:prSet presAssocID="{5DA6A49D-0970-494D-A117-CBB5B3179B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F534AE1-9018-4F1F-97CA-3FBCDB338C6A}" type="pres">
      <dgm:prSet presAssocID="{5DA6A49D-0970-494D-A117-CBB5B3179B64}" presName="spaceRect" presStyleCnt="0"/>
      <dgm:spPr/>
    </dgm:pt>
    <dgm:pt modelId="{4DCB95F3-911B-4D60-BED2-8739F2300DDB}" type="pres">
      <dgm:prSet presAssocID="{5DA6A49D-0970-494D-A117-CBB5B3179B64}" presName="parTx" presStyleLbl="revTx" presStyleIdx="1" presStyleCnt="3">
        <dgm:presLayoutVars>
          <dgm:chMax val="0"/>
          <dgm:chPref val="0"/>
        </dgm:presLayoutVars>
      </dgm:prSet>
      <dgm:spPr/>
    </dgm:pt>
    <dgm:pt modelId="{F6D6FC3A-0DC4-42D2-B728-AB984F8E5955}" type="pres">
      <dgm:prSet presAssocID="{00915335-B825-4511-9BBE-66CDA525C880}" presName="sibTrans" presStyleCnt="0"/>
      <dgm:spPr/>
    </dgm:pt>
    <dgm:pt modelId="{577FA66E-7EF4-418D-B19E-6D3E5D4D7B37}" type="pres">
      <dgm:prSet presAssocID="{08D87E87-FD50-482B-AB80-D162E56B4BD1}" presName="compNode" presStyleCnt="0"/>
      <dgm:spPr/>
    </dgm:pt>
    <dgm:pt modelId="{81501FC4-B917-4818-BF4F-239D01BAEB72}" type="pres">
      <dgm:prSet presAssocID="{08D87E87-FD50-482B-AB80-D162E56B4BD1}" presName="bgRect" presStyleLbl="bgShp" presStyleIdx="2" presStyleCnt="3"/>
      <dgm:spPr/>
    </dgm:pt>
    <dgm:pt modelId="{1B3E3578-414F-4D68-B8FA-53AAB0191F96}" type="pres">
      <dgm:prSet presAssocID="{08D87E87-FD50-482B-AB80-D162E56B4B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D119DD06-3D14-4777-87D5-07B072E4BEF9}" type="pres">
      <dgm:prSet presAssocID="{08D87E87-FD50-482B-AB80-D162E56B4BD1}" presName="spaceRect" presStyleCnt="0"/>
      <dgm:spPr/>
    </dgm:pt>
    <dgm:pt modelId="{181EAEED-8036-465D-8D3A-FBABCEE23110}" type="pres">
      <dgm:prSet presAssocID="{08D87E87-FD50-482B-AB80-D162E56B4BD1}" presName="parTx" presStyleLbl="revTx" presStyleIdx="2" presStyleCnt="3">
        <dgm:presLayoutVars>
          <dgm:chMax val="0"/>
          <dgm:chPref val="0"/>
        </dgm:presLayoutVars>
      </dgm:prSet>
      <dgm:spPr/>
    </dgm:pt>
  </dgm:ptLst>
  <dgm:cxnLst>
    <dgm:cxn modelId="{D05FA429-BEA1-472B-8D73-702FB1488F48}" type="presOf" srcId="{08D87E87-FD50-482B-AB80-D162E56B4BD1}" destId="{181EAEED-8036-465D-8D3A-FBABCEE23110}" srcOrd="0" destOrd="0" presId="urn:microsoft.com/office/officeart/2018/2/layout/IconVerticalSolidList"/>
    <dgm:cxn modelId="{4B83A32D-44A6-4606-B854-17F4709A8958}" type="presOf" srcId="{5DA6A49D-0970-494D-A117-CBB5B3179B64}" destId="{4DCB95F3-911B-4D60-BED2-8739F2300DDB}" srcOrd="0" destOrd="0" presId="urn:microsoft.com/office/officeart/2018/2/layout/IconVerticalSolidList"/>
    <dgm:cxn modelId="{F05E1F63-2957-444F-AE8E-8DB98D5D7E7D}" type="presOf" srcId="{60078FE5-BEE8-43FF-85C3-F1A135EB5E0D}" destId="{D28614B6-D657-4964-B256-015D7511A9E9}" srcOrd="0" destOrd="0" presId="urn:microsoft.com/office/officeart/2018/2/layout/IconVerticalSolidList"/>
    <dgm:cxn modelId="{2B4E088A-F5A7-4095-AD83-3E2CCBEA02D2}" srcId="{60078FE5-BEE8-43FF-85C3-F1A135EB5E0D}" destId="{08D87E87-FD50-482B-AB80-D162E56B4BD1}" srcOrd="2" destOrd="0" parTransId="{D1CC0212-5F0E-456E-92DF-986EBE084AC5}" sibTransId="{B91324D5-9F14-403F-A861-1A8AAB1C6AC2}"/>
    <dgm:cxn modelId="{1232F58B-BF08-47D7-B279-FE949B3D5ADC}" srcId="{60078FE5-BEE8-43FF-85C3-F1A135EB5E0D}" destId="{5DA6A49D-0970-494D-A117-CBB5B3179B64}" srcOrd="1" destOrd="0" parTransId="{D6C76529-FA35-414E-ACF8-758E8DCACFE4}" sibTransId="{00915335-B825-4511-9BBE-66CDA525C880}"/>
    <dgm:cxn modelId="{5371F88B-9E58-41CB-A766-ED609028EE4E}" type="presOf" srcId="{1DB4ECDD-F429-4EF0-8CEC-6CE797DB1088}" destId="{3CB05AEA-3514-4728-8BB8-DEF9F939BEB9}" srcOrd="0" destOrd="0" presId="urn:microsoft.com/office/officeart/2018/2/layout/IconVerticalSolidList"/>
    <dgm:cxn modelId="{19BAE5F4-013F-46F1-8473-03BAC6F59991}" srcId="{60078FE5-BEE8-43FF-85C3-F1A135EB5E0D}" destId="{1DB4ECDD-F429-4EF0-8CEC-6CE797DB1088}" srcOrd="0" destOrd="0" parTransId="{FCA51779-5426-47CE-B75A-BFF50B6E887D}" sibTransId="{81B3F953-D181-488C-AF80-2532C6ACBBE9}"/>
    <dgm:cxn modelId="{09824C29-BA73-4A36-9F22-A4B255A8F312}" type="presParOf" srcId="{D28614B6-D657-4964-B256-015D7511A9E9}" destId="{9170B12D-31D4-4697-A313-BA9FD1330396}" srcOrd="0" destOrd="0" presId="urn:microsoft.com/office/officeart/2018/2/layout/IconVerticalSolidList"/>
    <dgm:cxn modelId="{A19B7729-7B48-4FC9-BC91-F4F905429D8A}" type="presParOf" srcId="{9170B12D-31D4-4697-A313-BA9FD1330396}" destId="{FC942EF1-0C74-4275-B0C3-55CBA86E9A31}" srcOrd="0" destOrd="0" presId="urn:microsoft.com/office/officeart/2018/2/layout/IconVerticalSolidList"/>
    <dgm:cxn modelId="{2999B0BA-5638-4622-A5DE-D70B997F276F}" type="presParOf" srcId="{9170B12D-31D4-4697-A313-BA9FD1330396}" destId="{A7419DA2-6572-48B6-A303-C97A5529C42E}" srcOrd="1" destOrd="0" presId="urn:microsoft.com/office/officeart/2018/2/layout/IconVerticalSolidList"/>
    <dgm:cxn modelId="{6F794AF0-AA77-47C4-B139-25AF7709068F}" type="presParOf" srcId="{9170B12D-31D4-4697-A313-BA9FD1330396}" destId="{E1C02902-7871-4DAC-B370-2461D2A88BC8}" srcOrd="2" destOrd="0" presId="urn:microsoft.com/office/officeart/2018/2/layout/IconVerticalSolidList"/>
    <dgm:cxn modelId="{73C2F619-C776-4331-B88A-6D9D4BEA4FCB}" type="presParOf" srcId="{9170B12D-31D4-4697-A313-BA9FD1330396}" destId="{3CB05AEA-3514-4728-8BB8-DEF9F939BEB9}" srcOrd="3" destOrd="0" presId="urn:microsoft.com/office/officeart/2018/2/layout/IconVerticalSolidList"/>
    <dgm:cxn modelId="{C70C09B5-01AE-4846-B278-F4935E0EE226}" type="presParOf" srcId="{D28614B6-D657-4964-B256-015D7511A9E9}" destId="{5A9779B4-A2A2-4054-BEA4-BE2B141FB91F}" srcOrd="1" destOrd="0" presId="urn:microsoft.com/office/officeart/2018/2/layout/IconVerticalSolidList"/>
    <dgm:cxn modelId="{0B33D60E-2473-4048-B881-F49F762EB3F0}" type="presParOf" srcId="{D28614B6-D657-4964-B256-015D7511A9E9}" destId="{D76F7ED4-F137-4FD4-9897-5E74043E67FC}" srcOrd="2" destOrd="0" presId="urn:microsoft.com/office/officeart/2018/2/layout/IconVerticalSolidList"/>
    <dgm:cxn modelId="{29E65F3E-5989-45CC-9AA2-1ECBD5434852}" type="presParOf" srcId="{D76F7ED4-F137-4FD4-9897-5E74043E67FC}" destId="{A3A96BB3-F7E4-4076-A1CA-2E76BB9CA340}" srcOrd="0" destOrd="0" presId="urn:microsoft.com/office/officeart/2018/2/layout/IconVerticalSolidList"/>
    <dgm:cxn modelId="{D59CFE69-E451-4F19-ACAC-66993600AE75}" type="presParOf" srcId="{D76F7ED4-F137-4FD4-9897-5E74043E67FC}" destId="{3A20B173-D276-4848-B7ED-91A6C16321D7}" srcOrd="1" destOrd="0" presId="urn:microsoft.com/office/officeart/2018/2/layout/IconVerticalSolidList"/>
    <dgm:cxn modelId="{263CA581-086E-4022-92DC-3F4A910883F9}" type="presParOf" srcId="{D76F7ED4-F137-4FD4-9897-5E74043E67FC}" destId="{DF534AE1-9018-4F1F-97CA-3FBCDB338C6A}" srcOrd="2" destOrd="0" presId="urn:microsoft.com/office/officeart/2018/2/layout/IconVerticalSolidList"/>
    <dgm:cxn modelId="{2BDACFE2-1E3D-450F-9166-10AFD110BA3D}" type="presParOf" srcId="{D76F7ED4-F137-4FD4-9897-5E74043E67FC}" destId="{4DCB95F3-911B-4D60-BED2-8739F2300DDB}" srcOrd="3" destOrd="0" presId="urn:microsoft.com/office/officeart/2018/2/layout/IconVerticalSolidList"/>
    <dgm:cxn modelId="{52533032-DDB6-4884-B979-4B89174C7254}" type="presParOf" srcId="{D28614B6-D657-4964-B256-015D7511A9E9}" destId="{F6D6FC3A-0DC4-42D2-B728-AB984F8E5955}" srcOrd="3" destOrd="0" presId="urn:microsoft.com/office/officeart/2018/2/layout/IconVerticalSolidList"/>
    <dgm:cxn modelId="{F7CF4E05-EF71-4A1E-B144-055BB92BA039}" type="presParOf" srcId="{D28614B6-D657-4964-B256-015D7511A9E9}" destId="{577FA66E-7EF4-418D-B19E-6D3E5D4D7B37}" srcOrd="4" destOrd="0" presId="urn:microsoft.com/office/officeart/2018/2/layout/IconVerticalSolidList"/>
    <dgm:cxn modelId="{351E93C3-65AD-4714-A708-5D117CD8AB51}" type="presParOf" srcId="{577FA66E-7EF4-418D-B19E-6D3E5D4D7B37}" destId="{81501FC4-B917-4818-BF4F-239D01BAEB72}" srcOrd="0" destOrd="0" presId="urn:microsoft.com/office/officeart/2018/2/layout/IconVerticalSolidList"/>
    <dgm:cxn modelId="{6059BEE4-9252-4788-9778-2067009E4225}" type="presParOf" srcId="{577FA66E-7EF4-418D-B19E-6D3E5D4D7B37}" destId="{1B3E3578-414F-4D68-B8FA-53AAB0191F96}" srcOrd="1" destOrd="0" presId="urn:microsoft.com/office/officeart/2018/2/layout/IconVerticalSolidList"/>
    <dgm:cxn modelId="{CFE65912-32AB-43C0-BE7E-0550B8209F94}" type="presParOf" srcId="{577FA66E-7EF4-418D-B19E-6D3E5D4D7B37}" destId="{D119DD06-3D14-4777-87D5-07B072E4BEF9}" srcOrd="2" destOrd="0" presId="urn:microsoft.com/office/officeart/2018/2/layout/IconVerticalSolidList"/>
    <dgm:cxn modelId="{DEE5AD24-F967-485B-AAD5-72212EDC75F5}" type="presParOf" srcId="{577FA66E-7EF4-418D-B19E-6D3E5D4D7B37}" destId="{181EAEED-8036-465D-8D3A-FBABCEE231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57E8D8-3FE7-4933-838A-70AFC8BEAB2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4613893-D745-4138-8487-F77321ACFEE6}">
      <dgm:prSet>
        <dgm:style>
          <a:lnRef idx="1">
            <a:schemeClr val="accent4"/>
          </a:lnRef>
          <a:fillRef idx="2">
            <a:schemeClr val="accent4"/>
          </a:fillRef>
          <a:effectRef idx="1">
            <a:schemeClr val="accent4"/>
          </a:effectRef>
          <a:fontRef idx="minor">
            <a:schemeClr val="dk1"/>
          </a:fontRef>
        </dgm:style>
      </dgm:prSet>
      <dgm:spPr/>
      <dgm:t>
        <a:bodyPr/>
        <a:lstStyle/>
        <a:p>
          <a:r>
            <a:rPr lang="en-US" b="0" i="0" dirty="0"/>
            <a:t>Cloud Map allows you to register any application resources such as databases, queues, microservices, and other cloud resources with custom names</a:t>
          </a:r>
          <a:endParaRPr lang="en-US" dirty="0"/>
        </a:p>
      </dgm:t>
    </dgm:pt>
    <dgm:pt modelId="{E8986626-A03F-4F90-9836-DBA17499AE9A}" type="parTrans" cxnId="{875F94FE-4607-4035-BA2F-F05FEC705076}">
      <dgm:prSet/>
      <dgm:spPr/>
      <dgm:t>
        <a:bodyPr/>
        <a:lstStyle/>
        <a:p>
          <a:endParaRPr lang="en-US"/>
        </a:p>
      </dgm:t>
    </dgm:pt>
    <dgm:pt modelId="{25E72AA4-9F7E-4DC6-992F-2B15E11546FA}" type="sibTrans" cxnId="{875F94FE-4607-4035-BA2F-F05FEC705076}">
      <dgm:prSet/>
      <dgm:spPr/>
      <dgm:t>
        <a:bodyPr/>
        <a:lstStyle/>
        <a:p>
          <a:endParaRPr lang="en-US"/>
        </a:p>
      </dgm:t>
    </dgm:pt>
    <dgm:pt modelId="{6F219CC3-380B-4A60-B0CA-DF9B4BC6A34A}">
      <dgm:prSet>
        <dgm:style>
          <a:lnRef idx="1">
            <a:schemeClr val="accent4"/>
          </a:lnRef>
          <a:fillRef idx="2">
            <a:schemeClr val="accent4"/>
          </a:fillRef>
          <a:effectRef idx="1">
            <a:schemeClr val="accent4"/>
          </a:effectRef>
          <a:fontRef idx="minor">
            <a:schemeClr val="dk1"/>
          </a:fontRef>
        </dgm:style>
      </dgm:prSet>
      <dgm:spPr/>
      <dgm:t>
        <a:bodyPr/>
        <a:lstStyle/>
        <a:p>
          <a:r>
            <a:rPr lang="en-US" b="0" i="0"/>
            <a:t>Cloud Map then constantly checks the health of resources to make sure the location is up-to-date</a:t>
          </a:r>
          <a:endParaRPr lang="en-US"/>
        </a:p>
      </dgm:t>
    </dgm:pt>
    <dgm:pt modelId="{4204E1AB-AA98-4E21-9B6C-073C9617ED83}" type="parTrans" cxnId="{CFC7BC72-D794-4566-B582-3C4ADE605929}">
      <dgm:prSet/>
      <dgm:spPr/>
      <dgm:t>
        <a:bodyPr/>
        <a:lstStyle/>
        <a:p>
          <a:endParaRPr lang="en-US"/>
        </a:p>
      </dgm:t>
    </dgm:pt>
    <dgm:pt modelId="{6E0C871F-07B8-4142-9119-93170BD8270C}" type="sibTrans" cxnId="{CFC7BC72-D794-4566-B582-3C4ADE605929}">
      <dgm:prSet/>
      <dgm:spPr/>
      <dgm:t>
        <a:bodyPr/>
        <a:lstStyle/>
        <a:p>
          <a:endParaRPr lang="en-US"/>
        </a:p>
      </dgm:t>
    </dgm:pt>
    <dgm:pt modelId="{8D5C9E17-65BE-4658-910C-68422BE3E7EE}">
      <dgm:prSet>
        <dgm:style>
          <a:lnRef idx="1">
            <a:schemeClr val="accent4"/>
          </a:lnRef>
          <a:fillRef idx="2">
            <a:schemeClr val="accent4"/>
          </a:fillRef>
          <a:effectRef idx="1">
            <a:schemeClr val="accent4"/>
          </a:effectRef>
          <a:fontRef idx="minor">
            <a:schemeClr val="dk1"/>
          </a:fontRef>
        </dgm:style>
      </dgm:prSet>
      <dgm:spPr/>
      <dgm:t>
        <a:bodyPr/>
        <a:lstStyle/>
        <a:p>
          <a:r>
            <a:rPr lang="en-US" b="0" i="0" dirty="0"/>
            <a:t>Route-53 automates service name management in DNS and supported IP-based resources only. AWS Cloud Map extends the capabilities of the Auto Naming APIs by providing a service registry for resources, represented by IPs, URLs, and ARNs and offering an API-based service discovery mechanism </a:t>
          </a:r>
          <a:endParaRPr lang="en-US" dirty="0"/>
        </a:p>
      </dgm:t>
    </dgm:pt>
    <dgm:pt modelId="{00B237C2-FD71-492F-82B5-82E8F237BFEC}" type="parTrans" cxnId="{8F051197-BB39-4A5B-8B04-E806378F59AB}">
      <dgm:prSet/>
      <dgm:spPr/>
      <dgm:t>
        <a:bodyPr/>
        <a:lstStyle/>
        <a:p>
          <a:endParaRPr lang="en-US"/>
        </a:p>
      </dgm:t>
    </dgm:pt>
    <dgm:pt modelId="{BCCF74DE-E8B6-43BC-A086-1B05B1A62943}" type="sibTrans" cxnId="{8F051197-BB39-4A5B-8B04-E806378F59AB}">
      <dgm:prSet/>
      <dgm:spPr/>
      <dgm:t>
        <a:bodyPr/>
        <a:lstStyle/>
        <a:p>
          <a:endParaRPr lang="en-US"/>
        </a:p>
      </dgm:t>
    </dgm:pt>
    <dgm:pt modelId="{7433BF7C-D8D9-42BF-B526-1BFD9016D3A3}" type="pres">
      <dgm:prSet presAssocID="{5857E8D8-3FE7-4933-838A-70AFC8BEAB29}" presName="linear" presStyleCnt="0">
        <dgm:presLayoutVars>
          <dgm:animLvl val="lvl"/>
          <dgm:resizeHandles val="exact"/>
        </dgm:presLayoutVars>
      </dgm:prSet>
      <dgm:spPr/>
    </dgm:pt>
    <dgm:pt modelId="{3753E1D3-DEB9-47E3-942D-CB8799122710}" type="pres">
      <dgm:prSet presAssocID="{54613893-D745-4138-8487-F77321ACFEE6}" presName="parentText" presStyleLbl="node1" presStyleIdx="0" presStyleCnt="3">
        <dgm:presLayoutVars>
          <dgm:chMax val="0"/>
          <dgm:bulletEnabled val="1"/>
        </dgm:presLayoutVars>
      </dgm:prSet>
      <dgm:spPr/>
    </dgm:pt>
    <dgm:pt modelId="{7662A0CC-7534-4FA6-87FC-0777CD724A27}" type="pres">
      <dgm:prSet presAssocID="{25E72AA4-9F7E-4DC6-992F-2B15E11546FA}" presName="spacer" presStyleCnt="0"/>
      <dgm:spPr/>
    </dgm:pt>
    <dgm:pt modelId="{0E061CCD-BFAB-4AED-AE45-F1B5A585C004}" type="pres">
      <dgm:prSet presAssocID="{6F219CC3-380B-4A60-B0CA-DF9B4BC6A34A}" presName="parentText" presStyleLbl="node1" presStyleIdx="1" presStyleCnt="3">
        <dgm:presLayoutVars>
          <dgm:chMax val="0"/>
          <dgm:bulletEnabled val="1"/>
        </dgm:presLayoutVars>
      </dgm:prSet>
      <dgm:spPr/>
    </dgm:pt>
    <dgm:pt modelId="{D54C9F0A-34A3-4A56-879E-95EAE678B317}" type="pres">
      <dgm:prSet presAssocID="{6E0C871F-07B8-4142-9119-93170BD8270C}" presName="spacer" presStyleCnt="0"/>
      <dgm:spPr/>
    </dgm:pt>
    <dgm:pt modelId="{CA64D2A2-F2D4-434E-8B71-77F07A659A70}" type="pres">
      <dgm:prSet presAssocID="{8D5C9E17-65BE-4658-910C-68422BE3E7EE}" presName="parentText" presStyleLbl="node1" presStyleIdx="2" presStyleCnt="3">
        <dgm:presLayoutVars>
          <dgm:chMax val="0"/>
          <dgm:bulletEnabled val="1"/>
        </dgm:presLayoutVars>
      </dgm:prSet>
      <dgm:spPr/>
    </dgm:pt>
  </dgm:ptLst>
  <dgm:cxnLst>
    <dgm:cxn modelId="{CFC7BC72-D794-4566-B582-3C4ADE605929}" srcId="{5857E8D8-3FE7-4933-838A-70AFC8BEAB29}" destId="{6F219CC3-380B-4A60-B0CA-DF9B4BC6A34A}" srcOrd="1" destOrd="0" parTransId="{4204E1AB-AA98-4E21-9B6C-073C9617ED83}" sibTransId="{6E0C871F-07B8-4142-9119-93170BD8270C}"/>
    <dgm:cxn modelId="{79EC9B53-7336-4A49-BD20-2618F101C846}" type="presOf" srcId="{54613893-D745-4138-8487-F77321ACFEE6}" destId="{3753E1D3-DEB9-47E3-942D-CB8799122710}" srcOrd="0" destOrd="0" presId="urn:microsoft.com/office/officeart/2005/8/layout/vList2"/>
    <dgm:cxn modelId="{4CB51987-1E98-4829-B480-7D1E5CCEA63C}" type="presOf" srcId="{5857E8D8-3FE7-4933-838A-70AFC8BEAB29}" destId="{7433BF7C-D8D9-42BF-B526-1BFD9016D3A3}" srcOrd="0" destOrd="0" presId="urn:microsoft.com/office/officeart/2005/8/layout/vList2"/>
    <dgm:cxn modelId="{8F051197-BB39-4A5B-8B04-E806378F59AB}" srcId="{5857E8D8-3FE7-4933-838A-70AFC8BEAB29}" destId="{8D5C9E17-65BE-4658-910C-68422BE3E7EE}" srcOrd="2" destOrd="0" parTransId="{00B237C2-FD71-492F-82B5-82E8F237BFEC}" sibTransId="{BCCF74DE-E8B6-43BC-A086-1B05B1A62943}"/>
    <dgm:cxn modelId="{3554ECD8-C3EE-4DA1-ABBF-B6658497C24B}" type="presOf" srcId="{6F219CC3-380B-4A60-B0CA-DF9B4BC6A34A}" destId="{0E061CCD-BFAB-4AED-AE45-F1B5A585C004}" srcOrd="0" destOrd="0" presId="urn:microsoft.com/office/officeart/2005/8/layout/vList2"/>
    <dgm:cxn modelId="{5A99C7E6-A1F0-4079-B620-07E7FD6A6B35}" type="presOf" srcId="{8D5C9E17-65BE-4658-910C-68422BE3E7EE}" destId="{CA64D2A2-F2D4-434E-8B71-77F07A659A70}" srcOrd="0" destOrd="0" presId="urn:microsoft.com/office/officeart/2005/8/layout/vList2"/>
    <dgm:cxn modelId="{875F94FE-4607-4035-BA2F-F05FEC705076}" srcId="{5857E8D8-3FE7-4933-838A-70AFC8BEAB29}" destId="{54613893-D745-4138-8487-F77321ACFEE6}" srcOrd="0" destOrd="0" parTransId="{E8986626-A03F-4F90-9836-DBA17499AE9A}" sibTransId="{25E72AA4-9F7E-4DC6-992F-2B15E11546FA}"/>
    <dgm:cxn modelId="{8E71C838-DD5E-4E11-888B-AEBFC5B92BB9}" type="presParOf" srcId="{7433BF7C-D8D9-42BF-B526-1BFD9016D3A3}" destId="{3753E1D3-DEB9-47E3-942D-CB8799122710}" srcOrd="0" destOrd="0" presId="urn:microsoft.com/office/officeart/2005/8/layout/vList2"/>
    <dgm:cxn modelId="{F07CF440-727F-46E2-ACFE-F70B3585E8E7}" type="presParOf" srcId="{7433BF7C-D8D9-42BF-B526-1BFD9016D3A3}" destId="{7662A0CC-7534-4FA6-87FC-0777CD724A27}" srcOrd="1" destOrd="0" presId="urn:microsoft.com/office/officeart/2005/8/layout/vList2"/>
    <dgm:cxn modelId="{6C395C6A-0A21-4B7E-98E5-B18409AFFDF8}" type="presParOf" srcId="{7433BF7C-D8D9-42BF-B526-1BFD9016D3A3}" destId="{0E061CCD-BFAB-4AED-AE45-F1B5A585C004}" srcOrd="2" destOrd="0" presId="urn:microsoft.com/office/officeart/2005/8/layout/vList2"/>
    <dgm:cxn modelId="{8D1BFA4C-AF06-433B-88B4-4509E9F6A5D5}" type="presParOf" srcId="{7433BF7C-D8D9-42BF-B526-1BFD9016D3A3}" destId="{D54C9F0A-34A3-4A56-879E-95EAE678B317}" srcOrd="3" destOrd="0" presId="urn:microsoft.com/office/officeart/2005/8/layout/vList2"/>
    <dgm:cxn modelId="{8A74FA97-6409-4E8F-8A54-D95730E13A77}" type="presParOf" srcId="{7433BF7C-D8D9-42BF-B526-1BFD9016D3A3}" destId="{CA64D2A2-F2D4-434E-8B71-77F07A659A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42EF1-0C74-4275-B0C3-55CBA86E9A31}">
      <dsp:nvSpPr>
        <dsp:cNvPr id="0" name=""/>
        <dsp:cNvSpPr/>
      </dsp:nvSpPr>
      <dsp:spPr>
        <a:xfrm>
          <a:off x="0" y="558"/>
          <a:ext cx="6496050" cy="13059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19DA2-6572-48B6-A303-C97A5529C42E}">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B05AEA-3514-4728-8BB8-DEF9F939BEB9}">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b="0" i="0" kern="1200"/>
            <a:t>Cloud resource discovery service</a:t>
          </a:r>
          <a:endParaRPr lang="en-US" sz="1800" kern="1200"/>
        </a:p>
      </dsp:txBody>
      <dsp:txXfrm>
        <a:off x="1508391" y="558"/>
        <a:ext cx="4987658" cy="1305966"/>
      </dsp:txXfrm>
    </dsp:sp>
    <dsp:sp modelId="{A3A96BB3-F7E4-4076-A1CA-2E76BB9CA340}">
      <dsp:nvSpPr>
        <dsp:cNvPr id="0" name=""/>
        <dsp:cNvSpPr/>
      </dsp:nvSpPr>
      <dsp:spPr>
        <a:xfrm>
          <a:off x="0" y="1633016"/>
          <a:ext cx="6496050" cy="13059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0B173-D276-4848-B7ED-91A6C16321D7}">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CB95F3-911B-4D60-BED2-8739F2300DDB}">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b="0" i="0" kern="1200"/>
            <a:t>Enables you to name your application resources with custom names, and it automatically updates the locations of these dynamically changing resources</a:t>
          </a:r>
          <a:endParaRPr lang="en-US" sz="1800" kern="1200"/>
        </a:p>
      </dsp:txBody>
      <dsp:txXfrm>
        <a:off x="1508391" y="1633016"/>
        <a:ext cx="4987658" cy="1305966"/>
      </dsp:txXfrm>
    </dsp:sp>
    <dsp:sp modelId="{81501FC4-B917-4818-BF4F-239D01BAEB72}">
      <dsp:nvSpPr>
        <dsp:cNvPr id="0" name=""/>
        <dsp:cNvSpPr/>
      </dsp:nvSpPr>
      <dsp:spPr>
        <a:xfrm>
          <a:off x="0" y="3265475"/>
          <a:ext cx="6496050" cy="13059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E3578-414F-4D68-B8FA-53AAB0191F96}">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1EAEED-8036-465D-8D3A-FBABCEE23110}">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b="0" i="0" kern="1200"/>
            <a:t>This increases your application availability because your applications always discover the most up-to-date locations of its resources</a:t>
          </a:r>
          <a:endParaRPr lang="en-US" sz="1800" kern="1200"/>
        </a:p>
      </dsp:txBody>
      <dsp:txXfrm>
        <a:off x="1508391" y="3265475"/>
        <a:ext cx="4987658"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3E1D3-DEB9-47E3-942D-CB8799122710}">
      <dsp:nvSpPr>
        <dsp:cNvPr id="0" name=""/>
        <dsp:cNvSpPr/>
      </dsp:nvSpPr>
      <dsp:spPr>
        <a:xfrm>
          <a:off x="0" y="133919"/>
          <a:ext cx="6496050" cy="140400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Cloud Map allows you to register any application resources such as databases, queues, microservices, and other cloud resources with custom names</a:t>
          </a:r>
          <a:endParaRPr lang="en-US" sz="1600" kern="1200" dirty="0"/>
        </a:p>
      </dsp:txBody>
      <dsp:txXfrm>
        <a:off x="68538" y="202457"/>
        <a:ext cx="6358974" cy="1266924"/>
      </dsp:txXfrm>
    </dsp:sp>
    <dsp:sp modelId="{0E061CCD-BFAB-4AED-AE45-F1B5A585C004}">
      <dsp:nvSpPr>
        <dsp:cNvPr id="0" name=""/>
        <dsp:cNvSpPr/>
      </dsp:nvSpPr>
      <dsp:spPr>
        <a:xfrm>
          <a:off x="0" y="1584000"/>
          <a:ext cx="6496050" cy="140400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Cloud Map then constantly checks the health of resources to make sure the location is up-to-date</a:t>
          </a:r>
          <a:endParaRPr lang="en-US" sz="1600" kern="1200"/>
        </a:p>
      </dsp:txBody>
      <dsp:txXfrm>
        <a:off x="68538" y="1652538"/>
        <a:ext cx="6358974" cy="1266924"/>
      </dsp:txXfrm>
    </dsp:sp>
    <dsp:sp modelId="{CA64D2A2-F2D4-434E-8B71-77F07A659A70}">
      <dsp:nvSpPr>
        <dsp:cNvPr id="0" name=""/>
        <dsp:cNvSpPr/>
      </dsp:nvSpPr>
      <dsp:spPr>
        <a:xfrm>
          <a:off x="0" y="3034080"/>
          <a:ext cx="6496050" cy="140400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Route-53 automates service name management in DNS and supported IP-based resources only. AWS Cloud Map extends the capabilities of the Auto Naming APIs by providing a service registry for resources, represented by IPs, URLs, and ARNs and offering an API-based service discovery mechanism </a:t>
          </a:r>
          <a:endParaRPr lang="en-US" sz="1600" kern="1200" dirty="0"/>
        </a:p>
      </dsp:txBody>
      <dsp:txXfrm>
        <a:off x="68538" y="3102618"/>
        <a:ext cx="6358974" cy="1266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CF0E-C0EC-43DA-B83B-BBF0913D0C9C}"/>
              </a:ext>
            </a:extLst>
          </p:cNvPr>
          <p:cNvSpPr>
            <a:spLocks noGrp="1"/>
          </p:cNvSpPr>
          <p:nvPr>
            <p:ph type="ctrTitle"/>
          </p:nvPr>
        </p:nvSpPr>
        <p:spPr>
          <a:xfrm>
            <a:off x="1154955" y="1447800"/>
            <a:ext cx="8825658" cy="1247775"/>
          </a:xfrm>
        </p:spPr>
        <p:txBody>
          <a:bodyPr/>
          <a:lstStyle/>
          <a:p>
            <a:r>
              <a:rPr lang="en-US" dirty="0"/>
              <a:t>AWS Cloud Map</a:t>
            </a:r>
          </a:p>
        </p:txBody>
      </p:sp>
      <p:sp>
        <p:nvSpPr>
          <p:cNvPr id="6" name="TextBox 5">
            <a:extLst>
              <a:ext uri="{FF2B5EF4-FFF2-40B4-BE49-F238E27FC236}">
                <a16:creationId xmlns:a16="http://schemas.microsoft.com/office/drawing/2014/main" id="{5CE2977F-2174-4C7F-8A58-12EA235F5EFD}"/>
              </a:ext>
            </a:extLst>
          </p:cNvPr>
          <p:cNvSpPr txBox="1"/>
          <p:nvPr/>
        </p:nvSpPr>
        <p:spPr>
          <a:xfrm>
            <a:off x="7791451" y="5400675"/>
            <a:ext cx="3948266" cy="369332"/>
          </a:xfrm>
          <a:prstGeom prst="rect">
            <a:avLst/>
          </a:prstGeom>
          <a:noFill/>
        </p:spPr>
        <p:txBody>
          <a:bodyPr wrap="square" rtlCol="0">
            <a:spAutoFit/>
          </a:bodyPr>
          <a:lstStyle/>
          <a:p>
            <a:r>
              <a:rPr lang="en-US" dirty="0"/>
              <a:t>Prepared by : Anand </a:t>
            </a:r>
          </a:p>
        </p:txBody>
      </p:sp>
    </p:spTree>
    <p:extLst>
      <p:ext uri="{BB962C8B-B14F-4D97-AF65-F5344CB8AC3E}">
        <p14:creationId xmlns:p14="http://schemas.microsoft.com/office/powerpoint/2010/main" val="306167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3AF3F-5C18-49B9-BE25-C57E03698B6C}"/>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What is Cloud Map ?</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D335B0D-6730-46E1-A81C-819C5042574E}"/>
              </a:ext>
            </a:extLst>
          </p:cNvPr>
          <p:cNvGraphicFramePr>
            <a:graphicFrameLocks noGrp="1"/>
          </p:cNvGraphicFramePr>
          <p:nvPr>
            <p:ph idx="1"/>
            <p:extLst>
              <p:ext uri="{D42A27DB-BD31-4B8C-83A1-F6EECF244321}">
                <p14:modId xmlns:p14="http://schemas.microsoft.com/office/powerpoint/2010/main" val="105070717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50282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2882D-4C38-4E8E-9E34-869A035BE50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Why Cloud Map?</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822B5772-497A-446F-9261-D324CE86B5B3}"/>
              </a:ext>
            </a:extLst>
          </p:cNvPr>
          <p:cNvGraphicFramePr>
            <a:graphicFrameLocks noGrp="1"/>
          </p:cNvGraphicFramePr>
          <p:nvPr>
            <p:ph idx="1"/>
            <p:extLst>
              <p:ext uri="{D42A27DB-BD31-4B8C-83A1-F6EECF244321}">
                <p14:modId xmlns:p14="http://schemas.microsoft.com/office/powerpoint/2010/main" val="416926119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3633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30A05A66-B500-4660-A2C9-D3BD89C4E24D}"/>
              </a:ext>
            </a:extLst>
          </p:cNvPr>
          <p:cNvPicPr>
            <a:picLocks noGrp="1" noChangeAspect="1"/>
          </p:cNvPicPr>
          <p:nvPr>
            <p:ph idx="1"/>
          </p:nvPr>
        </p:nvPicPr>
        <p:blipFill>
          <a:blip r:embed="rId6"/>
          <a:stretch>
            <a:fillRect/>
          </a:stretch>
        </p:blipFill>
        <p:spPr>
          <a:xfrm>
            <a:off x="635458" y="640081"/>
            <a:ext cx="8078143" cy="3291844"/>
          </a:xfrm>
          <a:prstGeom prst="rect">
            <a:avLst/>
          </a:prstGeom>
          <a:effectLst/>
        </p:spPr>
      </p:pic>
      <p:sp>
        <p:nvSpPr>
          <p:cNvPr id="35"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EC011-09FF-4DFB-B745-1BF05606F3CF}"/>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dirty="0">
                <a:solidFill>
                  <a:srgbClr val="EBEBEB"/>
                </a:solidFill>
                <a:latin typeface="+mj-lt"/>
                <a:ea typeface="+mj-ea"/>
                <a:cs typeface="+mj-cs"/>
              </a:rPr>
              <a:t>How AWS Cloud Map Works?</a:t>
            </a:r>
          </a:p>
        </p:txBody>
      </p:sp>
    </p:spTree>
    <p:extLst>
      <p:ext uri="{BB962C8B-B14F-4D97-AF65-F5344CB8AC3E}">
        <p14:creationId xmlns:p14="http://schemas.microsoft.com/office/powerpoint/2010/main" val="28058329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9D85D-5E63-4AB0-BCC4-3A6E8FFD08BB}"/>
              </a:ext>
            </a:extLst>
          </p:cNvPr>
          <p:cNvSpPr>
            <a:spLocks noGrp="1"/>
          </p:cNvSpPr>
          <p:nvPr>
            <p:ph type="title"/>
          </p:nvPr>
        </p:nvSpPr>
        <p:spPr>
          <a:xfrm>
            <a:off x="648931" y="629266"/>
            <a:ext cx="4166510" cy="1622321"/>
          </a:xfrm>
        </p:spPr>
        <p:txBody>
          <a:bodyPr>
            <a:normAutofit/>
          </a:bodyPr>
          <a:lstStyle/>
          <a:p>
            <a:r>
              <a:rPr lang="en-US">
                <a:solidFill>
                  <a:srgbClr val="EBEBEB"/>
                </a:solidFill>
              </a:rPr>
              <a:t>Integration with ECS</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Content Placeholder 3">
            <a:extLst>
              <a:ext uri="{FF2B5EF4-FFF2-40B4-BE49-F238E27FC236}">
                <a16:creationId xmlns:a16="http://schemas.microsoft.com/office/drawing/2014/main" id="{3515797D-057C-4AD2-A92D-C6C83955C774}"/>
              </a:ext>
            </a:extLst>
          </p:cNvPr>
          <p:cNvPicPr>
            <a:picLocks noChangeAspect="1"/>
          </p:cNvPicPr>
          <p:nvPr/>
        </p:nvPicPr>
        <p:blipFill>
          <a:blip r:embed="rId2"/>
          <a:stretch>
            <a:fillRect/>
          </a:stretch>
        </p:blipFill>
        <p:spPr>
          <a:xfrm>
            <a:off x="6093992" y="887988"/>
            <a:ext cx="5449889" cy="5082021"/>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4A0FB4D-02A6-4177-9491-FFA4432311BC}"/>
              </a:ext>
            </a:extLst>
          </p:cNvPr>
          <p:cNvSpPr>
            <a:spLocks noGrp="1"/>
          </p:cNvSpPr>
          <p:nvPr>
            <p:ph idx="1"/>
          </p:nvPr>
        </p:nvSpPr>
        <p:spPr>
          <a:xfrm>
            <a:off x="648931" y="2438400"/>
            <a:ext cx="4166509" cy="3785419"/>
          </a:xfrm>
        </p:spPr>
        <p:txBody>
          <a:bodyPr>
            <a:normAutofit fontScale="92500" lnSpcReduction="10000"/>
          </a:bodyPr>
          <a:lstStyle/>
          <a:p>
            <a:r>
              <a:rPr lang="en-US" dirty="0">
                <a:solidFill>
                  <a:srgbClr val="EBEBEB"/>
                </a:solidFill>
              </a:rPr>
              <a:t>When you create an ECS service, you can choose to enable service discovery by specifying a custom name, attributes, and optional health-checking settings for the service. As ECS launches tasks for your service, it registers them as resources in the AWS Cloud Map service registry, which ensures that the tasks become discoverable via API calls and DNS queries.</a:t>
            </a:r>
          </a:p>
        </p:txBody>
      </p:sp>
    </p:spTree>
    <p:extLst>
      <p:ext uri="{BB962C8B-B14F-4D97-AF65-F5344CB8AC3E}">
        <p14:creationId xmlns:p14="http://schemas.microsoft.com/office/powerpoint/2010/main" val="13338727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TotalTime>
  <Words>220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AWS Cloud Map</vt:lpstr>
      <vt:lpstr>What is Cloud Map ?</vt:lpstr>
      <vt:lpstr>Why Cloud Map?</vt:lpstr>
      <vt:lpstr>How AWS Cloud Map Works?</vt:lpstr>
      <vt:lpstr>Integration with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Map</dc:title>
  <dc:creator>Karunakaran, Anand</dc:creator>
  <cp:lastModifiedBy>Karunakaran, Anand</cp:lastModifiedBy>
  <cp:revision>2</cp:revision>
  <dcterms:created xsi:type="dcterms:W3CDTF">2020-02-11T06:09:04Z</dcterms:created>
  <dcterms:modified xsi:type="dcterms:W3CDTF">2020-02-11T06:20:29Z</dcterms:modified>
</cp:coreProperties>
</file>