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89071"/>
            <a:ext cx="9143999" cy="3544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66071"/>
            <a:ext cx="9144000" cy="377825"/>
          </a:xfrm>
          <a:custGeom>
            <a:avLst/>
            <a:gdLst/>
            <a:ahLst/>
            <a:cxnLst/>
            <a:rect l="l" t="t" r="r" b="b"/>
            <a:pathLst>
              <a:path w="9144000" h="377825">
                <a:moveTo>
                  <a:pt x="9143999" y="377428"/>
                </a:moveTo>
                <a:lnTo>
                  <a:pt x="0" y="377428"/>
                </a:lnTo>
                <a:lnTo>
                  <a:pt x="0" y="0"/>
                </a:lnTo>
                <a:lnTo>
                  <a:pt x="9143999" y="0"/>
                </a:lnTo>
                <a:lnTo>
                  <a:pt x="9143999" y="377428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3180" y="82458"/>
            <a:ext cx="5384711" cy="527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504" y="1905446"/>
            <a:ext cx="688213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3274" y="4796275"/>
            <a:ext cx="14795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00" y="699856"/>
            <a:ext cx="3479165" cy="3866515"/>
          </a:xfrm>
          <a:custGeom>
            <a:avLst/>
            <a:gdLst/>
            <a:ahLst/>
            <a:cxnLst/>
            <a:rect l="l" t="t" r="r" b="b"/>
            <a:pathLst>
              <a:path w="3479165" h="3866515">
                <a:moveTo>
                  <a:pt x="2638600" y="3866225"/>
                </a:moveTo>
                <a:lnTo>
                  <a:pt x="1400467" y="3866225"/>
                </a:lnTo>
                <a:lnTo>
                  <a:pt x="1353488" y="3859575"/>
                </a:lnTo>
                <a:lnTo>
                  <a:pt x="1309589" y="3840307"/>
                </a:lnTo>
                <a:lnTo>
                  <a:pt x="1269926" y="3809444"/>
                </a:lnTo>
                <a:lnTo>
                  <a:pt x="1235654" y="3768010"/>
                </a:lnTo>
                <a:lnTo>
                  <a:pt x="1207928" y="3717026"/>
                </a:lnTo>
                <a:lnTo>
                  <a:pt x="590199" y="2292523"/>
                </a:lnTo>
                <a:lnTo>
                  <a:pt x="573485" y="2246276"/>
                </a:lnTo>
                <a:lnTo>
                  <a:pt x="563457" y="2197266"/>
                </a:lnTo>
                <a:lnTo>
                  <a:pt x="560115" y="2146875"/>
                </a:lnTo>
                <a:lnTo>
                  <a:pt x="563457" y="2096484"/>
                </a:lnTo>
                <a:lnTo>
                  <a:pt x="573485" y="2047474"/>
                </a:lnTo>
                <a:lnTo>
                  <a:pt x="590199" y="2001227"/>
                </a:lnTo>
                <a:lnTo>
                  <a:pt x="838897" y="1427725"/>
                </a:lnTo>
                <a:lnTo>
                  <a:pt x="838217" y="1427345"/>
                </a:lnTo>
                <a:lnTo>
                  <a:pt x="811033" y="1395299"/>
                </a:lnTo>
                <a:lnTo>
                  <a:pt x="544679" y="783230"/>
                </a:lnTo>
                <a:lnTo>
                  <a:pt x="532045" y="722063"/>
                </a:lnTo>
                <a:lnTo>
                  <a:pt x="535203" y="690501"/>
                </a:lnTo>
                <a:lnTo>
                  <a:pt x="804104" y="62659"/>
                </a:lnTo>
                <a:lnTo>
                  <a:pt x="838216" y="16784"/>
                </a:lnTo>
                <a:lnTo>
                  <a:pt x="884963" y="0"/>
                </a:lnTo>
                <a:lnTo>
                  <a:pt x="1404934" y="0"/>
                </a:lnTo>
                <a:lnTo>
                  <a:pt x="1451119" y="16784"/>
                </a:lnTo>
                <a:lnTo>
                  <a:pt x="1484670" y="62659"/>
                </a:lnTo>
                <a:lnTo>
                  <a:pt x="1493064" y="81932"/>
                </a:lnTo>
                <a:lnTo>
                  <a:pt x="914464" y="81932"/>
                </a:lnTo>
                <a:lnTo>
                  <a:pt x="892762" y="85776"/>
                </a:lnTo>
                <a:lnTo>
                  <a:pt x="856080" y="114294"/>
                </a:lnTo>
                <a:lnTo>
                  <a:pt x="612792" y="667837"/>
                </a:lnTo>
                <a:lnTo>
                  <a:pt x="601592" y="722063"/>
                </a:lnTo>
                <a:lnTo>
                  <a:pt x="604392" y="750045"/>
                </a:lnTo>
                <a:lnTo>
                  <a:pt x="842780" y="1306646"/>
                </a:lnTo>
                <a:lnTo>
                  <a:pt x="864148" y="1339334"/>
                </a:lnTo>
                <a:lnTo>
                  <a:pt x="876521" y="1349271"/>
                </a:lnTo>
                <a:lnTo>
                  <a:pt x="843810" y="1424702"/>
                </a:lnTo>
                <a:lnTo>
                  <a:pt x="858280" y="1432791"/>
                </a:lnTo>
                <a:lnTo>
                  <a:pt x="866125" y="1435635"/>
                </a:lnTo>
                <a:lnTo>
                  <a:pt x="874337" y="1437127"/>
                </a:lnTo>
                <a:lnTo>
                  <a:pt x="3203190" y="1437127"/>
                </a:lnTo>
                <a:lnTo>
                  <a:pt x="3448868" y="2001227"/>
                </a:lnTo>
                <a:lnTo>
                  <a:pt x="3465582" y="2047474"/>
                </a:lnTo>
                <a:lnTo>
                  <a:pt x="3475610" y="2096484"/>
                </a:lnTo>
                <a:lnTo>
                  <a:pt x="3478953" y="2146875"/>
                </a:lnTo>
                <a:lnTo>
                  <a:pt x="3475610" y="2197266"/>
                </a:lnTo>
                <a:lnTo>
                  <a:pt x="3465582" y="2246276"/>
                </a:lnTo>
                <a:lnTo>
                  <a:pt x="3448868" y="2292523"/>
                </a:lnTo>
                <a:lnTo>
                  <a:pt x="2828465" y="3717026"/>
                </a:lnTo>
                <a:lnTo>
                  <a:pt x="2801788" y="3768010"/>
                </a:lnTo>
                <a:lnTo>
                  <a:pt x="2767794" y="3809444"/>
                </a:lnTo>
                <a:lnTo>
                  <a:pt x="2728153" y="3840307"/>
                </a:lnTo>
                <a:lnTo>
                  <a:pt x="2684532" y="3859575"/>
                </a:lnTo>
                <a:lnTo>
                  <a:pt x="2638600" y="3866225"/>
                </a:lnTo>
                <a:close/>
              </a:path>
              <a:path w="3479165" h="3866515">
                <a:moveTo>
                  <a:pt x="1640209" y="419789"/>
                </a:moveTo>
                <a:lnTo>
                  <a:pt x="1569074" y="419789"/>
                </a:lnTo>
                <a:lnTo>
                  <a:pt x="1446122" y="137481"/>
                </a:lnTo>
                <a:lnTo>
                  <a:pt x="1433257" y="114294"/>
                </a:lnTo>
                <a:lnTo>
                  <a:pt x="1416378" y="96811"/>
                </a:lnTo>
                <a:lnTo>
                  <a:pt x="1396699" y="85776"/>
                </a:lnTo>
                <a:lnTo>
                  <a:pt x="1375434" y="81932"/>
                </a:lnTo>
                <a:lnTo>
                  <a:pt x="1493064" y="81932"/>
                </a:lnTo>
                <a:lnTo>
                  <a:pt x="1640209" y="419789"/>
                </a:lnTo>
                <a:close/>
              </a:path>
              <a:path w="3479165" h="3866515">
                <a:moveTo>
                  <a:pt x="1373230" y="1355195"/>
                </a:moveTo>
                <a:lnTo>
                  <a:pt x="904794" y="1355195"/>
                </a:lnTo>
                <a:lnTo>
                  <a:pt x="897513" y="1353872"/>
                </a:lnTo>
                <a:lnTo>
                  <a:pt x="890560" y="1351351"/>
                </a:lnTo>
                <a:lnTo>
                  <a:pt x="875634" y="1343007"/>
                </a:lnTo>
                <a:lnTo>
                  <a:pt x="1207928" y="576725"/>
                </a:lnTo>
                <a:lnTo>
                  <a:pt x="1235654" y="525742"/>
                </a:lnTo>
                <a:lnTo>
                  <a:pt x="1269926" y="484307"/>
                </a:lnTo>
                <a:lnTo>
                  <a:pt x="1309589" y="453444"/>
                </a:lnTo>
                <a:lnTo>
                  <a:pt x="1353488" y="434176"/>
                </a:lnTo>
                <a:lnTo>
                  <a:pt x="1400467" y="427526"/>
                </a:lnTo>
                <a:lnTo>
                  <a:pt x="1573289" y="427526"/>
                </a:lnTo>
                <a:lnTo>
                  <a:pt x="1674902" y="660837"/>
                </a:lnTo>
                <a:lnTo>
                  <a:pt x="1683302" y="687083"/>
                </a:lnTo>
                <a:lnTo>
                  <a:pt x="1686102" y="715064"/>
                </a:lnTo>
                <a:lnTo>
                  <a:pt x="1683302" y="743045"/>
                </a:lnTo>
                <a:lnTo>
                  <a:pt x="1443919" y="1299647"/>
                </a:lnTo>
                <a:lnTo>
                  <a:pt x="1414175" y="1340316"/>
                </a:lnTo>
                <a:lnTo>
                  <a:pt x="1373230" y="1355195"/>
                </a:lnTo>
                <a:close/>
              </a:path>
              <a:path w="3479165" h="3866515">
                <a:moveTo>
                  <a:pt x="3203190" y="1437127"/>
                </a:moveTo>
                <a:lnTo>
                  <a:pt x="1402731" y="1437127"/>
                </a:lnTo>
                <a:lnTo>
                  <a:pt x="1426719" y="1432791"/>
                </a:lnTo>
                <a:lnTo>
                  <a:pt x="1448916" y="1420344"/>
                </a:lnTo>
                <a:lnTo>
                  <a:pt x="1482467" y="1374470"/>
                </a:lnTo>
                <a:lnTo>
                  <a:pt x="1743014" y="776230"/>
                </a:lnTo>
                <a:lnTo>
                  <a:pt x="1755648" y="715064"/>
                </a:lnTo>
                <a:lnTo>
                  <a:pt x="1752490" y="683501"/>
                </a:lnTo>
                <a:lnTo>
                  <a:pt x="1743014" y="653897"/>
                </a:lnTo>
                <a:lnTo>
                  <a:pt x="1644424" y="427526"/>
                </a:lnTo>
                <a:lnTo>
                  <a:pt x="2638600" y="427526"/>
                </a:lnTo>
                <a:lnTo>
                  <a:pt x="2684532" y="434176"/>
                </a:lnTo>
                <a:lnTo>
                  <a:pt x="2728153" y="453444"/>
                </a:lnTo>
                <a:lnTo>
                  <a:pt x="2767794" y="484307"/>
                </a:lnTo>
                <a:lnTo>
                  <a:pt x="2801788" y="525742"/>
                </a:lnTo>
                <a:lnTo>
                  <a:pt x="2828465" y="576725"/>
                </a:lnTo>
                <a:lnTo>
                  <a:pt x="3203190" y="1437127"/>
                </a:lnTo>
                <a:close/>
              </a:path>
              <a:path w="3479165" h="3866515">
                <a:moveTo>
                  <a:pt x="505276" y="3179835"/>
                </a:moveTo>
                <a:lnTo>
                  <a:pt x="204287" y="3179835"/>
                </a:lnTo>
                <a:lnTo>
                  <a:pt x="190118" y="3177325"/>
                </a:lnTo>
                <a:lnTo>
                  <a:pt x="157482" y="3143565"/>
                </a:lnTo>
                <a:lnTo>
                  <a:pt x="7313" y="2797271"/>
                </a:lnTo>
                <a:lnTo>
                  <a:pt x="0" y="2761864"/>
                </a:lnTo>
                <a:lnTo>
                  <a:pt x="1828" y="2743594"/>
                </a:lnTo>
                <a:lnTo>
                  <a:pt x="157482" y="2380163"/>
                </a:lnTo>
                <a:lnTo>
                  <a:pt x="190118" y="2346403"/>
                </a:lnTo>
                <a:lnTo>
                  <a:pt x="204287" y="2343893"/>
                </a:lnTo>
                <a:lnTo>
                  <a:pt x="505276" y="2343893"/>
                </a:lnTo>
                <a:lnTo>
                  <a:pt x="543032" y="2365023"/>
                </a:lnTo>
                <a:lnTo>
                  <a:pt x="702251" y="2726457"/>
                </a:lnTo>
                <a:lnTo>
                  <a:pt x="709565" y="2761864"/>
                </a:lnTo>
                <a:lnTo>
                  <a:pt x="707737" y="2780134"/>
                </a:lnTo>
                <a:lnTo>
                  <a:pt x="551433" y="3143565"/>
                </a:lnTo>
                <a:lnTo>
                  <a:pt x="519162" y="3177325"/>
                </a:lnTo>
                <a:lnTo>
                  <a:pt x="505276" y="3179835"/>
                </a:lnTo>
                <a:close/>
              </a:path>
            </a:pathLst>
          </a:custGeom>
          <a:solidFill>
            <a:srgbClr val="7F7F7F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7093" y="127060"/>
            <a:ext cx="462330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35" dirty="0">
                <a:solidFill>
                  <a:srgbClr val="1F497D"/>
                </a:solidFill>
              </a:rPr>
              <a:t>HACKFEST-IIIT-</a:t>
            </a:r>
            <a:r>
              <a:rPr sz="3000" spc="-60" dirty="0">
                <a:solidFill>
                  <a:srgbClr val="1F497D"/>
                </a:solidFill>
              </a:rPr>
              <a:t>202</a:t>
            </a:r>
            <a:r>
              <a:rPr lang="en-US" sz="3000" spc="-60" dirty="0">
                <a:solidFill>
                  <a:srgbClr val="1F497D"/>
                </a:solidFill>
              </a:rPr>
              <a:t>5</a:t>
            </a:r>
            <a:endParaRPr sz="3000" dirty="0"/>
          </a:p>
        </p:txBody>
      </p:sp>
      <p:sp>
        <p:nvSpPr>
          <p:cNvPr id="5" name="object 5"/>
          <p:cNvSpPr txBox="1"/>
          <p:nvPr/>
        </p:nvSpPr>
        <p:spPr>
          <a:xfrm>
            <a:off x="280798" y="1190323"/>
            <a:ext cx="4748402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100"/>
              </a:spcBef>
              <a:buChar char="•"/>
              <a:tabLst>
                <a:tab pos="193675" algn="l"/>
              </a:tabLst>
            </a:pPr>
            <a:r>
              <a:rPr sz="1800" b="1" dirty="0">
                <a:latin typeface="Arial"/>
                <a:cs typeface="Arial"/>
              </a:rPr>
              <a:t>Problem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Statement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Title-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Char char="•"/>
              <a:tabLst>
                <a:tab pos="193675" algn="l"/>
              </a:tabLst>
            </a:pPr>
            <a:r>
              <a:rPr sz="1800" b="1" spc="-10" dirty="0">
                <a:latin typeface="Arial"/>
                <a:cs typeface="Arial"/>
              </a:rPr>
              <a:t>Theme-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600" b="1" spc="-10" dirty="0">
                <a:latin typeface="Arial"/>
                <a:cs typeface="Arial"/>
              </a:rPr>
              <a:t>Blockchain 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"/>
              <a:buChar char="•"/>
            </a:pPr>
            <a:endParaRPr sz="1800" dirty="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buChar char="•"/>
              <a:tabLst>
                <a:tab pos="193675" algn="l"/>
              </a:tabLst>
            </a:pPr>
            <a:r>
              <a:rPr sz="1800" b="1" spc="-20" dirty="0">
                <a:latin typeface="Arial"/>
                <a:cs typeface="Arial"/>
              </a:rPr>
              <a:t>Team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Name</a:t>
            </a:r>
            <a:r>
              <a:rPr lang="en-US" sz="1800" b="1" spc="-20" dirty="0">
                <a:latin typeface="Arial"/>
                <a:cs typeface="Arial"/>
              </a:rPr>
              <a:t> – </a:t>
            </a:r>
            <a:r>
              <a:rPr lang="en-US" sz="1600" b="1" spc="-20" dirty="0">
                <a:latin typeface="Arial"/>
                <a:cs typeface="Arial"/>
              </a:rPr>
              <a:t>Team ANARCHY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2AFE2-08CE-D8F3-AF55-E35E8692D3FE}"/>
              </a:ext>
            </a:extLst>
          </p:cNvPr>
          <p:cNvSpPr txBox="1"/>
          <p:nvPr/>
        </p:nvSpPr>
        <p:spPr>
          <a:xfrm>
            <a:off x="3221325" y="997031"/>
            <a:ext cx="2701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r>
              <a:rPr lang="en-US" sz="1100" b="1" dirty="0"/>
              <a:t>Blockchain-Based Cybersecurity Solutions for Data Integrity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37ABE-E9D5-8FC3-5C29-4624ED09409C}"/>
              </a:ext>
            </a:extLst>
          </p:cNvPr>
          <p:cNvSpPr txBox="1"/>
          <p:nvPr/>
        </p:nvSpPr>
        <p:spPr>
          <a:xfrm>
            <a:off x="4914900" y="249555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Leader- </a:t>
            </a:r>
            <a:r>
              <a:rPr lang="en-US" dirty="0"/>
              <a:t>Abhishek Anand </a:t>
            </a:r>
          </a:p>
          <a:p>
            <a:r>
              <a:rPr lang="en-US" b="1" dirty="0"/>
              <a:t>Member 1 -</a:t>
            </a:r>
            <a:r>
              <a:rPr lang="en-US" dirty="0"/>
              <a:t> </a:t>
            </a:r>
            <a:r>
              <a:rPr lang="en-US" dirty="0" err="1"/>
              <a:t>Souvick</a:t>
            </a:r>
            <a:r>
              <a:rPr lang="en-US" dirty="0"/>
              <a:t> Sarkar</a:t>
            </a:r>
          </a:p>
          <a:p>
            <a:r>
              <a:rPr lang="en-US" b="1" dirty="0"/>
              <a:t>Member 2 -</a:t>
            </a:r>
            <a:r>
              <a:rPr lang="en-US" dirty="0"/>
              <a:t> Krish Singh Hura</a:t>
            </a:r>
          </a:p>
          <a:p>
            <a:r>
              <a:rPr lang="en-US" b="1" dirty="0"/>
              <a:t>Member 3 -</a:t>
            </a:r>
            <a:r>
              <a:rPr lang="en-US" dirty="0"/>
              <a:t> </a:t>
            </a:r>
            <a:r>
              <a:rPr lang="en-US" dirty="0" err="1"/>
              <a:t>Biswadaya</a:t>
            </a:r>
            <a:r>
              <a:rPr lang="en-US" dirty="0"/>
              <a:t> Patra Samanta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599122"/>
            <a:ext cx="199008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latin typeface="Times New Roman"/>
                <a:cs typeface="Times New Roman"/>
              </a:rPr>
              <a:t>IDEA</a:t>
            </a:r>
            <a:r>
              <a:rPr sz="2700" b="1" spc="-17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TITLE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674" y="340995"/>
            <a:ext cx="8535670" cy="27940"/>
          </a:xfrm>
          <a:custGeom>
            <a:avLst/>
            <a:gdLst/>
            <a:ahLst/>
            <a:cxnLst/>
            <a:rect l="l" t="t" r="r" b="b"/>
            <a:pathLst>
              <a:path w="8535670" h="27939">
                <a:moveTo>
                  <a:pt x="8535144" y="27431"/>
                </a:moveTo>
                <a:lnTo>
                  <a:pt x="0" y="27431"/>
                </a:lnTo>
                <a:lnTo>
                  <a:pt x="0" y="0"/>
                </a:lnTo>
                <a:lnTo>
                  <a:pt x="8535144" y="0"/>
                </a:lnTo>
                <a:lnTo>
                  <a:pt x="8535144" y="27431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892" y="1130774"/>
            <a:ext cx="8375108" cy="3498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979" algn="l"/>
              </a:tabLst>
            </a:pPr>
            <a:r>
              <a:rPr lang="en-US" sz="1600" b="1" dirty="0">
                <a:latin typeface="Arial MT"/>
                <a:cs typeface="Arial MT"/>
              </a:rPr>
              <a:t>PROPOSED SOLUTION:-</a:t>
            </a:r>
          </a:p>
          <a:p>
            <a:pPr marL="220979" indent="-208279">
              <a:lnSpc>
                <a:spcPct val="100000"/>
              </a:lnSpc>
              <a:spcBef>
                <a:spcPts val="100"/>
              </a:spcBef>
              <a:buChar char="•"/>
              <a:tabLst>
                <a:tab pos="220979" algn="l"/>
              </a:tabLst>
            </a:pPr>
            <a:r>
              <a:rPr lang="en-US" sz="1600" dirty="0">
                <a:latin typeface="Arial MT"/>
                <a:cs typeface="Arial MT"/>
              </a:rPr>
              <a:t>Leveraging blockchain technology to create an immutable and verifiable record of document hashes, ensuring data integrity and authenticity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979" algn="l"/>
              </a:tabLst>
            </a:pPr>
            <a:endParaRPr lang="en-US" sz="1600" b="1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979" algn="l"/>
              </a:tabLst>
            </a:pPr>
            <a:r>
              <a:rPr lang="en-US" sz="1600" b="1" dirty="0">
                <a:latin typeface="Arial MT"/>
                <a:cs typeface="Arial MT"/>
              </a:rPr>
              <a:t>HOW WE ADDRESS THE PROBLEM:-</a:t>
            </a:r>
            <a:endParaRPr sz="1600" b="1" dirty="0">
              <a:latin typeface="Arial MT"/>
              <a:cs typeface="Arial MT"/>
            </a:endParaRPr>
          </a:p>
          <a:p>
            <a:pPr marL="294005" indent="-281305">
              <a:lnSpc>
                <a:spcPct val="100000"/>
              </a:lnSpc>
              <a:buChar char="•"/>
              <a:tabLst>
                <a:tab pos="294005" algn="l"/>
              </a:tabLst>
            </a:pPr>
            <a:r>
              <a:rPr lang="en-US" sz="1600" dirty="0"/>
              <a:t>Digital documents are vulnerable to tampering, fraud, and unauthorized modification, breaking trust and causing significant issues.</a:t>
            </a:r>
            <a:endParaRPr lang="en-US" sz="1600" spc="-10" dirty="0">
              <a:latin typeface="Arial MT"/>
              <a:cs typeface="Arial MT"/>
            </a:endParaRPr>
          </a:p>
          <a:p>
            <a:endParaRPr lang="en-US" sz="1600" b="1" dirty="0"/>
          </a:p>
          <a:p>
            <a:r>
              <a:rPr lang="en-US" sz="1600" b="1" dirty="0"/>
              <a:t>UNIQUENESS:-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    Decentralized verification eliminates reliance on single points of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Combines blockchain with digital signatures for better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Focusing on a practical and easily understandable use case (document integrity).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   Highlighting the use of off chain data storage for scalability.</a:t>
            </a:r>
          </a:p>
          <a:p>
            <a:pPr marL="12700">
              <a:lnSpc>
                <a:spcPct val="100000"/>
              </a:lnSpc>
              <a:tabLst>
                <a:tab pos="294005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4629" y="176484"/>
            <a:ext cx="964565" cy="631190"/>
            <a:chOff x="234629" y="176484"/>
            <a:chExt cx="964565" cy="631190"/>
          </a:xfrm>
        </p:grpSpPr>
        <p:sp>
          <p:nvSpPr>
            <p:cNvPr id="6" name="object 6"/>
            <p:cNvSpPr/>
            <p:nvPr/>
          </p:nvSpPr>
          <p:spPr>
            <a:xfrm>
              <a:off x="247329" y="189184"/>
              <a:ext cx="939165" cy="605790"/>
            </a:xfrm>
            <a:custGeom>
              <a:avLst/>
              <a:gdLst/>
              <a:ahLst/>
              <a:cxnLst/>
              <a:rect l="l" t="t" r="r" b="b"/>
              <a:pathLst>
                <a:path w="939165" h="605790">
                  <a:moveTo>
                    <a:pt x="469446" y="605500"/>
                  </a:moveTo>
                  <a:lnTo>
                    <a:pt x="410560" y="603141"/>
                  </a:lnTo>
                  <a:lnTo>
                    <a:pt x="353856" y="596254"/>
                  </a:lnTo>
                  <a:lnTo>
                    <a:pt x="299775" y="585121"/>
                  </a:lnTo>
                  <a:lnTo>
                    <a:pt x="248757" y="570028"/>
                  </a:lnTo>
                  <a:lnTo>
                    <a:pt x="201241" y="551257"/>
                  </a:lnTo>
                  <a:lnTo>
                    <a:pt x="157668" y="529093"/>
                  </a:lnTo>
                  <a:lnTo>
                    <a:pt x="118477" y="503818"/>
                  </a:lnTo>
                  <a:lnTo>
                    <a:pt x="84109" y="475717"/>
                  </a:lnTo>
                  <a:lnTo>
                    <a:pt x="55003" y="445074"/>
                  </a:lnTo>
                  <a:lnTo>
                    <a:pt x="31599" y="412172"/>
                  </a:lnTo>
                  <a:lnTo>
                    <a:pt x="14337" y="377295"/>
                  </a:lnTo>
                  <a:lnTo>
                    <a:pt x="0" y="302750"/>
                  </a:lnTo>
                  <a:lnTo>
                    <a:pt x="3657" y="264773"/>
                  </a:lnTo>
                  <a:lnTo>
                    <a:pt x="31599" y="193327"/>
                  </a:lnTo>
                  <a:lnTo>
                    <a:pt x="55003" y="160425"/>
                  </a:lnTo>
                  <a:lnTo>
                    <a:pt x="84109" y="129782"/>
                  </a:lnTo>
                  <a:lnTo>
                    <a:pt x="118477" y="101681"/>
                  </a:lnTo>
                  <a:lnTo>
                    <a:pt x="157668" y="76407"/>
                  </a:lnTo>
                  <a:lnTo>
                    <a:pt x="201241" y="54242"/>
                  </a:lnTo>
                  <a:lnTo>
                    <a:pt x="248757" y="35471"/>
                  </a:lnTo>
                  <a:lnTo>
                    <a:pt x="299775" y="20378"/>
                  </a:lnTo>
                  <a:lnTo>
                    <a:pt x="353856" y="9246"/>
                  </a:lnTo>
                  <a:lnTo>
                    <a:pt x="410560" y="2358"/>
                  </a:lnTo>
                  <a:lnTo>
                    <a:pt x="469446" y="0"/>
                  </a:lnTo>
                  <a:lnTo>
                    <a:pt x="528332" y="2358"/>
                  </a:lnTo>
                  <a:lnTo>
                    <a:pt x="585036" y="9246"/>
                  </a:lnTo>
                  <a:lnTo>
                    <a:pt x="639117" y="20378"/>
                  </a:lnTo>
                  <a:lnTo>
                    <a:pt x="690135" y="35471"/>
                  </a:lnTo>
                  <a:lnTo>
                    <a:pt x="737651" y="54242"/>
                  </a:lnTo>
                  <a:lnTo>
                    <a:pt x="781224" y="76407"/>
                  </a:lnTo>
                  <a:lnTo>
                    <a:pt x="820415" y="101681"/>
                  </a:lnTo>
                  <a:lnTo>
                    <a:pt x="854783" y="129782"/>
                  </a:lnTo>
                  <a:lnTo>
                    <a:pt x="883889" y="160425"/>
                  </a:lnTo>
                  <a:lnTo>
                    <a:pt x="907293" y="193327"/>
                  </a:lnTo>
                  <a:lnTo>
                    <a:pt x="924555" y="228205"/>
                  </a:lnTo>
                  <a:lnTo>
                    <a:pt x="938892" y="302750"/>
                  </a:lnTo>
                  <a:lnTo>
                    <a:pt x="935235" y="340726"/>
                  </a:lnTo>
                  <a:lnTo>
                    <a:pt x="907293" y="412172"/>
                  </a:lnTo>
                  <a:lnTo>
                    <a:pt x="883889" y="445074"/>
                  </a:lnTo>
                  <a:lnTo>
                    <a:pt x="854783" y="475717"/>
                  </a:lnTo>
                  <a:lnTo>
                    <a:pt x="820415" y="503818"/>
                  </a:lnTo>
                  <a:lnTo>
                    <a:pt x="781224" y="529093"/>
                  </a:lnTo>
                  <a:lnTo>
                    <a:pt x="737651" y="551257"/>
                  </a:lnTo>
                  <a:lnTo>
                    <a:pt x="690135" y="570028"/>
                  </a:lnTo>
                  <a:lnTo>
                    <a:pt x="639117" y="585121"/>
                  </a:lnTo>
                  <a:lnTo>
                    <a:pt x="585036" y="596254"/>
                  </a:lnTo>
                  <a:lnTo>
                    <a:pt x="528332" y="603141"/>
                  </a:lnTo>
                  <a:lnTo>
                    <a:pt x="469446" y="605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329" y="189184"/>
              <a:ext cx="939165" cy="605790"/>
            </a:xfrm>
            <a:custGeom>
              <a:avLst/>
              <a:gdLst/>
              <a:ahLst/>
              <a:cxnLst/>
              <a:rect l="l" t="t" r="r" b="b"/>
              <a:pathLst>
                <a:path w="939165" h="605790">
                  <a:moveTo>
                    <a:pt x="0" y="302750"/>
                  </a:moveTo>
                  <a:lnTo>
                    <a:pt x="3657" y="264773"/>
                  </a:lnTo>
                  <a:lnTo>
                    <a:pt x="14337" y="228205"/>
                  </a:lnTo>
                  <a:lnTo>
                    <a:pt x="31599" y="193327"/>
                  </a:lnTo>
                  <a:lnTo>
                    <a:pt x="55003" y="160425"/>
                  </a:lnTo>
                  <a:lnTo>
                    <a:pt x="84109" y="129782"/>
                  </a:lnTo>
                  <a:lnTo>
                    <a:pt x="118477" y="101681"/>
                  </a:lnTo>
                  <a:lnTo>
                    <a:pt x="157668" y="76407"/>
                  </a:lnTo>
                  <a:lnTo>
                    <a:pt x="201241" y="54242"/>
                  </a:lnTo>
                  <a:lnTo>
                    <a:pt x="248757" y="35471"/>
                  </a:lnTo>
                  <a:lnTo>
                    <a:pt x="299775" y="20378"/>
                  </a:lnTo>
                  <a:lnTo>
                    <a:pt x="353856" y="9246"/>
                  </a:lnTo>
                  <a:lnTo>
                    <a:pt x="410560" y="2358"/>
                  </a:lnTo>
                  <a:lnTo>
                    <a:pt x="469446" y="0"/>
                  </a:lnTo>
                  <a:lnTo>
                    <a:pt x="528332" y="2358"/>
                  </a:lnTo>
                  <a:lnTo>
                    <a:pt x="585036" y="9246"/>
                  </a:lnTo>
                  <a:lnTo>
                    <a:pt x="639117" y="20378"/>
                  </a:lnTo>
                  <a:lnTo>
                    <a:pt x="690135" y="35471"/>
                  </a:lnTo>
                  <a:lnTo>
                    <a:pt x="737651" y="54242"/>
                  </a:lnTo>
                  <a:lnTo>
                    <a:pt x="781224" y="76407"/>
                  </a:lnTo>
                  <a:lnTo>
                    <a:pt x="820415" y="101681"/>
                  </a:lnTo>
                  <a:lnTo>
                    <a:pt x="854783" y="129782"/>
                  </a:lnTo>
                  <a:lnTo>
                    <a:pt x="883889" y="160425"/>
                  </a:lnTo>
                  <a:lnTo>
                    <a:pt x="907293" y="193327"/>
                  </a:lnTo>
                  <a:lnTo>
                    <a:pt x="924555" y="228205"/>
                  </a:lnTo>
                  <a:lnTo>
                    <a:pt x="938892" y="302750"/>
                  </a:lnTo>
                  <a:lnTo>
                    <a:pt x="935235" y="340726"/>
                  </a:lnTo>
                  <a:lnTo>
                    <a:pt x="907293" y="412172"/>
                  </a:lnTo>
                  <a:lnTo>
                    <a:pt x="883889" y="445074"/>
                  </a:lnTo>
                  <a:lnTo>
                    <a:pt x="854783" y="475717"/>
                  </a:lnTo>
                  <a:lnTo>
                    <a:pt x="820415" y="503818"/>
                  </a:lnTo>
                  <a:lnTo>
                    <a:pt x="781224" y="529093"/>
                  </a:lnTo>
                  <a:lnTo>
                    <a:pt x="737651" y="551257"/>
                  </a:lnTo>
                  <a:lnTo>
                    <a:pt x="690135" y="570028"/>
                  </a:lnTo>
                  <a:lnTo>
                    <a:pt x="639117" y="585121"/>
                  </a:lnTo>
                  <a:lnTo>
                    <a:pt x="585036" y="596254"/>
                  </a:lnTo>
                  <a:lnTo>
                    <a:pt x="528332" y="603141"/>
                  </a:lnTo>
                  <a:lnTo>
                    <a:pt x="469446" y="605500"/>
                  </a:lnTo>
                  <a:lnTo>
                    <a:pt x="410560" y="603141"/>
                  </a:lnTo>
                  <a:lnTo>
                    <a:pt x="353856" y="596254"/>
                  </a:lnTo>
                  <a:lnTo>
                    <a:pt x="299775" y="585121"/>
                  </a:lnTo>
                  <a:lnTo>
                    <a:pt x="248757" y="570028"/>
                  </a:lnTo>
                  <a:lnTo>
                    <a:pt x="201241" y="551257"/>
                  </a:lnTo>
                  <a:lnTo>
                    <a:pt x="157668" y="529093"/>
                  </a:lnTo>
                  <a:lnTo>
                    <a:pt x="118477" y="503818"/>
                  </a:lnTo>
                  <a:lnTo>
                    <a:pt x="84109" y="475717"/>
                  </a:lnTo>
                  <a:lnTo>
                    <a:pt x="55003" y="445074"/>
                  </a:lnTo>
                  <a:lnTo>
                    <a:pt x="31599" y="412172"/>
                  </a:lnTo>
                  <a:lnTo>
                    <a:pt x="14337" y="377295"/>
                  </a:lnTo>
                  <a:lnTo>
                    <a:pt x="3657" y="340726"/>
                  </a:lnTo>
                  <a:lnTo>
                    <a:pt x="0" y="302750"/>
                  </a:lnTo>
                  <a:close/>
                </a:path>
              </a:pathLst>
            </a:custGeom>
            <a:ln w="25399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7892" y="270223"/>
            <a:ext cx="770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Team </a:t>
            </a:r>
            <a:r>
              <a:rPr lang="en-US" sz="1400" spc="-20" dirty="0">
                <a:latin typeface="Calibri"/>
                <a:cs typeface="Calibri"/>
              </a:rPr>
              <a:t>ANARCHY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91" rIns="0" bIns="0" rtlCol="0">
            <a:spAutoFit/>
          </a:bodyPr>
          <a:lstStyle/>
          <a:p>
            <a:pPr marL="7448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TECHNICAL</a:t>
            </a:r>
            <a:r>
              <a:rPr spc="-25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599" y="1047750"/>
            <a:ext cx="2995969" cy="22672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6" marR="38735">
              <a:lnSpc>
                <a:spcPct val="100000"/>
              </a:lnSpc>
              <a:spcBef>
                <a:spcPts val="100"/>
              </a:spcBef>
              <a:tabLst>
                <a:tab pos="220345" algn="l"/>
              </a:tabLst>
            </a:pPr>
            <a:r>
              <a:rPr lang="en-US" sz="1200" spc="-10" dirty="0"/>
              <a:t>The TECH STACK we’re </a:t>
            </a:r>
            <a:r>
              <a:rPr lang="en-US" sz="1200" spc="-10" dirty="0" err="1"/>
              <a:t>gonna</a:t>
            </a:r>
            <a:r>
              <a:rPr lang="en-US" sz="1200" spc="-10" dirty="0"/>
              <a:t> be using are:-</a:t>
            </a:r>
            <a:br>
              <a:rPr lang="en-US" sz="1200" spc="-10" dirty="0"/>
            </a:br>
            <a:r>
              <a:rPr lang="en-US" sz="1200" spc="-10" dirty="0"/>
              <a:t>1. </a:t>
            </a:r>
            <a:r>
              <a:rPr lang="en-US" sz="1200" b="1" spc="-10" dirty="0"/>
              <a:t>BLOCKCHAIN</a:t>
            </a:r>
            <a:r>
              <a:rPr lang="en-US" sz="1200" spc="-10" dirty="0"/>
              <a:t>- For Document Integrity and Proof of Authority.</a:t>
            </a:r>
          </a:p>
          <a:p>
            <a:pPr marL="12066" marR="38735">
              <a:lnSpc>
                <a:spcPct val="100000"/>
              </a:lnSpc>
              <a:spcBef>
                <a:spcPts val="100"/>
              </a:spcBef>
              <a:tabLst>
                <a:tab pos="220345" algn="l"/>
              </a:tabLst>
            </a:pPr>
            <a:r>
              <a:rPr lang="en-US" sz="1200" spc="-10" dirty="0"/>
              <a:t>2. </a:t>
            </a:r>
            <a:r>
              <a:rPr lang="en-US" sz="1200" b="1" spc="-10" dirty="0"/>
              <a:t>DATA STORAGE- </a:t>
            </a:r>
            <a:r>
              <a:rPr lang="en-US" sz="1200" spc="-10" dirty="0"/>
              <a:t>storing document hashes with metadata in blockchain and large documents on IPFS.</a:t>
            </a:r>
          </a:p>
          <a:p>
            <a:pPr marL="12066" marR="38735">
              <a:lnSpc>
                <a:spcPct val="100000"/>
              </a:lnSpc>
              <a:spcBef>
                <a:spcPts val="100"/>
              </a:spcBef>
              <a:tabLst>
                <a:tab pos="220345" algn="l"/>
              </a:tabLst>
            </a:pPr>
            <a:r>
              <a:rPr lang="en-US" sz="1200" spc="-10" dirty="0"/>
              <a:t>3. </a:t>
            </a:r>
            <a:r>
              <a:rPr lang="en-US" sz="1200" b="1" spc="-10" dirty="0"/>
              <a:t>DIGITAL SIGNATURE- </a:t>
            </a:r>
            <a:r>
              <a:rPr lang="en-US" sz="1200" spc="-10" dirty="0"/>
              <a:t>For verifying the documents and managing issuer public keys.</a:t>
            </a:r>
          </a:p>
          <a:p>
            <a:pPr marL="12066" marR="38735">
              <a:lnSpc>
                <a:spcPct val="100000"/>
              </a:lnSpc>
              <a:spcBef>
                <a:spcPts val="100"/>
              </a:spcBef>
              <a:tabLst>
                <a:tab pos="220345" algn="l"/>
              </a:tabLst>
            </a:pPr>
            <a:r>
              <a:rPr lang="en-US" sz="1200" spc="-10" dirty="0"/>
              <a:t>4. </a:t>
            </a:r>
            <a:r>
              <a:rPr lang="en-US" sz="1200" b="1" spc="-10" dirty="0"/>
              <a:t>USER INTERFACE </a:t>
            </a:r>
            <a:r>
              <a:rPr lang="en-US" sz="1200" spc="-10" dirty="0"/>
              <a:t>– React JS Library for Front end Components.</a:t>
            </a:r>
            <a:endParaRPr sz="1200" spc="-10" dirty="0"/>
          </a:p>
        </p:txBody>
      </p:sp>
      <p:sp>
        <p:nvSpPr>
          <p:cNvPr id="4" name="object 4"/>
          <p:cNvSpPr/>
          <p:nvPr/>
        </p:nvSpPr>
        <p:spPr>
          <a:xfrm>
            <a:off x="247329" y="189184"/>
            <a:ext cx="939165" cy="605790"/>
          </a:xfrm>
          <a:custGeom>
            <a:avLst/>
            <a:gdLst/>
            <a:ahLst/>
            <a:cxnLst/>
            <a:rect l="l" t="t" r="r" b="b"/>
            <a:pathLst>
              <a:path w="939165" h="605790">
                <a:moveTo>
                  <a:pt x="0" y="302750"/>
                </a:moveTo>
                <a:lnTo>
                  <a:pt x="3657" y="264773"/>
                </a:lnTo>
                <a:lnTo>
                  <a:pt x="14337" y="228205"/>
                </a:lnTo>
                <a:lnTo>
                  <a:pt x="31599" y="193327"/>
                </a:lnTo>
                <a:lnTo>
                  <a:pt x="55003" y="160425"/>
                </a:lnTo>
                <a:lnTo>
                  <a:pt x="84109" y="129782"/>
                </a:lnTo>
                <a:lnTo>
                  <a:pt x="118477" y="101681"/>
                </a:lnTo>
                <a:lnTo>
                  <a:pt x="157668" y="76407"/>
                </a:lnTo>
                <a:lnTo>
                  <a:pt x="201241" y="54242"/>
                </a:lnTo>
                <a:lnTo>
                  <a:pt x="248757" y="35471"/>
                </a:lnTo>
                <a:lnTo>
                  <a:pt x="299775" y="20378"/>
                </a:lnTo>
                <a:lnTo>
                  <a:pt x="353856" y="9246"/>
                </a:lnTo>
                <a:lnTo>
                  <a:pt x="410560" y="2358"/>
                </a:lnTo>
                <a:lnTo>
                  <a:pt x="469446" y="0"/>
                </a:lnTo>
                <a:lnTo>
                  <a:pt x="528332" y="2358"/>
                </a:lnTo>
                <a:lnTo>
                  <a:pt x="585036" y="9246"/>
                </a:lnTo>
                <a:lnTo>
                  <a:pt x="639117" y="20378"/>
                </a:lnTo>
                <a:lnTo>
                  <a:pt x="690135" y="35471"/>
                </a:lnTo>
                <a:lnTo>
                  <a:pt x="737651" y="54242"/>
                </a:lnTo>
                <a:lnTo>
                  <a:pt x="781224" y="76407"/>
                </a:lnTo>
                <a:lnTo>
                  <a:pt x="820415" y="101681"/>
                </a:lnTo>
                <a:lnTo>
                  <a:pt x="854783" y="129782"/>
                </a:lnTo>
                <a:lnTo>
                  <a:pt x="883889" y="160425"/>
                </a:lnTo>
                <a:lnTo>
                  <a:pt x="907293" y="193327"/>
                </a:lnTo>
                <a:lnTo>
                  <a:pt x="924555" y="228205"/>
                </a:lnTo>
                <a:lnTo>
                  <a:pt x="938892" y="302750"/>
                </a:lnTo>
                <a:lnTo>
                  <a:pt x="935235" y="340726"/>
                </a:lnTo>
                <a:lnTo>
                  <a:pt x="907293" y="412172"/>
                </a:lnTo>
                <a:lnTo>
                  <a:pt x="883889" y="445074"/>
                </a:lnTo>
                <a:lnTo>
                  <a:pt x="854783" y="475717"/>
                </a:lnTo>
                <a:lnTo>
                  <a:pt x="820415" y="503818"/>
                </a:lnTo>
                <a:lnTo>
                  <a:pt x="781224" y="529093"/>
                </a:lnTo>
                <a:lnTo>
                  <a:pt x="737651" y="551257"/>
                </a:lnTo>
                <a:lnTo>
                  <a:pt x="690135" y="570028"/>
                </a:lnTo>
                <a:lnTo>
                  <a:pt x="639117" y="585121"/>
                </a:lnTo>
                <a:lnTo>
                  <a:pt x="585036" y="596254"/>
                </a:lnTo>
                <a:lnTo>
                  <a:pt x="528332" y="603141"/>
                </a:lnTo>
                <a:lnTo>
                  <a:pt x="469446" y="605500"/>
                </a:lnTo>
                <a:lnTo>
                  <a:pt x="410560" y="603141"/>
                </a:lnTo>
                <a:lnTo>
                  <a:pt x="353856" y="596254"/>
                </a:lnTo>
                <a:lnTo>
                  <a:pt x="299775" y="585121"/>
                </a:lnTo>
                <a:lnTo>
                  <a:pt x="248757" y="570028"/>
                </a:lnTo>
                <a:lnTo>
                  <a:pt x="201241" y="551257"/>
                </a:lnTo>
                <a:lnTo>
                  <a:pt x="157668" y="529093"/>
                </a:lnTo>
                <a:lnTo>
                  <a:pt x="118477" y="503818"/>
                </a:lnTo>
                <a:lnTo>
                  <a:pt x="84109" y="475717"/>
                </a:lnTo>
                <a:lnTo>
                  <a:pt x="55003" y="445074"/>
                </a:lnTo>
                <a:lnTo>
                  <a:pt x="31599" y="412172"/>
                </a:lnTo>
                <a:lnTo>
                  <a:pt x="14337" y="377295"/>
                </a:lnTo>
                <a:lnTo>
                  <a:pt x="3657" y="340726"/>
                </a:lnTo>
                <a:lnTo>
                  <a:pt x="0" y="302750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AB16573-A857-DE98-558F-970311BCFA3C}"/>
              </a:ext>
            </a:extLst>
          </p:cNvPr>
          <p:cNvSpPr txBox="1"/>
          <p:nvPr/>
        </p:nvSpPr>
        <p:spPr>
          <a:xfrm>
            <a:off x="387892" y="270223"/>
            <a:ext cx="770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Team </a:t>
            </a:r>
            <a:r>
              <a:rPr lang="en-US" sz="1400" spc="-20" dirty="0">
                <a:latin typeface="Calibri"/>
                <a:cs typeface="Calibri"/>
              </a:rPr>
              <a:t>ANARCHY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1E46CC-F90B-02BD-5FBA-D5EE3A45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68" y="824415"/>
            <a:ext cx="5919431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91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FEASIBILITY</a:t>
            </a:r>
            <a:r>
              <a:rPr spc="-24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247329" y="189184"/>
            <a:ext cx="939165" cy="605790"/>
          </a:xfrm>
          <a:custGeom>
            <a:avLst/>
            <a:gdLst/>
            <a:ahLst/>
            <a:cxnLst/>
            <a:rect l="l" t="t" r="r" b="b"/>
            <a:pathLst>
              <a:path w="939165" h="605790">
                <a:moveTo>
                  <a:pt x="0" y="302750"/>
                </a:moveTo>
                <a:lnTo>
                  <a:pt x="3657" y="264773"/>
                </a:lnTo>
                <a:lnTo>
                  <a:pt x="14337" y="228205"/>
                </a:lnTo>
                <a:lnTo>
                  <a:pt x="31599" y="193327"/>
                </a:lnTo>
                <a:lnTo>
                  <a:pt x="55003" y="160425"/>
                </a:lnTo>
                <a:lnTo>
                  <a:pt x="84109" y="129782"/>
                </a:lnTo>
                <a:lnTo>
                  <a:pt x="118477" y="101681"/>
                </a:lnTo>
                <a:lnTo>
                  <a:pt x="157668" y="76407"/>
                </a:lnTo>
                <a:lnTo>
                  <a:pt x="201241" y="54242"/>
                </a:lnTo>
                <a:lnTo>
                  <a:pt x="248757" y="35471"/>
                </a:lnTo>
                <a:lnTo>
                  <a:pt x="299775" y="20378"/>
                </a:lnTo>
                <a:lnTo>
                  <a:pt x="353856" y="9246"/>
                </a:lnTo>
                <a:lnTo>
                  <a:pt x="410560" y="2358"/>
                </a:lnTo>
                <a:lnTo>
                  <a:pt x="469446" y="0"/>
                </a:lnTo>
                <a:lnTo>
                  <a:pt x="528332" y="2358"/>
                </a:lnTo>
                <a:lnTo>
                  <a:pt x="585036" y="9246"/>
                </a:lnTo>
                <a:lnTo>
                  <a:pt x="639117" y="20378"/>
                </a:lnTo>
                <a:lnTo>
                  <a:pt x="690135" y="35471"/>
                </a:lnTo>
                <a:lnTo>
                  <a:pt x="737651" y="54242"/>
                </a:lnTo>
                <a:lnTo>
                  <a:pt x="781224" y="76407"/>
                </a:lnTo>
                <a:lnTo>
                  <a:pt x="820415" y="101681"/>
                </a:lnTo>
                <a:lnTo>
                  <a:pt x="854783" y="129782"/>
                </a:lnTo>
                <a:lnTo>
                  <a:pt x="883889" y="160425"/>
                </a:lnTo>
                <a:lnTo>
                  <a:pt x="907293" y="193327"/>
                </a:lnTo>
                <a:lnTo>
                  <a:pt x="924555" y="228205"/>
                </a:lnTo>
                <a:lnTo>
                  <a:pt x="938892" y="302750"/>
                </a:lnTo>
                <a:lnTo>
                  <a:pt x="935235" y="340726"/>
                </a:lnTo>
                <a:lnTo>
                  <a:pt x="907293" y="412172"/>
                </a:lnTo>
                <a:lnTo>
                  <a:pt x="883889" y="445074"/>
                </a:lnTo>
                <a:lnTo>
                  <a:pt x="854783" y="475717"/>
                </a:lnTo>
                <a:lnTo>
                  <a:pt x="820415" y="503818"/>
                </a:lnTo>
                <a:lnTo>
                  <a:pt x="781224" y="529093"/>
                </a:lnTo>
                <a:lnTo>
                  <a:pt x="737651" y="551257"/>
                </a:lnTo>
                <a:lnTo>
                  <a:pt x="690135" y="570028"/>
                </a:lnTo>
                <a:lnTo>
                  <a:pt x="639117" y="585121"/>
                </a:lnTo>
                <a:lnTo>
                  <a:pt x="585036" y="596254"/>
                </a:lnTo>
                <a:lnTo>
                  <a:pt x="528332" y="603141"/>
                </a:lnTo>
                <a:lnTo>
                  <a:pt x="469446" y="605500"/>
                </a:lnTo>
                <a:lnTo>
                  <a:pt x="410560" y="603141"/>
                </a:lnTo>
                <a:lnTo>
                  <a:pt x="353856" y="596254"/>
                </a:lnTo>
                <a:lnTo>
                  <a:pt x="299775" y="585121"/>
                </a:lnTo>
                <a:lnTo>
                  <a:pt x="248757" y="570028"/>
                </a:lnTo>
                <a:lnTo>
                  <a:pt x="201241" y="551257"/>
                </a:lnTo>
                <a:lnTo>
                  <a:pt x="157668" y="529093"/>
                </a:lnTo>
                <a:lnTo>
                  <a:pt x="118477" y="503818"/>
                </a:lnTo>
                <a:lnTo>
                  <a:pt x="84109" y="475717"/>
                </a:lnTo>
                <a:lnTo>
                  <a:pt x="55003" y="445074"/>
                </a:lnTo>
                <a:lnTo>
                  <a:pt x="31599" y="412172"/>
                </a:lnTo>
                <a:lnTo>
                  <a:pt x="14337" y="377295"/>
                </a:lnTo>
                <a:lnTo>
                  <a:pt x="3657" y="340726"/>
                </a:lnTo>
                <a:lnTo>
                  <a:pt x="0" y="302750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0258910-86A9-A1F1-4732-C6E1F5EE8A70}"/>
              </a:ext>
            </a:extLst>
          </p:cNvPr>
          <p:cNvSpPr txBox="1"/>
          <p:nvPr/>
        </p:nvSpPr>
        <p:spPr>
          <a:xfrm>
            <a:off x="387892" y="270223"/>
            <a:ext cx="770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Team </a:t>
            </a:r>
            <a:r>
              <a:rPr lang="en-US" sz="1400" spc="-20" dirty="0">
                <a:latin typeface="Calibri"/>
                <a:cs typeface="Calibri"/>
              </a:rPr>
              <a:t>ANARCHY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D28C6-C346-4418-C403-7330F8E038AF}"/>
              </a:ext>
            </a:extLst>
          </p:cNvPr>
          <p:cNvSpPr txBox="1"/>
          <p:nvPr/>
        </p:nvSpPr>
        <p:spPr>
          <a:xfrm>
            <a:off x="703056" y="974910"/>
            <a:ext cx="68907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time for complex blockchain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Integrating digital signature and PKI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 user-friendly interface.</a:t>
            </a:r>
          </a:p>
          <a:p>
            <a:endParaRPr lang="en-US" dirty="0"/>
          </a:p>
          <a:p>
            <a:r>
              <a:rPr lang="en-US" b="1" dirty="0"/>
              <a:t>Overcoming Strategies: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a simplified blockchain structure and core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pre-built libraries for hashing and digital signatures.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Prioritize a clear and concise user interface over advanced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91" rIns="0" bIns="0" rtlCol="0">
            <a:spAutoFit/>
          </a:bodyPr>
          <a:lstStyle/>
          <a:p>
            <a:pPr marL="803275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IMPACT</a:t>
            </a:r>
            <a:r>
              <a:rPr spc="-19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123950"/>
            <a:ext cx="701040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Content:</a:t>
            </a:r>
            <a:r>
              <a:rPr lang="en-US" dirty="0"/>
              <a:t> </a:t>
            </a:r>
            <a:r>
              <a:rPr lang="en-US" b="1" dirty="0"/>
              <a:t>Enhanced Data Integrity:</a:t>
            </a:r>
            <a:r>
              <a:rPr lang="en-US" dirty="0"/>
              <a:t> Ensures documents remain tamper-proof and verifiable.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Transparency:</a:t>
            </a:r>
            <a:r>
              <a:rPr lang="en-US" dirty="0"/>
              <a:t> Provides a clear audit trail of document history.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Fraud:</a:t>
            </a:r>
            <a:r>
              <a:rPr lang="en-US" dirty="0"/>
              <a:t> Minimizes the risk of document forgery and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Trust:</a:t>
            </a:r>
            <a:r>
              <a:rPr lang="en-US" dirty="0"/>
              <a:t> Fosters trust between document issuers and verifiers.</a:t>
            </a:r>
          </a:p>
        </p:txBody>
      </p:sp>
      <p:sp>
        <p:nvSpPr>
          <p:cNvPr id="5" name="object 5"/>
          <p:cNvSpPr/>
          <p:nvPr/>
        </p:nvSpPr>
        <p:spPr>
          <a:xfrm>
            <a:off x="247329" y="189184"/>
            <a:ext cx="939165" cy="605790"/>
          </a:xfrm>
          <a:custGeom>
            <a:avLst/>
            <a:gdLst/>
            <a:ahLst/>
            <a:cxnLst/>
            <a:rect l="l" t="t" r="r" b="b"/>
            <a:pathLst>
              <a:path w="939165" h="605790">
                <a:moveTo>
                  <a:pt x="0" y="302750"/>
                </a:moveTo>
                <a:lnTo>
                  <a:pt x="3657" y="264773"/>
                </a:lnTo>
                <a:lnTo>
                  <a:pt x="14337" y="228205"/>
                </a:lnTo>
                <a:lnTo>
                  <a:pt x="31599" y="193327"/>
                </a:lnTo>
                <a:lnTo>
                  <a:pt x="55003" y="160425"/>
                </a:lnTo>
                <a:lnTo>
                  <a:pt x="84109" y="129782"/>
                </a:lnTo>
                <a:lnTo>
                  <a:pt x="118477" y="101681"/>
                </a:lnTo>
                <a:lnTo>
                  <a:pt x="157668" y="76407"/>
                </a:lnTo>
                <a:lnTo>
                  <a:pt x="201241" y="54242"/>
                </a:lnTo>
                <a:lnTo>
                  <a:pt x="248757" y="35471"/>
                </a:lnTo>
                <a:lnTo>
                  <a:pt x="299775" y="20378"/>
                </a:lnTo>
                <a:lnTo>
                  <a:pt x="353856" y="9246"/>
                </a:lnTo>
                <a:lnTo>
                  <a:pt x="410560" y="2358"/>
                </a:lnTo>
                <a:lnTo>
                  <a:pt x="469446" y="0"/>
                </a:lnTo>
                <a:lnTo>
                  <a:pt x="528332" y="2358"/>
                </a:lnTo>
                <a:lnTo>
                  <a:pt x="585036" y="9246"/>
                </a:lnTo>
                <a:lnTo>
                  <a:pt x="639117" y="20378"/>
                </a:lnTo>
                <a:lnTo>
                  <a:pt x="690135" y="35471"/>
                </a:lnTo>
                <a:lnTo>
                  <a:pt x="737651" y="54242"/>
                </a:lnTo>
                <a:lnTo>
                  <a:pt x="781224" y="76407"/>
                </a:lnTo>
                <a:lnTo>
                  <a:pt x="820415" y="101681"/>
                </a:lnTo>
                <a:lnTo>
                  <a:pt x="854783" y="129782"/>
                </a:lnTo>
                <a:lnTo>
                  <a:pt x="883889" y="160425"/>
                </a:lnTo>
                <a:lnTo>
                  <a:pt x="907293" y="193327"/>
                </a:lnTo>
                <a:lnTo>
                  <a:pt x="924555" y="228205"/>
                </a:lnTo>
                <a:lnTo>
                  <a:pt x="938892" y="302750"/>
                </a:lnTo>
                <a:lnTo>
                  <a:pt x="935235" y="340726"/>
                </a:lnTo>
                <a:lnTo>
                  <a:pt x="907293" y="412172"/>
                </a:lnTo>
                <a:lnTo>
                  <a:pt x="883889" y="445074"/>
                </a:lnTo>
                <a:lnTo>
                  <a:pt x="854783" y="475717"/>
                </a:lnTo>
                <a:lnTo>
                  <a:pt x="820415" y="503818"/>
                </a:lnTo>
                <a:lnTo>
                  <a:pt x="781224" y="529093"/>
                </a:lnTo>
                <a:lnTo>
                  <a:pt x="737651" y="551257"/>
                </a:lnTo>
                <a:lnTo>
                  <a:pt x="690135" y="570028"/>
                </a:lnTo>
                <a:lnTo>
                  <a:pt x="639117" y="585121"/>
                </a:lnTo>
                <a:lnTo>
                  <a:pt x="585036" y="596254"/>
                </a:lnTo>
                <a:lnTo>
                  <a:pt x="528332" y="603141"/>
                </a:lnTo>
                <a:lnTo>
                  <a:pt x="469446" y="605500"/>
                </a:lnTo>
                <a:lnTo>
                  <a:pt x="410560" y="603141"/>
                </a:lnTo>
                <a:lnTo>
                  <a:pt x="353856" y="596254"/>
                </a:lnTo>
                <a:lnTo>
                  <a:pt x="299775" y="585121"/>
                </a:lnTo>
                <a:lnTo>
                  <a:pt x="248757" y="570028"/>
                </a:lnTo>
                <a:lnTo>
                  <a:pt x="201241" y="551257"/>
                </a:lnTo>
                <a:lnTo>
                  <a:pt x="157668" y="529093"/>
                </a:lnTo>
                <a:lnTo>
                  <a:pt x="118477" y="503818"/>
                </a:lnTo>
                <a:lnTo>
                  <a:pt x="84109" y="475717"/>
                </a:lnTo>
                <a:lnTo>
                  <a:pt x="55003" y="445074"/>
                </a:lnTo>
                <a:lnTo>
                  <a:pt x="31599" y="412172"/>
                </a:lnTo>
                <a:lnTo>
                  <a:pt x="14337" y="377295"/>
                </a:lnTo>
                <a:lnTo>
                  <a:pt x="3657" y="340726"/>
                </a:lnTo>
                <a:lnTo>
                  <a:pt x="0" y="302750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0269931-989B-CF50-8E79-10265A432198}"/>
              </a:ext>
            </a:extLst>
          </p:cNvPr>
          <p:cNvSpPr txBox="1"/>
          <p:nvPr/>
        </p:nvSpPr>
        <p:spPr>
          <a:xfrm>
            <a:off x="387892" y="270223"/>
            <a:ext cx="770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Team </a:t>
            </a:r>
            <a:r>
              <a:rPr lang="en-US" sz="1400" spc="-20" dirty="0">
                <a:latin typeface="Calibri"/>
                <a:cs typeface="Calibri"/>
              </a:rPr>
              <a:t>ANARCHY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991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  <a:tabLst>
                <a:tab pos="223837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7276" y="1123950"/>
            <a:ext cx="6100445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Blockchain for Document Verification:</a:t>
            </a:r>
            <a:r>
              <a:rPr lang="en-US" sz="1600" dirty="0"/>
              <a:t> "Blockchain-based document verification system" - </a:t>
            </a:r>
            <a:r>
              <a:rPr lang="en-US" sz="1600" i="1" dirty="0"/>
              <a:t>ResearchGate</a:t>
            </a:r>
            <a:r>
              <a:rPr lang="en-US" sz="1600" dirty="0"/>
              <a:t>, various authors.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Digital Signatures and PKI:</a:t>
            </a:r>
            <a:r>
              <a:rPr lang="en-US" sz="1600" dirty="0"/>
              <a:t> "Public Key Infrastructure (PKI) Overview" - </a:t>
            </a:r>
            <a:r>
              <a:rPr lang="en-US" sz="1600" i="1" dirty="0"/>
              <a:t>National Institute of Standards and Technology (NIST)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IPFS for Decentralized Storage:</a:t>
            </a:r>
            <a:r>
              <a:rPr lang="en-US" sz="1600" dirty="0"/>
              <a:t> "</a:t>
            </a:r>
            <a:r>
              <a:rPr lang="en-US" sz="1600" dirty="0" err="1"/>
              <a:t>InterPlanetary</a:t>
            </a:r>
            <a:r>
              <a:rPr lang="en-US" sz="1600" dirty="0"/>
              <a:t> File System (IPFS)" - </a:t>
            </a:r>
            <a:r>
              <a:rPr lang="en-US" sz="1600" i="1" dirty="0" err="1"/>
              <a:t>ipfs.tech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Python Cryptography Library Documentation</a:t>
            </a:r>
            <a:r>
              <a:rPr lang="en-US" sz="1600" dirty="0"/>
              <a:t> - </a:t>
            </a:r>
            <a:r>
              <a:rPr lang="en-US" sz="1600" i="1" dirty="0"/>
              <a:t>cryptography.io</a:t>
            </a:r>
            <a:r>
              <a:rPr lang="en-US" sz="1600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247329" y="189184"/>
            <a:ext cx="939165" cy="605790"/>
          </a:xfrm>
          <a:custGeom>
            <a:avLst/>
            <a:gdLst/>
            <a:ahLst/>
            <a:cxnLst/>
            <a:rect l="l" t="t" r="r" b="b"/>
            <a:pathLst>
              <a:path w="939165" h="605790">
                <a:moveTo>
                  <a:pt x="0" y="302750"/>
                </a:moveTo>
                <a:lnTo>
                  <a:pt x="3657" y="264773"/>
                </a:lnTo>
                <a:lnTo>
                  <a:pt x="14337" y="228205"/>
                </a:lnTo>
                <a:lnTo>
                  <a:pt x="31599" y="193327"/>
                </a:lnTo>
                <a:lnTo>
                  <a:pt x="55003" y="160425"/>
                </a:lnTo>
                <a:lnTo>
                  <a:pt x="84109" y="129782"/>
                </a:lnTo>
                <a:lnTo>
                  <a:pt x="118477" y="101681"/>
                </a:lnTo>
                <a:lnTo>
                  <a:pt x="157668" y="76407"/>
                </a:lnTo>
                <a:lnTo>
                  <a:pt x="201241" y="54242"/>
                </a:lnTo>
                <a:lnTo>
                  <a:pt x="248757" y="35471"/>
                </a:lnTo>
                <a:lnTo>
                  <a:pt x="299775" y="20378"/>
                </a:lnTo>
                <a:lnTo>
                  <a:pt x="353856" y="9246"/>
                </a:lnTo>
                <a:lnTo>
                  <a:pt x="410560" y="2358"/>
                </a:lnTo>
                <a:lnTo>
                  <a:pt x="469446" y="0"/>
                </a:lnTo>
                <a:lnTo>
                  <a:pt x="528332" y="2358"/>
                </a:lnTo>
                <a:lnTo>
                  <a:pt x="585036" y="9246"/>
                </a:lnTo>
                <a:lnTo>
                  <a:pt x="639117" y="20378"/>
                </a:lnTo>
                <a:lnTo>
                  <a:pt x="690135" y="35471"/>
                </a:lnTo>
                <a:lnTo>
                  <a:pt x="737651" y="54242"/>
                </a:lnTo>
                <a:lnTo>
                  <a:pt x="781224" y="76407"/>
                </a:lnTo>
                <a:lnTo>
                  <a:pt x="820415" y="101681"/>
                </a:lnTo>
                <a:lnTo>
                  <a:pt x="854783" y="129782"/>
                </a:lnTo>
                <a:lnTo>
                  <a:pt x="883889" y="160425"/>
                </a:lnTo>
                <a:lnTo>
                  <a:pt x="907293" y="193327"/>
                </a:lnTo>
                <a:lnTo>
                  <a:pt x="924555" y="228205"/>
                </a:lnTo>
                <a:lnTo>
                  <a:pt x="938892" y="302750"/>
                </a:lnTo>
                <a:lnTo>
                  <a:pt x="935235" y="340726"/>
                </a:lnTo>
                <a:lnTo>
                  <a:pt x="907293" y="412172"/>
                </a:lnTo>
                <a:lnTo>
                  <a:pt x="883889" y="445074"/>
                </a:lnTo>
                <a:lnTo>
                  <a:pt x="854783" y="475717"/>
                </a:lnTo>
                <a:lnTo>
                  <a:pt x="820415" y="503818"/>
                </a:lnTo>
                <a:lnTo>
                  <a:pt x="781224" y="529093"/>
                </a:lnTo>
                <a:lnTo>
                  <a:pt x="737651" y="551257"/>
                </a:lnTo>
                <a:lnTo>
                  <a:pt x="690135" y="570028"/>
                </a:lnTo>
                <a:lnTo>
                  <a:pt x="639117" y="585121"/>
                </a:lnTo>
                <a:lnTo>
                  <a:pt x="585036" y="596254"/>
                </a:lnTo>
                <a:lnTo>
                  <a:pt x="528332" y="603141"/>
                </a:lnTo>
                <a:lnTo>
                  <a:pt x="469446" y="605500"/>
                </a:lnTo>
                <a:lnTo>
                  <a:pt x="410560" y="603141"/>
                </a:lnTo>
                <a:lnTo>
                  <a:pt x="353856" y="596254"/>
                </a:lnTo>
                <a:lnTo>
                  <a:pt x="299775" y="585121"/>
                </a:lnTo>
                <a:lnTo>
                  <a:pt x="248757" y="570028"/>
                </a:lnTo>
                <a:lnTo>
                  <a:pt x="201241" y="551257"/>
                </a:lnTo>
                <a:lnTo>
                  <a:pt x="157668" y="529093"/>
                </a:lnTo>
                <a:lnTo>
                  <a:pt x="118477" y="503818"/>
                </a:lnTo>
                <a:lnTo>
                  <a:pt x="84109" y="475717"/>
                </a:lnTo>
                <a:lnTo>
                  <a:pt x="55003" y="445074"/>
                </a:lnTo>
                <a:lnTo>
                  <a:pt x="31599" y="412172"/>
                </a:lnTo>
                <a:lnTo>
                  <a:pt x="14337" y="377295"/>
                </a:lnTo>
                <a:lnTo>
                  <a:pt x="3657" y="340726"/>
                </a:lnTo>
                <a:lnTo>
                  <a:pt x="0" y="302750"/>
                </a:lnTo>
                <a:close/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79BF70E3-6ABD-55DE-09BD-2F41CC6D2EB1}"/>
              </a:ext>
            </a:extLst>
          </p:cNvPr>
          <p:cNvSpPr txBox="1"/>
          <p:nvPr/>
        </p:nvSpPr>
        <p:spPr>
          <a:xfrm>
            <a:off x="387892" y="270223"/>
            <a:ext cx="77089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59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Team </a:t>
            </a:r>
            <a:r>
              <a:rPr lang="en-US" sz="1400" spc="-20" dirty="0">
                <a:latin typeface="Calibri"/>
                <a:cs typeface="Calibri"/>
              </a:rPr>
              <a:t>ANARCHY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400</Words>
  <Application>Microsoft Office PowerPoint</Application>
  <PresentationFormat>On-screen Show (16:9)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Calibri</vt:lpstr>
      <vt:lpstr>Times New Roman</vt:lpstr>
      <vt:lpstr>Office Theme</vt:lpstr>
      <vt:lpstr>HACKFEST-IIIT-2025</vt:lpstr>
      <vt:lpstr>PowerPoint Presentation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creator>Abhishek Anand</dc:creator>
  <cp:lastModifiedBy>Abhishek Anand</cp:lastModifiedBy>
  <cp:revision>3</cp:revision>
  <dcterms:created xsi:type="dcterms:W3CDTF">2025-03-21T08:40:47Z</dcterms:created>
  <dcterms:modified xsi:type="dcterms:W3CDTF">2025-03-24T16:44:22Z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2025-03-21T00:00:00Z</vt:filetime>
  </property>
</Properties>
</file>