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5"/>
    <p:restoredTop sz="94485"/>
  </p:normalViewPr>
  <p:slideViewPr>
    <p:cSldViewPr snapToGrid="0" snapToObjects="1">
      <p:cViewPr varScale="1">
        <p:scale>
          <a:sx n="61" d="100"/>
          <a:sy n="61" d="100"/>
        </p:scale>
        <p:origin x="888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Reading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Count:',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cannot be opened:',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http://www.py4e.com/code/mbox-short.txt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name='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2]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1666</Words>
  <Application>Microsoft Office PowerPoint</Application>
  <PresentationFormat>Custom</PresentationFormat>
  <Paragraphs>220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Premanand S</cp:lastModifiedBy>
  <cp:revision>36</cp:revision>
  <dcterms:modified xsi:type="dcterms:W3CDTF">2023-01-05T15:54:25Z</dcterms:modified>
</cp:coreProperties>
</file>