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FC0122F-AF71-4B07-84C6-5CE5CC06D3E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1A7CFAF-7060-4D93-AAB5-8D10D570A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01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122F-AF71-4B07-84C6-5CE5CC06D3E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CFAF-7060-4D93-AAB5-8D10D570A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26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FC0122F-AF71-4B07-84C6-5CE5CC06D3E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1A7CFAF-7060-4D93-AAB5-8D10D570A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8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122F-AF71-4B07-84C6-5CE5CC06D3E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CFAF-7060-4D93-AAB5-8D10D570A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30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FC0122F-AF71-4B07-84C6-5CE5CC06D3E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1A7CFAF-7060-4D93-AAB5-8D10D570A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34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FC0122F-AF71-4B07-84C6-5CE5CC06D3E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1A7CFAF-7060-4D93-AAB5-8D10D570A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64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FC0122F-AF71-4B07-84C6-5CE5CC06D3E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1A7CFAF-7060-4D93-AAB5-8D10D570A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6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122F-AF71-4B07-84C6-5CE5CC06D3E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CFAF-7060-4D93-AAB5-8D10D570A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56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FC0122F-AF71-4B07-84C6-5CE5CC06D3E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1A7CFAF-7060-4D93-AAB5-8D10D570A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33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122F-AF71-4B07-84C6-5CE5CC06D3E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CFAF-7060-4D93-AAB5-8D10D570A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68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FC0122F-AF71-4B07-84C6-5CE5CC06D3E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A1A7CFAF-7060-4D93-AAB5-8D10D570A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53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0122F-AF71-4B07-84C6-5CE5CC06D3E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7CFAF-7060-4D93-AAB5-8D10D570A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63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DD68-C1E1-4253-A342-63A79E2AE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– Data Types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CE9FF-D4AD-4F3A-A32E-6F7CDBF83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Premanand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96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40EA-4F97-4926-86EE-2F79BEBA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EDCF0-608C-419F-B817-0EADFCF34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LIST, tuple also have different type of data (including LIST, int, string, float), separated by comma but covered by ()</a:t>
            </a:r>
          </a:p>
          <a:p>
            <a:r>
              <a:rPr lang="en-US" dirty="0"/>
              <a:t>It can be used without () also – tuple packing</a:t>
            </a:r>
          </a:p>
          <a:p>
            <a:r>
              <a:rPr lang="en-US" dirty="0"/>
              <a:t>one element within parentheses is not enough but vice versa for without ()</a:t>
            </a:r>
          </a:p>
          <a:p>
            <a:r>
              <a:rPr lang="en-US" dirty="0"/>
              <a:t>Tuples – immutable – cannot be modified</a:t>
            </a:r>
          </a:p>
          <a:p>
            <a:r>
              <a:rPr lang="en-US" dirty="0"/>
              <a:t>Write protect data type – cannot change dynamically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4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01CC-75CE-4B5D-9D94-C564C95C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C520-0892-42F5-9A0B-90F6046A2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collection of data types, except list</a:t>
            </a:r>
          </a:p>
          <a:p>
            <a:r>
              <a:rPr lang="en-US" dirty="0"/>
              <a:t>{}</a:t>
            </a:r>
          </a:p>
          <a:p>
            <a:r>
              <a:rPr lang="en-US" dirty="0"/>
              <a:t>Unordered </a:t>
            </a:r>
          </a:p>
          <a:p>
            <a:r>
              <a:rPr lang="en-US" dirty="0"/>
              <a:t>Unique and immutable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84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DBC6-3FB3-4A5C-BF2F-7FA1BBA8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35FC-569D-4EB0-88FC-4002F4BD9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Unordered collection</a:t>
            </a:r>
          </a:p>
          <a:p>
            <a:r>
              <a:rPr lang="en-US" dirty="0"/>
              <a:t>Key – value pair</a:t>
            </a:r>
          </a:p>
          <a:p>
            <a:r>
              <a:rPr lang="en-US" dirty="0"/>
              <a:t>Key –must for getting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15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C319-A311-47F1-8F33-BE129E9A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09C8-7DD4-4930-92DD-2E66DB82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to assigned variable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Dictionary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96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6334-4387-4DD3-8CC8-34A655DA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0F65E-3FD8-445D-841B-BB08FCBA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– can be of any length, only limited to memory available</a:t>
            </a:r>
          </a:p>
          <a:p>
            <a:r>
              <a:rPr lang="en-US" dirty="0"/>
              <a:t>Float – </a:t>
            </a:r>
            <a:r>
              <a:rPr lang="en-US" dirty="0" err="1"/>
              <a:t>upto</a:t>
            </a:r>
            <a:r>
              <a:rPr lang="en-US" dirty="0"/>
              <a:t> 15 decimal points</a:t>
            </a:r>
          </a:p>
          <a:p>
            <a:r>
              <a:rPr lang="en-US" dirty="0"/>
              <a:t>Complex</a:t>
            </a:r>
          </a:p>
          <a:p>
            <a:r>
              <a:rPr lang="en-US" dirty="0"/>
              <a:t>Boolean</a:t>
            </a:r>
          </a:p>
          <a:p>
            <a:endParaRPr lang="en-US" dirty="0"/>
          </a:p>
          <a:p>
            <a:r>
              <a:rPr lang="en-US" dirty="0"/>
              <a:t>Type() – predicating type of numbers</a:t>
            </a:r>
          </a:p>
          <a:p>
            <a:r>
              <a:rPr lang="en-US" dirty="0"/>
              <a:t>Isinstance() - if an object belongs to a particular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48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0DC4-C6BB-497D-A644-5685AEB3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B8BA-5255-4267-8D62-850C6AEE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characters</a:t>
            </a:r>
          </a:p>
          <a:p>
            <a:r>
              <a:rPr lang="en-US" dirty="0"/>
              <a:t>Within single or double or triple quotes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08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CBAF-D376-479D-8CE2-9B59E307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ABB0C-B62F-4C95-97D2-8AA3723B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ordered sequence of items</a:t>
            </a:r>
          </a:p>
          <a:p>
            <a:r>
              <a:rPr lang="en-US" dirty="0"/>
              <a:t>M</a:t>
            </a:r>
            <a:r>
              <a:rPr lang="en-IN" dirty="0" err="1"/>
              <a:t>ost</a:t>
            </a:r>
            <a:r>
              <a:rPr lang="en-IN" dirty="0"/>
              <a:t> used datatype in python</a:t>
            </a:r>
          </a:p>
          <a:p>
            <a:r>
              <a:rPr lang="en-US" dirty="0"/>
              <a:t>A</a:t>
            </a:r>
            <a:r>
              <a:rPr lang="en-IN" dirty="0" err="1"/>
              <a:t>ll</a:t>
            </a:r>
            <a:r>
              <a:rPr lang="en-IN" dirty="0"/>
              <a:t> the items are should not be in same datatype</a:t>
            </a:r>
          </a:p>
          <a:p>
            <a:r>
              <a:rPr lang="en-US" dirty="0"/>
              <a:t>I</a:t>
            </a:r>
            <a:r>
              <a:rPr lang="en-IN" dirty="0" err="1"/>
              <a:t>tems</a:t>
            </a:r>
            <a:r>
              <a:rPr lang="en-IN" dirty="0"/>
              <a:t> separated by commas, then enclosed by []</a:t>
            </a:r>
          </a:p>
          <a:p>
            <a:r>
              <a:rPr lang="en-US" dirty="0"/>
              <a:t>I</a:t>
            </a:r>
            <a:r>
              <a:rPr lang="en-IN" dirty="0" err="1"/>
              <a:t>ndex</a:t>
            </a:r>
            <a:r>
              <a:rPr lang="en-IN" dirty="0"/>
              <a:t> starts from “0” – hence for extracting items we can use slicing operators</a:t>
            </a:r>
          </a:p>
          <a:p>
            <a:r>
              <a:rPr lang="en-US" dirty="0"/>
              <a:t>Lists are mutable, meaning, the value of elements of a list can be altered </a:t>
            </a:r>
          </a:p>
          <a:p>
            <a:r>
              <a:rPr lang="en-US" dirty="0"/>
              <a:t>list can have any number of items and they may be of different types</a:t>
            </a:r>
          </a:p>
          <a:p>
            <a:r>
              <a:rPr lang="en-US" dirty="0"/>
              <a:t>Positive indexing – Negative Indexing (big series) for extracting items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30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C9A2-66DB-4204-A68B-C1D231B3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 indexing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B60CF6-7DD7-47C2-A004-9B08A55DE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416086"/>
            <a:ext cx="6281738" cy="202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6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C18C-2CD3-4A4D-BBE8-A4AFFE19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 slicing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23B-B7EC-45BE-A139-7A847E934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Items segmentation or slicing</a:t>
            </a:r>
          </a:p>
          <a:p>
            <a:r>
              <a:rPr lang="en-US" dirty="0"/>
              <a:t>When we slice lists, the start index is inclusive but the end index is exclusive0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57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6273-6891-43AC-BCD7-B9B65730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 functions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5A18E5-F92D-477A-ADE9-6E86F45A4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868820"/>
            <a:ext cx="6281738" cy="511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7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0FB5-AC56-4CB7-BB2C-59BAC393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functions</a:t>
            </a:r>
            <a:br>
              <a:rPr lang="en-US" dirty="0"/>
            </a:br>
            <a:r>
              <a:rPr lang="en-US" dirty="0"/>
              <a:t>fun way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C03FBE-8151-4D82-84BB-0F391A084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7840" y="803275"/>
            <a:ext cx="4702258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1043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2051</TotalTime>
  <Words>289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 Light</vt:lpstr>
      <vt:lpstr>Rockwell</vt:lpstr>
      <vt:lpstr>Wingdings</vt:lpstr>
      <vt:lpstr>Atlas</vt:lpstr>
      <vt:lpstr>Python – Data Types</vt:lpstr>
      <vt:lpstr>Data types</vt:lpstr>
      <vt:lpstr>Numbers</vt:lpstr>
      <vt:lpstr>Strings</vt:lpstr>
      <vt:lpstr>List</vt:lpstr>
      <vt:lpstr>List - indexing</vt:lpstr>
      <vt:lpstr>List - slicing</vt:lpstr>
      <vt:lpstr>List - functions</vt:lpstr>
      <vt:lpstr>List – functions fun way</vt:lpstr>
      <vt:lpstr>Tuple </vt:lpstr>
      <vt:lpstr>Set</vt:lpstr>
      <vt:lpstr>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Data Types</dc:title>
  <dc:creator>Premanand S</dc:creator>
  <cp:lastModifiedBy>Premanand S</cp:lastModifiedBy>
  <cp:revision>28</cp:revision>
  <dcterms:created xsi:type="dcterms:W3CDTF">2022-01-03T09:49:04Z</dcterms:created>
  <dcterms:modified xsi:type="dcterms:W3CDTF">2022-01-06T11:03:53Z</dcterms:modified>
</cp:coreProperties>
</file>