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4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6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1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0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20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4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EC5D-AC58-4255-8CF1-D1821684B552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ADEE-6E99-4206-908B-9A280D3BB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8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E54D-064D-4C2D-AD71-9EF466E97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print, input and import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BB177-A6BC-44A6-898E-744377010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Premanand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8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4227-6FF4-46AB-AC74-736EB20A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()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input()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747C-F14D-4F68-89A1-0D79D7F7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in function</a:t>
            </a:r>
          </a:p>
          <a:p>
            <a:r>
              <a:rPr lang="en-US" dirty="0"/>
              <a:t>Print() – standard output function – static function</a:t>
            </a:r>
          </a:p>
          <a:p>
            <a:r>
              <a:rPr lang="en-US" dirty="0"/>
              <a:t>Values are defined for variables, in programs itself</a:t>
            </a:r>
          </a:p>
          <a:p>
            <a:r>
              <a:rPr lang="en-US" dirty="0"/>
              <a:t>What if we want to get from user? – input()</a:t>
            </a:r>
          </a:p>
          <a:p>
            <a:r>
              <a:rPr lang="en-US" dirty="0"/>
              <a:t>Input() – standard input function – user defined</a:t>
            </a:r>
          </a:p>
        </p:txBody>
      </p:sp>
    </p:spTree>
    <p:extLst>
      <p:ext uri="{BB962C8B-B14F-4D97-AF65-F5344CB8AC3E}">
        <p14:creationId xmlns:p14="http://schemas.microsoft.com/office/powerpoint/2010/main" val="421571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33A-510D-46B4-92AB-BFD5AAF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B7A3-C77C-438B-B42F-6635C8EE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our program is big, then break into modules or parts in layman</a:t>
            </a:r>
          </a:p>
          <a:p>
            <a:r>
              <a:rPr lang="en-US" dirty="0"/>
              <a:t>Module – statements or some functions (.</a:t>
            </a:r>
            <a:r>
              <a:rPr lang="en-US" dirty="0" err="1"/>
              <a:t>py</a:t>
            </a:r>
            <a:r>
              <a:rPr lang="en-US" dirty="0"/>
              <a:t> extension)</a:t>
            </a:r>
          </a:p>
          <a:p>
            <a:r>
              <a:rPr lang="en-US" dirty="0"/>
              <a:t>Definitions inside a module can be imported to another module or the interactive interpreter in Python. – import function</a:t>
            </a:r>
          </a:p>
        </p:txBody>
      </p:sp>
    </p:spTree>
    <p:extLst>
      <p:ext uri="{BB962C8B-B14F-4D97-AF65-F5344CB8AC3E}">
        <p14:creationId xmlns:p14="http://schemas.microsoft.com/office/powerpoint/2010/main" val="272753535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221</TotalTime>
  <Words>104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Python – print, input and import</vt:lpstr>
      <vt:lpstr>Print ()  &amp; input()</vt:lpstr>
      <vt:lpstr>Import()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print, input and import</dc:title>
  <dc:creator>Premanand S</dc:creator>
  <cp:lastModifiedBy>Premanand S</cp:lastModifiedBy>
  <cp:revision>8</cp:revision>
  <dcterms:created xsi:type="dcterms:W3CDTF">2022-01-03T06:13:57Z</dcterms:created>
  <dcterms:modified xsi:type="dcterms:W3CDTF">2022-09-23T07:39:23Z</dcterms:modified>
</cp:coreProperties>
</file>