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AC18-0F21-4AED-A386-24E5011DBD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96B4-29FC-43C3-8D37-4B1E6D6C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fan beam 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690688"/>
            <a:ext cx="4216400" cy="4365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4" y="1690688"/>
            <a:ext cx="3552825" cy="41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40" y="611292"/>
            <a:ext cx="9601196" cy="1303867"/>
          </a:xfrm>
        </p:spPr>
        <p:txBody>
          <a:bodyPr/>
          <a:lstStyle/>
          <a:p>
            <a:r>
              <a:rPr lang="en-US" dirty="0"/>
              <a:t>Comparison of radon and </a:t>
            </a:r>
            <a:r>
              <a:rPr lang="en-US" dirty="0" err="1"/>
              <a:t>fanbeam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9" y="1696915"/>
            <a:ext cx="11856876" cy="52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(r, θ) = g (γ, β)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x cos θ + y sin θ; s= - x sin θ + y cos θ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= r cos θ - s sin θ; y = r sin θ + s cos θ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x=R cos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y=R sin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p(r,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+y sin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r)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r = R cos(θ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the above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rebinning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conditions for fan beam CT,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g(D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+y sin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 )- 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R cos(γ + β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1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Degree Acquisition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0" y="1685738"/>
            <a:ext cx="3908425" cy="38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back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x2 +y2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y)=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IF[F(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)]= IF[B(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|]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5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fanbeam</a:t>
            </a:r>
            <a:r>
              <a:rPr lang="en-US" dirty="0"/>
              <a:t> projection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of </a:t>
            </a:r>
            <a:r>
              <a:rPr lang="en-US" dirty="0" err="1"/>
              <a:t>fanbeam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dirty="0"/>
              <a:t>					- Image</a:t>
            </a:r>
          </a:p>
          <a:p>
            <a:pPr marL="0" indent="0">
              <a:buNone/>
            </a:pPr>
            <a:r>
              <a:rPr lang="en-US" dirty="0"/>
              <a:t>					- Distance between vertex and </a:t>
            </a:r>
            <a:r>
              <a:rPr lang="en-US" dirty="0" err="1"/>
              <a:t>centre</a:t>
            </a:r>
            <a:r>
              <a:rPr lang="en-US" dirty="0"/>
              <a:t> of rotation</a:t>
            </a:r>
          </a:p>
          <a:p>
            <a:pPr marL="0" indent="0">
              <a:buNone/>
            </a:pPr>
            <a:r>
              <a:rPr lang="en-US" dirty="0"/>
              <a:t>					- </a:t>
            </a:r>
            <a:r>
              <a:rPr lang="en-US" dirty="0" err="1"/>
              <a:t>FanSensorGeometry</a:t>
            </a:r>
            <a:r>
              <a:rPr lang="en-US" dirty="0"/>
              <a:t> (arc-</a:t>
            </a:r>
            <a:r>
              <a:rPr lang="en-US" dirty="0" err="1"/>
              <a:t>default,line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		- </a:t>
            </a:r>
            <a:r>
              <a:rPr lang="en-US" dirty="0" err="1"/>
              <a:t>FanSensorSpacing</a:t>
            </a:r>
            <a:r>
              <a:rPr lang="en-US" dirty="0"/>
              <a:t>(angle/distance between sensors)</a:t>
            </a:r>
          </a:p>
          <a:p>
            <a:pPr marL="0" indent="0">
              <a:buNone/>
            </a:pPr>
            <a:r>
              <a:rPr lang="en-US" dirty="0"/>
              <a:t>					-</a:t>
            </a:r>
            <a:r>
              <a:rPr lang="en-US" dirty="0" err="1"/>
              <a:t>FanRotationIncrement</a:t>
            </a:r>
            <a:r>
              <a:rPr lang="en-US" dirty="0"/>
              <a:t>(fan rotation angle increment)</a:t>
            </a:r>
          </a:p>
        </p:txBody>
      </p:sp>
    </p:spTree>
    <p:extLst>
      <p:ext uri="{BB962C8B-B14F-4D97-AF65-F5344CB8AC3E}">
        <p14:creationId xmlns:p14="http://schemas.microsoft.com/office/powerpoint/2010/main" val="20147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517" y="53372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FAN BEAM IMAGE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517" y="1466685"/>
            <a:ext cx="9601196" cy="3318936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fanbeam</a:t>
            </a:r>
            <a:r>
              <a:rPr lang="en-US" dirty="0"/>
              <a:t>’ function computes line integrals along path radiate from single source</a:t>
            </a:r>
          </a:p>
          <a:p>
            <a:r>
              <a:rPr lang="en-US" dirty="0"/>
              <a:t>Multiple projections rotating source around the </a:t>
            </a:r>
            <a:r>
              <a:rPr lang="en-US" dirty="0" err="1"/>
              <a:t>centre</a:t>
            </a:r>
            <a:r>
              <a:rPr lang="en-US" dirty="0"/>
              <a:t> of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15" y="2770552"/>
            <a:ext cx="3733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of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‘</a:t>
            </a:r>
            <a:r>
              <a:rPr lang="en-US" dirty="0" err="1"/>
              <a:t>ifanbeam</a:t>
            </a:r>
            <a:r>
              <a:rPr lang="en-US" dirty="0"/>
              <a:t>’ function</a:t>
            </a:r>
          </a:p>
          <a:p>
            <a:r>
              <a:rPr lang="en-US" dirty="0"/>
              <a:t>Arguments of </a:t>
            </a:r>
            <a:r>
              <a:rPr lang="en-US" dirty="0" err="1"/>
              <a:t>ifanbeam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		-Projection Data</a:t>
            </a:r>
          </a:p>
          <a:p>
            <a:pPr marL="0" indent="0">
              <a:buNone/>
            </a:pPr>
            <a:r>
              <a:rPr lang="en-US" dirty="0"/>
              <a:t>					- Distance between vertex and </a:t>
            </a:r>
            <a:r>
              <a:rPr lang="en-US" dirty="0" err="1"/>
              <a:t>centre</a:t>
            </a:r>
            <a:r>
              <a:rPr lang="en-US" dirty="0"/>
              <a:t> of rotation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ifanbeam</a:t>
            </a:r>
            <a:r>
              <a:rPr lang="en-US" dirty="0"/>
              <a:t> function converts fan-beam projection data to parallel beam projection data with the fan2para function and calls </a:t>
            </a:r>
            <a:r>
              <a:rPr lang="en-US" dirty="0" err="1"/>
              <a:t>iradon</a:t>
            </a:r>
            <a:r>
              <a:rPr lang="en-US" dirty="0"/>
              <a:t> function to perform image construction.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7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8" y="1000388"/>
            <a:ext cx="9601196" cy="13038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0995" y="2644245"/>
            <a:ext cx="85871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P=phantom(256);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D=250;dsensor1=0.25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[F3, sensor_pos3, fan_rot_angles3] = 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</a:rPr>
              <a:t>fanbeam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(P,D,</a:t>
            </a:r>
            <a:r>
              <a:rPr lang="en-US" altLang="en-US" dirty="0">
                <a:solidFill>
                  <a:srgbClr val="0000FF"/>
                </a:solidFill>
                <a:latin typeface="Arial Unicode MS"/>
              </a:rPr>
              <a:t>...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dirty="0">
                <a:solidFill>
                  <a:srgbClr val="A020F0"/>
                </a:solidFill>
                <a:latin typeface="Arial Unicode MS"/>
              </a:rPr>
              <a:t>'FanSensorSpacing'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,dsensor1);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9350"/>
            <a:ext cx="3206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501" y="488509"/>
            <a:ext cx="3452446" cy="3050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501" y="3382909"/>
            <a:ext cx="3652499" cy="26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8809" y="1090638"/>
            <a:ext cx="904254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output_siz</a:t>
            </a:r>
            <a:r>
              <a:rPr lang="en-US" altLang="en-US" sz="2800" dirty="0" err="1">
                <a:solidFill>
                  <a:srgbClr val="000000"/>
                </a:solidFill>
                <a:latin typeface="Arial Unicode MS"/>
              </a:rPr>
              <a:t>max</a:t>
            </a:r>
            <a:r>
              <a:rPr lang="en-US" altLang="en-US" sz="2800" dirty="0">
                <a:solidFill>
                  <a:srgbClr val="000000"/>
                </a:solidFill>
                <a:latin typeface="Arial Unicode MS"/>
              </a:rPr>
              <a:t>(size(P));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/>
              </a:rPr>
              <a:t> Ifan1 = </a:t>
            </a:r>
            <a:r>
              <a:rPr lang="en-US" altLang="en-US" sz="2800" dirty="0" err="1">
                <a:solidFill>
                  <a:srgbClr val="000000"/>
                </a:solidFill>
                <a:latin typeface="Arial Unicode MS"/>
              </a:rPr>
              <a:t>ifanbeam</a:t>
            </a:r>
            <a:r>
              <a:rPr lang="en-US" altLang="en-US" sz="2800" dirty="0">
                <a:solidFill>
                  <a:srgbClr val="000000"/>
                </a:solidFill>
                <a:latin typeface="Arial Unicode MS"/>
              </a:rPr>
              <a:t>(F1,D, </a:t>
            </a:r>
            <a:r>
              <a:rPr lang="en-US" altLang="en-US" sz="2800" dirty="0">
                <a:solidFill>
                  <a:srgbClr val="0000FF"/>
                </a:solidFill>
                <a:latin typeface="Arial Unicode MS"/>
              </a:rPr>
              <a:t>...</a:t>
            </a:r>
            <a:r>
              <a:rPr lang="en-US" altLang="en-US" sz="28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</a:rPr>
              <a:t>'FanSensorSpacing'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,dsensor1,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</a:rPr>
              <a:t>'OutputSize'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,output_size);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88" y="2383300"/>
            <a:ext cx="413385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809" y="5750715"/>
            <a:ext cx="31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Sensor spacing=2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9" y="2402806"/>
            <a:ext cx="4010025" cy="3448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69" y="2402806"/>
            <a:ext cx="3514725" cy="3190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2750" y="5725963"/>
            <a:ext cx="31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Sensor spacing=1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855" y="5737655"/>
            <a:ext cx="31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Sensor spacing=0.25</a:t>
            </a:r>
          </a:p>
        </p:txBody>
      </p:sp>
    </p:spTree>
    <p:extLst>
      <p:ext uri="{BB962C8B-B14F-4D97-AF65-F5344CB8AC3E}">
        <p14:creationId xmlns:p14="http://schemas.microsoft.com/office/powerpoint/2010/main" val="307913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Symbol</vt:lpstr>
      <vt:lpstr>Times New Roman</vt:lpstr>
      <vt:lpstr>Office Theme</vt:lpstr>
      <vt:lpstr>Principle of fan beam CT</vt:lpstr>
      <vt:lpstr>Rebinning</vt:lpstr>
      <vt:lpstr>360 Degree Acquisition</vt:lpstr>
      <vt:lpstr>Filtered back projection</vt:lpstr>
      <vt:lpstr>Computing fanbeam projection data</vt:lpstr>
      <vt:lpstr>FAN BEAM IMAGE RECONSTRUCTION</vt:lpstr>
      <vt:lpstr>Reconstruction of Image</vt:lpstr>
      <vt:lpstr>Example</vt:lpstr>
      <vt:lpstr>PowerPoint Presentation</vt:lpstr>
      <vt:lpstr>Comparison of radon and fanbeam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fan beam CT</dc:title>
  <dc:creator>Anand Kadumberi</dc:creator>
  <cp:lastModifiedBy>Anand Kadumberi</cp:lastModifiedBy>
  <cp:revision>4</cp:revision>
  <dcterms:created xsi:type="dcterms:W3CDTF">2016-05-11T07:19:34Z</dcterms:created>
  <dcterms:modified xsi:type="dcterms:W3CDTF">2016-05-11T07:56:16Z</dcterms:modified>
</cp:coreProperties>
</file>