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8B8FF-F9CB-AB4B-A6AF-B6E8EE19E87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1B9F7-4FB6-A841-8B70-6352FF83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22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r>
              <a:rPr lang="en-US" baseline="0" dirty="0" smtClean="0"/>
              <a:t> can be taken from 0 to pi </a:t>
            </a:r>
            <a:r>
              <a:rPr lang="en-US" baseline="0" smtClean="0"/>
              <a:t>for parallel beam</a:t>
            </a:r>
            <a:r>
              <a:rPr lang="en-US" baseline="0" dirty="0" smtClean="0"/>
              <a:t>; but 0 to 360 + 2* fan angle for fan bean (full scan) 0 to 180 + 2*fan angle (short scan)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1B9F7-4FB6-A841-8B70-6352FF8302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74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1B9F7-4FB6-A841-8B70-6352FF8302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RECONSTRUCTION USING MATLAB </a:t>
            </a:r>
            <a:endParaRPr lang="en-US" dirty="0"/>
          </a:p>
        </p:txBody>
      </p:sp>
      <p:pic>
        <p:nvPicPr>
          <p:cNvPr id="4" name="Content Placeholder 3" descr="Screen%20Shot%202016-04-07%20at%204.43.35%20PM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526" y="2431228"/>
            <a:ext cx="3261890" cy="3560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962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 USING PARALLEL AND FAN BEAM GEOMETRY</a:t>
            </a:r>
            <a:endParaRPr lang="en-US" dirty="0"/>
          </a:p>
        </p:txBody>
      </p:sp>
      <p:pic>
        <p:nvPicPr>
          <p:cNvPr id="4" name="Picture 3" descr="Screen%20Shot%202016-04-07%20at%204.43.45%20PM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401" y="2057401"/>
            <a:ext cx="2855782" cy="2288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creen%20Shot%202016-04-07%20at%204.43.57%20PM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861" y="2057401"/>
            <a:ext cx="2889493" cy="228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 descr="Screen%20Shot%202016-04-07%20at%204.44.06%20PM.png"/>
          <p:cNvPicPr>
            <a:picLocks noGrp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144" y="2057401"/>
            <a:ext cx="2753398" cy="228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creen%20Shot%202016-04-07%20at%204.44.15%20PM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761" y="4509935"/>
            <a:ext cx="2845422" cy="223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Screen%20Shot%202016-04-07%20at%204.44.26%20PM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88" y="4481044"/>
            <a:ext cx="2894366" cy="22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creen%20Shot%202016-04-07%20at%204.44.41%20PM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142" y="4461040"/>
            <a:ext cx="2753399" cy="228444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Down Arrow 11"/>
          <p:cNvSpPr/>
          <p:nvPr/>
        </p:nvSpPr>
        <p:spPr>
          <a:xfrm rot="2916428">
            <a:off x="10334371" y="2501499"/>
            <a:ext cx="180340" cy="557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2916428">
            <a:off x="10334370" y="4537895"/>
            <a:ext cx="180340" cy="557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565329" y="2269783"/>
            <a:ext cx="110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‘Radon’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555875" y="4345614"/>
            <a:ext cx="14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Fanbeam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19120" y="4641698"/>
            <a:ext cx="148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(‘Radon’ + ‘Para2fan’)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 rot="2916428">
            <a:off x="1490729" y="4789710"/>
            <a:ext cx="180340" cy="557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2881" y="5355567"/>
            <a:ext cx="112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𝜃 = β + 𝛾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 rot="2916428">
            <a:off x="1430275" y="2273594"/>
            <a:ext cx="180340" cy="557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50524" y="2640838"/>
            <a:ext cx="92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  <a:r>
              <a:rPr lang="en-US" smtClean="0"/>
              <a:t>(r</a:t>
            </a:r>
            <a:r>
              <a:rPr lang="en-US" dirty="0" smtClean="0"/>
              <a:t>,𝜃)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" y="5644624"/>
            <a:ext cx="12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= D sin </a:t>
            </a:r>
            <a:r>
              <a:rPr lang="en-US" dirty="0"/>
              <a:t>𝛾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4330" y="5029310"/>
            <a:ext cx="112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g(𝛾, β)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SINOGRAM OF PARALLEL AND FAN BEAM CT </a:t>
            </a:r>
            <a:endParaRPr lang="en-US" dirty="0"/>
          </a:p>
        </p:txBody>
      </p:sp>
      <p:pic>
        <p:nvPicPr>
          <p:cNvPr id="5" name="Picture 4" descr="Screen%20Shot%202016-04-07%20at%204.44.50%20P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364" y="2347442"/>
            <a:ext cx="4445318" cy="3397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Screen%20Shot%202016-04-07%20at%204.45.01%20PM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382" y="2312035"/>
            <a:ext cx="4536664" cy="34217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624866" y="5849956"/>
            <a:ext cx="176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r=R cos (𝜃 - </a:t>
            </a:r>
            <a:r>
              <a:rPr lang="en-US" dirty="0" err="1" smtClean="0"/>
              <a:t>ϕ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01261" y="5868341"/>
            <a:ext cx="284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 sin </a:t>
            </a:r>
            <a:r>
              <a:rPr lang="en-US"/>
              <a:t>𝛾</a:t>
            </a:r>
            <a:r>
              <a:rPr lang="en-US" smtClean="0"/>
              <a:t> </a:t>
            </a:r>
            <a:r>
              <a:rPr lang="en-US" dirty="0" smtClean="0"/>
              <a:t>=R cos (</a:t>
            </a:r>
            <a:r>
              <a:rPr lang="en-US" dirty="0"/>
              <a:t>β + </a:t>
            </a:r>
            <a:r>
              <a:rPr lang="en-US" dirty="0" smtClean="0"/>
              <a:t>𝛾 - </a:t>
            </a:r>
            <a:r>
              <a:rPr lang="en-US" dirty="0" err="1" smtClean="0"/>
              <a:t>ϕ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8505" y="228358"/>
            <a:ext cx="8610600" cy="1293028"/>
          </a:xfrm>
        </p:spPr>
        <p:txBody>
          <a:bodyPr/>
          <a:lstStyle/>
          <a:p>
            <a:r>
              <a:rPr lang="en-US" dirty="0" smtClean="0"/>
              <a:t>BACPROJECTION USING PARALLEL AND FAN BEAM </a:t>
            </a:r>
            <a:r>
              <a:rPr lang="en-US" dirty="0" err="1" smtClean="0"/>
              <a:t>ct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Screen%20Shot%202016-04-07%20at%204.45.12%20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40" y="1667430"/>
            <a:ext cx="2218762" cy="246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creen%20Shot%202016-04-07%20at%204.45.19%20PM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403" y="1667430"/>
            <a:ext cx="2114864" cy="246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Screen%20Shot%202016-04-07%20at%204.45.25%20PM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148" y="1667430"/>
            <a:ext cx="2173621" cy="246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creen%20Shot%202016-04-07%20at%204.45.33%20PM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40" y="4337680"/>
            <a:ext cx="2218762" cy="240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Screen%20Shot%202016-04-07%20at%204.45.42%20PM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053" y="4337680"/>
            <a:ext cx="2125211" cy="240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creen%20Shot%202016-04-07%20at%204.45.49%20PM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148" y="4337679"/>
            <a:ext cx="2173621" cy="240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Down Arrow 9"/>
          <p:cNvSpPr/>
          <p:nvPr/>
        </p:nvSpPr>
        <p:spPr>
          <a:xfrm rot="2916428">
            <a:off x="9904061" y="4537895"/>
            <a:ext cx="180340" cy="557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88810" y="4641698"/>
            <a:ext cx="162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(‘</a:t>
            </a:r>
            <a:r>
              <a:rPr lang="en-US" dirty="0" err="1" smtClean="0"/>
              <a:t>iRadon</a:t>
            </a:r>
            <a:r>
              <a:rPr lang="en-US" dirty="0" smtClean="0"/>
              <a:t>’ + ‘Fan2para’)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36326" y="4345614"/>
            <a:ext cx="14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iFanbeam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2916428">
            <a:off x="9839518" y="2168010"/>
            <a:ext cx="180340" cy="557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070475" y="1936294"/>
            <a:ext cx="124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iRadon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rot="2916428">
            <a:off x="2329828" y="4789710"/>
            <a:ext cx="180340" cy="557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1980" y="5226473"/>
            <a:ext cx="112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β + 𝛾 = </a:t>
            </a:r>
            <a:r>
              <a:rPr lang="en-US" dirty="0"/>
              <a:t>𝜃 </a:t>
            </a:r>
          </a:p>
        </p:txBody>
      </p:sp>
      <p:sp>
        <p:nvSpPr>
          <p:cNvPr id="17" name="Down Arrow 16"/>
          <p:cNvSpPr/>
          <p:nvPr/>
        </p:nvSpPr>
        <p:spPr>
          <a:xfrm rot="2916428">
            <a:off x="2269374" y="2273594"/>
            <a:ext cx="180340" cy="557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35087" y="2649788"/>
            <a:ext cx="130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∫p(r,𝜃)d𝜃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21979" y="5526286"/>
            <a:ext cx="12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sin 𝛾 = </a:t>
            </a:r>
            <a:r>
              <a:rPr lang="en-US" dirty="0"/>
              <a:t>r </a:t>
            </a:r>
          </a:p>
        </p:txBody>
      </p:sp>
    </p:spTree>
    <p:extLst>
      <p:ext uri="{BB962C8B-B14F-4D97-AF65-F5344CB8AC3E}">
        <p14:creationId xmlns:p14="http://schemas.microsoft.com/office/powerpoint/2010/main" val="2086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60</TotalTime>
  <Words>148</Words>
  <Application>Microsoft Macintosh PowerPoint</Application>
  <PresentationFormat>Widescreen</PresentationFormat>
  <Paragraphs>22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Arial</vt:lpstr>
      <vt:lpstr>Vapor Trail</vt:lpstr>
      <vt:lpstr>IMAGE RECONSTRUCTION USING MATLAB </vt:lpstr>
      <vt:lpstr>PROJECTIONS USING PARALLEL AND FAN BEAM GEOMETRY</vt:lpstr>
      <vt:lpstr>SINOGRAM OF PARALLEL AND FAN BEAM CT </vt:lpstr>
      <vt:lpstr>BACPROJECTION USING PARALLEL AND FAN BEAM ct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Ravindran, Sharmi</dc:creator>
  <cp:lastModifiedBy>Ravindran, Sharmi</cp:lastModifiedBy>
  <cp:revision>7</cp:revision>
  <dcterms:created xsi:type="dcterms:W3CDTF">2016-05-10T14:59:28Z</dcterms:created>
  <dcterms:modified xsi:type="dcterms:W3CDTF">2016-05-10T15:59:49Z</dcterms:modified>
</cp:coreProperties>
</file>