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11" r:id="rId4"/>
  </p:sldMasterIdLst>
  <p:notesMasterIdLst>
    <p:notesMasterId r:id="rId10"/>
  </p:notesMasterIdLst>
  <p:handoutMasterIdLst>
    <p:handoutMasterId r:id="rId11"/>
  </p:handoutMasterIdLst>
  <p:sldIdLst>
    <p:sldId id="339" r:id="rId5"/>
    <p:sldId id="256" r:id="rId6"/>
    <p:sldId id="340" r:id="rId7"/>
    <p:sldId id="257" r:id="rId8"/>
    <p:sldId id="29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80D6"/>
    <a:srgbClr val="5A68CE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95F9C8-43DB-F14F-BD85-B1805EB94DDB}" v="72" dt="2024-10-03T08:35:32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577" autoAdjust="0"/>
  </p:normalViewPr>
  <p:slideViewPr>
    <p:cSldViewPr snapToGrid="0">
      <p:cViewPr varScale="1">
        <p:scale>
          <a:sx n="72" d="100"/>
          <a:sy n="72" d="100"/>
        </p:scale>
        <p:origin x="216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h Kumari" userId="4161a27ac324d720" providerId="LiveId" clId="{B595F9C8-43DB-F14F-BD85-B1805EB94DDB}"/>
    <pc:docChg chg="undo custSel addSld delSld modSld">
      <pc:chgData name="Ruth Kumari" userId="4161a27ac324d720" providerId="LiveId" clId="{B595F9C8-43DB-F14F-BD85-B1805EB94DDB}" dt="2024-10-03T08:38:35.193" v="515" actId="1076"/>
      <pc:docMkLst>
        <pc:docMk/>
      </pc:docMkLst>
      <pc:sldChg chg="addSp delSp modSp add mod setBg delDesignElem">
        <pc:chgData name="Ruth Kumari" userId="4161a27ac324d720" providerId="LiveId" clId="{B595F9C8-43DB-F14F-BD85-B1805EB94DDB}" dt="2024-10-02T16:10:47.327" v="477" actId="27636"/>
        <pc:sldMkLst>
          <pc:docMk/>
          <pc:sldMk cId="673240758" sldId="256"/>
        </pc:sldMkLst>
        <pc:spChg chg="del mod">
          <ac:chgData name="Ruth Kumari" userId="4161a27ac324d720" providerId="LiveId" clId="{B595F9C8-43DB-F14F-BD85-B1805EB94DDB}" dt="2024-10-02T15:50:38.445" v="306" actId="21"/>
          <ac:spMkLst>
            <pc:docMk/>
            <pc:sldMk cId="673240758" sldId="256"/>
            <ac:spMk id="2" creationId="{2173A27D-E9DB-5B96-105D-E4EBCC585A5D}"/>
          </ac:spMkLst>
        </pc:spChg>
        <pc:spChg chg="del">
          <ac:chgData name="Ruth Kumari" userId="4161a27ac324d720" providerId="LiveId" clId="{B595F9C8-43DB-F14F-BD85-B1805EB94DDB}" dt="2024-10-02T15:50:48.796" v="308" actId="21"/>
          <ac:spMkLst>
            <pc:docMk/>
            <pc:sldMk cId="673240758" sldId="256"/>
            <ac:spMk id="3" creationId="{2ACE1D06-A0E6-6E45-EC98-5DB0EA681A34}"/>
          </ac:spMkLst>
        </pc:spChg>
        <pc:spChg chg="add del mod">
          <ac:chgData name="Ruth Kumari" userId="4161a27ac324d720" providerId="LiveId" clId="{B595F9C8-43DB-F14F-BD85-B1805EB94DDB}" dt="2024-10-02T15:51:01.223" v="309" actId="21"/>
          <ac:spMkLst>
            <pc:docMk/>
            <pc:sldMk cId="673240758" sldId="256"/>
            <ac:spMk id="4" creationId="{BF2AB767-C045-42FE-BCCF-593CF16A7D2D}"/>
          </ac:spMkLst>
        </pc:spChg>
        <pc:spChg chg="add del mod">
          <ac:chgData name="Ruth Kumari" userId="4161a27ac324d720" providerId="LiveId" clId="{B595F9C8-43DB-F14F-BD85-B1805EB94DDB}" dt="2024-10-02T15:50:45.300" v="307" actId="21"/>
          <ac:spMkLst>
            <pc:docMk/>
            <pc:sldMk cId="673240758" sldId="256"/>
            <ac:spMk id="6" creationId="{916F8C69-82FB-B652-0B0E-4CACD0FBC152}"/>
          </ac:spMkLst>
        </pc:spChg>
        <pc:spChg chg="add mod">
          <ac:chgData name="Ruth Kumari" userId="4161a27ac324d720" providerId="LiveId" clId="{B595F9C8-43DB-F14F-BD85-B1805EB94DDB}" dt="2024-10-02T16:10:42.296" v="475" actId="27636"/>
          <ac:spMkLst>
            <pc:docMk/>
            <pc:sldMk cId="673240758" sldId="256"/>
            <ac:spMk id="7" creationId="{ADB94B7D-E701-34D5-926A-2A504E8F8F3F}"/>
          </ac:spMkLst>
        </pc:spChg>
        <pc:spChg chg="add mod">
          <ac:chgData name="Ruth Kumari" userId="4161a27ac324d720" providerId="LiveId" clId="{B595F9C8-43DB-F14F-BD85-B1805EB94DDB}" dt="2024-10-02T16:10:47.327" v="477" actId="27636"/>
          <ac:spMkLst>
            <pc:docMk/>
            <pc:sldMk cId="673240758" sldId="256"/>
            <ac:spMk id="8" creationId="{E5F0A4EE-3874-7F0B-CAD0-8693B6DBC398}"/>
          </ac:spMkLst>
        </pc:spChg>
        <pc:spChg chg="del">
          <ac:chgData name="Ruth Kumari" userId="4161a27ac324d720" providerId="LiveId" clId="{B595F9C8-43DB-F14F-BD85-B1805EB94DDB}" dt="2024-10-02T15:49:37.599" v="296"/>
          <ac:spMkLst>
            <pc:docMk/>
            <pc:sldMk cId="673240758" sldId="256"/>
            <ac:spMk id="12" creationId="{F2E5B6AE-5EFE-45F0-A2AE-ED771CA3D7DD}"/>
          </ac:spMkLst>
        </pc:spChg>
        <pc:cxnChg chg="del">
          <ac:chgData name="Ruth Kumari" userId="4161a27ac324d720" providerId="LiveId" clId="{B595F9C8-43DB-F14F-BD85-B1805EB94DDB}" dt="2024-10-02T15:49:37.599" v="296"/>
          <ac:cxnSpMkLst>
            <pc:docMk/>
            <pc:sldMk cId="673240758" sldId="256"/>
            <ac:cxnSpMk id="11" creationId="{D255B435-D9F3-4A31-B89E-36741390DB4B}"/>
          </ac:cxnSpMkLst>
        </pc:cxnChg>
      </pc:sldChg>
      <pc:sldChg chg="modSp add mod">
        <pc:chgData name="Ruth Kumari" userId="4161a27ac324d720" providerId="LiveId" clId="{B595F9C8-43DB-F14F-BD85-B1805EB94DDB}" dt="2024-10-03T08:38:35.193" v="515" actId="1076"/>
        <pc:sldMkLst>
          <pc:docMk/>
          <pc:sldMk cId="1325608595" sldId="257"/>
        </pc:sldMkLst>
        <pc:spChg chg="mod">
          <ac:chgData name="Ruth Kumari" userId="4161a27ac324d720" providerId="LiveId" clId="{B595F9C8-43DB-F14F-BD85-B1805EB94DDB}" dt="2024-10-02T16:06:27.789" v="436" actId="20577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Ruth Kumari" userId="4161a27ac324d720" providerId="LiveId" clId="{B595F9C8-43DB-F14F-BD85-B1805EB94DDB}" dt="2024-10-03T08:35:55.094" v="514" actId="27636"/>
          <ac:spMkLst>
            <pc:docMk/>
            <pc:sldMk cId="1325608595" sldId="257"/>
            <ac:spMk id="3" creationId="{22788C46-D0BC-4307-AE55-7601A139E7CB}"/>
          </ac:spMkLst>
        </pc:spChg>
        <pc:picChg chg="mod">
          <ac:chgData name="Ruth Kumari" userId="4161a27ac324d720" providerId="LiveId" clId="{B595F9C8-43DB-F14F-BD85-B1805EB94DDB}" dt="2024-10-03T08:38:35.193" v="515" actId="1076"/>
          <ac:picMkLst>
            <pc:docMk/>
            <pc:sldMk cId="1325608595" sldId="257"/>
            <ac:picMk id="7" creationId="{5F6978D0-415F-4580-9A46-F5D8C3BF8B6B}"/>
          </ac:picMkLst>
        </pc:picChg>
      </pc:sldChg>
      <pc:sldChg chg="addSp modSp add del mod setBg">
        <pc:chgData name="Ruth Kumari" userId="4161a27ac324d720" providerId="LiveId" clId="{B595F9C8-43DB-F14F-BD85-B1805EB94DDB}" dt="2024-10-02T15:53:23.474" v="342" actId="2696"/>
        <pc:sldMkLst>
          <pc:docMk/>
          <pc:sldMk cId="558875851" sldId="263"/>
        </pc:sldMkLst>
        <pc:spChg chg="add mod">
          <ac:chgData name="Ruth Kumari" userId="4161a27ac324d720" providerId="LiveId" clId="{B595F9C8-43DB-F14F-BD85-B1805EB94DDB}" dt="2024-10-02T15:47:16.414" v="288"/>
          <ac:spMkLst>
            <pc:docMk/>
            <pc:sldMk cId="558875851" sldId="263"/>
            <ac:spMk id="2" creationId="{5A807868-EAEF-2097-EBC3-1E1CD58973D0}"/>
          </ac:spMkLst>
        </pc:spChg>
        <pc:spChg chg="mod">
          <ac:chgData name="Ruth Kumari" userId="4161a27ac324d720" providerId="LiveId" clId="{B595F9C8-43DB-F14F-BD85-B1805EB94DDB}" dt="2024-10-02T15:42:11.514" v="270" actId="207"/>
          <ac:spMkLst>
            <pc:docMk/>
            <pc:sldMk cId="558875851" sldId="263"/>
            <ac:spMk id="3" creationId="{9BCE31B1-1258-434F-A613-5FBC8E871B17}"/>
          </ac:spMkLst>
        </pc:spChg>
        <pc:picChg chg="add mod">
          <ac:chgData name="Ruth Kumari" userId="4161a27ac324d720" providerId="LiveId" clId="{B595F9C8-43DB-F14F-BD85-B1805EB94DDB}" dt="2024-10-02T15:48:16.224" v="289"/>
          <ac:picMkLst>
            <pc:docMk/>
            <pc:sldMk cId="558875851" sldId="263"/>
            <ac:picMk id="4" creationId="{0E48417E-92EB-BBF5-7A8A-7CA379D675D2}"/>
          </ac:picMkLst>
        </pc:picChg>
        <pc:picChg chg="add mod">
          <ac:chgData name="Ruth Kumari" userId="4161a27ac324d720" providerId="LiveId" clId="{B595F9C8-43DB-F14F-BD85-B1805EB94DDB}" dt="2024-10-02T15:48:25.522" v="290"/>
          <ac:picMkLst>
            <pc:docMk/>
            <pc:sldMk cId="558875851" sldId="263"/>
            <ac:picMk id="5" creationId="{9584F915-3D36-13D9-E9B7-B01689DC8D8B}"/>
          </ac:picMkLst>
        </pc:picChg>
      </pc:sldChg>
      <pc:sldChg chg="delSp modSp add mod setBg delDesignElem">
        <pc:chgData name="Ruth Kumari" userId="4161a27ac324d720" providerId="LiveId" clId="{B595F9C8-43DB-F14F-BD85-B1805EB94DDB}" dt="2024-10-02T16:03:56.464" v="425" actId="14100"/>
        <pc:sldMkLst>
          <pc:docMk/>
          <pc:sldMk cId="193143965" sldId="298"/>
        </pc:sldMkLst>
        <pc:spChg chg="mod">
          <ac:chgData name="Ruth Kumari" userId="4161a27ac324d720" providerId="LiveId" clId="{B595F9C8-43DB-F14F-BD85-B1805EB94DDB}" dt="2024-10-02T16:03:19.602" v="409" actId="27636"/>
          <ac:spMkLst>
            <pc:docMk/>
            <pc:sldMk cId="193143965" sldId="298"/>
            <ac:spMk id="2" creationId="{9AB2EA78-AEB3-469B-9025-3B17201A457B}"/>
          </ac:spMkLst>
        </pc:spChg>
        <pc:spChg chg="mod">
          <ac:chgData name="Ruth Kumari" userId="4161a27ac324d720" providerId="LiveId" clId="{B595F9C8-43DB-F14F-BD85-B1805EB94DDB}" dt="2024-10-02T16:03:56.464" v="425" actId="14100"/>
          <ac:spMkLst>
            <pc:docMk/>
            <pc:sldMk cId="193143965" sldId="298"/>
            <ac:spMk id="3" creationId="{255E1F2F-E259-4EA8-9FFD-3A10AF541859}"/>
          </ac:spMkLst>
        </pc:spChg>
        <pc:spChg chg="del">
          <ac:chgData name="Ruth Kumari" userId="4161a27ac324d720" providerId="LiveId" clId="{B595F9C8-43DB-F14F-BD85-B1805EB94DDB}" dt="2024-10-02T15:56:52.236" v="346"/>
          <ac:spMkLst>
            <pc:docMk/>
            <pc:sldMk cId="193143965" sldId="298"/>
            <ac:spMk id="33" creationId="{2FDF0794-1B86-42B2-B8C7-F60123E638ED}"/>
          </ac:spMkLst>
        </pc:spChg>
        <pc:spChg chg="del">
          <ac:chgData name="Ruth Kumari" userId="4161a27ac324d720" providerId="LiveId" clId="{B595F9C8-43DB-F14F-BD85-B1805EB94DDB}" dt="2024-10-02T15:56:52.236" v="346"/>
          <ac:spMkLst>
            <pc:docMk/>
            <pc:sldMk cId="193143965" sldId="298"/>
            <ac:spMk id="35" creationId="{C5373426-E26E-431D-959C-5DB96C0B6208}"/>
          </ac:spMkLst>
        </pc:spChg>
        <pc:spChg chg="del">
          <ac:chgData name="Ruth Kumari" userId="4161a27ac324d720" providerId="LiveId" clId="{B595F9C8-43DB-F14F-BD85-B1805EB94DDB}" dt="2024-10-02T15:56:52.236" v="346"/>
          <ac:spMkLst>
            <pc:docMk/>
            <pc:sldMk cId="193143965" sldId="298"/>
            <ac:spMk id="39" creationId="{EDC90921-9082-491B-940E-827D679F3478}"/>
          </ac:spMkLst>
        </pc:spChg>
        <pc:cxnChg chg="del">
          <ac:chgData name="Ruth Kumari" userId="4161a27ac324d720" providerId="LiveId" clId="{B595F9C8-43DB-F14F-BD85-B1805EB94DDB}" dt="2024-10-02T15:56:52.236" v="346"/>
          <ac:cxnSpMkLst>
            <pc:docMk/>
            <pc:sldMk cId="193143965" sldId="298"/>
            <ac:cxnSpMk id="37" creationId="{96D07482-83A3-4451-943C-B46961082957}"/>
          </ac:cxnSpMkLst>
        </pc:cxnChg>
      </pc:sldChg>
      <pc:sldChg chg="addSp delSp modSp mod">
        <pc:chgData name="Ruth Kumari" userId="4161a27ac324d720" providerId="LiveId" clId="{B595F9C8-43DB-F14F-BD85-B1805EB94DDB}" dt="2024-10-02T16:02:12.420" v="393"/>
        <pc:sldMkLst>
          <pc:docMk/>
          <pc:sldMk cId="172385740" sldId="339"/>
        </pc:sldMkLst>
        <pc:spChg chg="add del mod">
          <ac:chgData name="Ruth Kumari" userId="4161a27ac324d720" providerId="LiveId" clId="{B595F9C8-43DB-F14F-BD85-B1805EB94DDB}" dt="2024-10-02T15:01:25.064" v="30" actId="478"/>
          <ac:spMkLst>
            <pc:docMk/>
            <pc:sldMk cId="172385740" sldId="339"/>
            <ac:spMk id="3" creationId="{23C4BB7D-DF13-86EC-E205-85694B064261}"/>
          </ac:spMkLst>
        </pc:spChg>
        <pc:spChg chg="mod">
          <ac:chgData name="Ruth Kumari" userId="4161a27ac324d720" providerId="LiveId" clId="{B595F9C8-43DB-F14F-BD85-B1805EB94DDB}" dt="2024-10-02T15:01:32.681" v="32" actId="21"/>
          <ac:spMkLst>
            <pc:docMk/>
            <pc:sldMk cId="172385740" sldId="339"/>
            <ac:spMk id="17" creationId="{2A7A4DC1-E50C-440F-5AAD-B8FF3E74FA45}"/>
          </ac:spMkLst>
        </pc:spChg>
        <pc:spChg chg="add del mod">
          <ac:chgData name="Ruth Kumari" userId="4161a27ac324d720" providerId="LiveId" clId="{B595F9C8-43DB-F14F-BD85-B1805EB94DDB}" dt="2024-10-02T15:49:13.951" v="294" actId="255"/>
          <ac:spMkLst>
            <pc:docMk/>
            <pc:sldMk cId="172385740" sldId="339"/>
            <ac:spMk id="18" creationId="{D62CC159-4789-0E92-08AE-ECCAB12B677E}"/>
          </ac:spMkLst>
        </pc:spChg>
        <pc:picChg chg="mod">
          <ac:chgData name="Ruth Kumari" userId="4161a27ac324d720" providerId="LiveId" clId="{B595F9C8-43DB-F14F-BD85-B1805EB94DDB}" dt="2024-10-02T16:02:12.420" v="393"/>
          <ac:picMkLst>
            <pc:docMk/>
            <pc:sldMk cId="172385740" sldId="339"/>
            <ac:picMk id="12" creationId="{0C1659CC-4590-9683-6670-EEE2A7FB4AD9}"/>
          </ac:picMkLst>
        </pc:picChg>
      </pc:sldChg>
      <pc:sldChg chg="modSp mod setBg">
        <pc:chgData name="Ruth Kumari" userId="4161a27ac324d720" providerId="LiveId" clId="{B595F9C8-43DB-F14F-BD85-B1805EB94DDB}" dt="2024-10-02T16:08:16.531" v="470" actId="20577"/>
        <pc:sldMkLst>
          <pc:docMk/>
          <pc:sldMk cId="3543850533" sldId="340"/>
        </pc:sldMkLst>
        <pc:spChg chg="mod">
          <ac:chgData name="Ruth Kumari" userId="4161a27ac324d720" providerId="LiveId" clId="{B595F9C8-43DB-F14F-BD85-B1805EB94DDB}" dt="2024-10-02T16:02:12.420" v="393"/>
          <ac:spMkLst>
            <pc:docMk/>
            <pc:sldMk cId="3543850533" sldId="340"/>
            <ac:spMk id="17" creationId="{D54DFB20-8AC4-58AC-499A-504A64E285CF}"/>
          </ac:spMkLst>
        </pc:spChg>
        <pc:spChg chg="mod">
          <ac:chgData name="Ruth Kumari" userId="4161a27ac324d720" providerId="LiveId" clId="{B595F9C8-43DB-F14F-BD85-B1805EB94DDB}" dt="2024-10-02T16:02:12.420" v="393"/>
          <ac:spMkLst>
            <pc:docMk/>
            <pc:sldMk cId="3543850533" sldId="340"/>
            <ac:spMk id="48" creationId="{ADB62453-4969-6C70-7DA2-BCCA22A25B2D}"/>
          </ac:spMkLst>
        </pc:spChg>
        <pc:spChg chg="mod">
          <ac:chgData name="Ruth Kumari" userId="4161a27ac324d720" providerId="LiveId" clId="{B595F9C8-43DB-F14F-BD85-B1805EB94DDB}" dt="2024-10-02T16:02:12.420" v="393"/>
          <ac:spMkLst>
            <pc:docMk/>
            <pc:sldMk cId="3543850533" sldId="340"/>
            <ac:spMk id="49" creationId="{8A733E13-2AC1-FDA0-D1A6-410D3B4FFE56}"/>
          </ac:spMkLst>
        </pc:spChg>
        <pc:spChg chg="mod">
          <ac:chgData name="Ruth Kumari" userId="4161a27ac324d720" providerId="LiveId" clId="{B595F9C8-43DB-F14F-BD85-B1805EB94DDB}" dt="2024-10-02T16:02:12.420" v="393"/>
          <ac:spMkLst>
            <pc:docMk/>
            <pc:sldMk cId="3543850533" sldId="340"/>
            <ac:spMk id="51" creationId="{A18E2FC3-E531-4F92-3700-99419B66A651}"/>
          </ac:spMkLst>
        </pc:spChg>
        <pc:spChg chg="mod">
          <ac:chgData name="Ruth Kumari" userId="4161a27ac324d720" providerId="LiveId" clId="{B595F9C8-43DB-F14F-BD85-B1805EB94DDB}" dt="2024-10-02T16:02:12.420" v="393"/>
          <ac:spMkLst>
            <pc:docMk/>
            <pc:sldMk cId="3543850533" sldId="340"/>
            <ac:spMk id="53" creationId="{ECFCFD87-FE58-4897-D984-E46E2DC2DE71}"/>
          </ac:spMkLst>
        </pc:spChg>
        <pc:spChg chg="mod">
          <ac:chgData name="Ruth Kumari" userId="4161a27ac324d720" providerId="LiveId" clId="{B595F9C8-43DB-F14F-BD85-B1805EB94DDB}" dt="2024-10-02T16:02:12.420" v="393"/>
          <ac:spMkLst>
            <pc:docMk/>
            <pc:sldMk cId="3543850533" sldId="340"/>
            <ac:spMk id="55" creationId="{5041D5A2-29C2-E95E-A837-75DEA53103E9}"/>
          </ac:spMkLst>
        </pc:spChg>
        <pc:spChg chg="mod">
          <ac:chgData name="Ruth Kumari" userId="4161a27ac324d720" providerId="LiveId" clId="{B595F9C8-43DB-F14F-BD85-B1805EB94DDB}" dt="2024-10-02T16:08:16.531" v="470" actId="20577"/>
          <ac:spMkLst>
            <pc:docMk/>
            <pc:sldMk cId="3543850533" sldId="340"/>
            <ac:spMk id="64" creationId="{812A0521-9D97-D048-D8FA-F5D63956937D}"/>
          </ac:spMkLst>
        </pc:spChg>
        <pc:spChg chg="mod">
          <ac:chgData name="Ruth Kumari" userId="4161a27ac324d720" providerId="LiveId" clId="{B595F9C8-43DB-F14F-BD85-B1805EB94DDB}" dt="2024-10-02T16:02:12.420" v="393"/>
          <ac:spMkLst>
            <pc:docMk/>
            <pc:sldMk cId="3543850533" sldId="340"/>
            <ac:spMk id="65" creationId="{993E53EE-0BB9-DE57-7EC4-2F41A0EF60D7}"/>
          </ac:spMkLst>
        </pc:spChg>
        <pc:spChg chg="mod">
          <ac:chgData name="Ruth Kumari" userId="4161a27ac324d720" providerId="LiveId" clId="{B595F9C8-43DB-F14F-BD85-B1805EB94DDB}" dt="2024-10-02T16:02:12.420" v="393"/>
          <ac:spMkLst>
            <pc:docMk/>
            <pc:sldMk cId="3543850533" sldId="340"/>
            <ac:spMk id="66" creationId="{1A56C860-21F3-D1FF-A221-B4580EF91908}"/>
          </ac:spMkLst>
        </pc:spChg>
        <pc:spChg chg="mod">
          <ac:chgData name="Ruth Kumari" userId="4161a27ac324d720" providerId="LiveId" clId="{B595F9C8-43DB-F14F-BD85-B1805EB94DDB}" dt="2024-10-02T16:02:12.420" v="393"/>
          <ac:spMkLst>
            <pc:docMk/>
            <pc:sldMk cId="3543850533" sldId="340"/>
            <ac:spMk id="67" creationId="{ACE8E486-3643-9AD4-B07B-39A02CBBE8DD}"/>
          </ac:spMkLst>
        </pc:spChg>
        <pc:spChg chg="mod">
          <ac:chgData name="Ruth Kumari" userId="4161a27ac324d720" providerId="LiveId" clId="{B595F9C8-43DB-F14F-BD85-B1805EB94DDB}" dt="2024-10-02T16:02:12.420" v="393"/>
          <ac:spMkLst>
            <pc:docMk/>
            <pc:sldMk cId="3543850533" sldId="340"/>
            <ac:spMk id="78" creationId="{A2DC73CD-9A7B-4B8B-45B7-9126C3749B5B}"/>
          </ac:spMkLst>
        </pc:spChg>
      </pc:sldChg>
      <pc:sldChg chg="modSp del mod">
        <pc:chgData name="Ruth Kumari" userId="4161a27ac324d720" providerId="LiveId" clId="{B595F9C8-43DB-F14F-BD85-B1805EB94DDB}" dt="2024-10-02T15:44:49.095" v="277" actId="2696"/>
        <pc:sldMkLst>
          <pc:docMk/>
          <pc:sldMk cId="2148726767" sldId="341"/>
        </pc:sldMkLst>
        <pc:spChg chg="mod">
          <ac:chgData name="Ruth Kumari" userId="4161a27ac324d720" providerId="LiveId" clId="{B595F9C8-43DB-F14F-BD85-B1805EB94DDB}" dt="2024-10-02T15:41:14.099" v="267"/>
          <ac:spMkLst>
            <pc:docMk/>
            <pc:sldMk cId="2148726767" sldId="341"/>
            <ac:spMk id="8" creationId="{D7E6F308-F4EA-9567-C2CB-25ED32F3AE88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2148726767" sldId="341"/>
            <ac:spMk id="13" creationId="{FB381022-4B22-8C42-F771-5462B110CFB9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2148726767" sldId="341"/>
            <ac:spMk id="14" creationId="{43FEC1DE-09F2-6B25-7BD6-41A59FB85FD8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2148726767" sldId="341"/>
            <ac:spMk id="52" creationId="{37C82C75-3E20-9EBF-108C-0799BF3B26AD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2148726767" sldId="341"/>
            <ac:spMk id="53" creationId="{B36D8843-9956-50C7-5B27-6A10F6859F2A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2148726767" sldId="341"/>
            <ac:spMk id="54" creationId="{E98C0CE4-2C1F-73CA-0F08-DC30424E9DD0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2148726767" sldId="341"/>
            <ac:spMk id="61" creationId="{C051E230-576F-23FD-43F5-BFD7FE81F974}"/>
          </ac:spMkLst>
        </pc:spChg>
        <pc:picChg chg="mod">
          <ac:chgData name="Ruth Kumari" userId="4161a27ac324d720" providerId="LiveId" clId="{B595F9C8-43DB-F14F-BD85-B1805EB94DDB}" dt="2024-10-02T15:41:14.099" v="267"/>
          <ac:picMkLst>
            <pc:docMk/>
            <pc:sldMk cId="2148726767" sldId="341"/>
            <ac:picMk id="36" creationId="{6E9A53B3-C98C-981D-808A-46C951C96916}"/>
          </ac:picMkLst>
        </pc:picChg>
        <pc:picChg chg="mod">
          <ac:chgData name="Ruth Kumari" userId="4161a27ac324d720" providerId="LiveId" clId="{B595F9C8-43DB-F14F-BD85-B1805EB94DDB}" dt="2024-10-02T15:41:14.099" v="267"/>
          <ac:picMkLst>
            <pc:docMk/>
            <pc:sldMk cId="2148726767" sldId="341"/>
            <ac:picMk id="58" creationId="{BFE4633B-B0DF-0AF2-90BA-FAA5B06B42A8}"/>
          </ac:picMkLst>
        </pc:picChg>
        <pc:picChg chg="mod">
          <ac:chgData name="Ruth Kumari" userId="4161a27ac324d720" providerId="LiveId" clId="{B595F9C8-43DB-F14F-BD85-B1805EB94DDB}" dt="2024-10-02T15:41:14.099" v="267"/>
          <ac:picMkLst>
            <pc:docMk/>
            <pc:sldMk cId="2148726767" sldId="341"/>
            <ac:picMk id="60" creationId="{AC9F5568-C4F1-EBC5-E00C-712423C9AFF8}"/>
          </ac:picMkLst>
        </pc:picChg>
        <pc:picChg chg="mod">
          <ac:chgData name="Ruth Kumari" userId="4161a27ac324d720" providerId="LiveId" clId="{B595F9C8-43DB-F14F-BD85-B1805EB94DDB}" dt="2024-10-02T15:41:14.099" v="267"/>
          <ac:picMkLst>
            <pc:docMk/>
            <pc:sldMk cId="2148726767" sldId="341"/>
            <ac:picMk id="90" creationId="{C01B0945-27A0-EFA1-2F21-976CE1AE9C4B}"/>
          </ac:picMkLst>
        </pc:picChg>
      </pc:sldChg>
      <pc:sldChg chg="modSp del mod">
        <pc:chgData name="Ruth Kumari" userId="4161a27ac324d720" providerId="LiveId" clId="{B595F9C8-43DB-F14F-BD85-B1805EB94DDB}" dt="2024-10-02T15:45:02.988" v="280" actId="2696"/>
        <pc:sldMkLst>
          <pc:docMk/>
          <pc:sldMk cId="3706571986" sldId="342"/>
        </pc:sldMkLst>
        <pc:spChg chg="mod">
          <ac:chgData name="Ruth Kumari" userId="4161a27ac324d720" providerId="LiveId" clId="{B595F9C8-43DB-F14F-BD85-B1805EB94DDB}" dt="2024-10-02T15:41:14.099" v="267"/>
          <ac:spMkLst>
            <pc:docMk/>
            <pc:sldMk cId="3706571986" sldId="342"/>
            <ac:spMk id="2" creationId="{D75686F4-8A6F-B0FE-3963-C82BA4A8F4DA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3706571986" sldId="342"/>
            <ac:spMk id="6" creationId="{4FF45D44-403A-18B5-4F6D-9F085B0E70C9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3706571986" sldId="342"/>
            <ac:spMk id="7" creationId="{F8E2D159-480E-1CFF-69FD-20BD829B05B2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3706571986" sldId="342"/>
            <ac:spMk id="13" creationId="{09D5F748-1565-9DA9-0615-2528105609D3}"/>
          </ac:spMkLst>
        </pc:spChg>
        <pc:picChg chg="mod">
          <ac:chgData name="Ruth Kumari" userId="4161a27ac324d720" providerId="LiveId" clId="{B595F9C8-43DB-F14F-BD85-B1805EB94DDB}" dt="2024-10-02T15:41:14.099" v="267"/>
          <ac:picMkLst>
            <pc:docMk/>
            <pc:sldMk cId="3706571986" sldId="342"/>
            <ac:picMk id="39" creationId="{71332D1E-65DA-928A-F346-87EA74BBD2A7}"/>
          </ac:picMkLst>
        </pc:picChg>
        <pc:picChg chg="mod">
          <ac:chgData name="Ruth Kumari" userId="4161a27ac324d720" providerId="LiveId" clId="{B595F9C8-43DB-F14F-BD85-B1805EB94DDB}" dt="2024-10-02T15:41:14.099" v="267"/>
          <ac:picMkLst>
            <pc:docMk/>
            <pc:sldMk cId="3706571986" sldId="342"/>
            <ac:picMk id="41" creationId="{156C1DD8-6AC4-A507-79B7-AB33C2A5A415}"/>
          </ac:picMkLst>
        </pc:picChg>
      </pc:sldChg>
      <pc:sldChg chg="modSp del">
        <pc:chgData name="Ruth Kumari" userId="4161a27ac324d720" providerId="LiveId" clId="{B595F9C8-43DB-F14F-BD85-B1805EB94DDB}" dt="2024-10-02T15:45:07.030" v="281" actId="2696"/>
        <pc:sldMkLst>
          <pc:docMk/>
          <pc:sldMk cId="753732861" sldId="343"/>
        </pc:sldMkLst>
        <pc:spChg chg="mod">
          <ac:chgData name="Ruth Kumari" userId="4161a27ac324d720" providerId="LiveId" clId="{B595F9C8-43DB-F14F-BD85-B1805EB94DDB}" dt="2024-10-02T15:41:14.099" v="267"/>
          <ac:spMkLst>
            <pc:docMk/>
            <pc:sldMk cId="753732861" sldId="343"/>
            <ac:spMk id="2" creationId="{9686770F-0024-2932-E6FE-27ED2A06EE2F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753732861" sldId="343"/>
            <ac:spMk id="3" creationId="{E7B686F1-E97A-9FBC-DD50-0C5358D47C18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753732861" sldId="343"/>
            <ac:spMk id="4" creationId="{5C20797C-0DBF-443D-894D-3C6A9DE10BC7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753732861" sldId="343"/>
            <ac:spMk id="5" creationId="{AC3087B0-212D-7E38-9554-316741E34AA8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753732861" sldId="343"/>
            <ac:spMk id="8" creationId="{71451392-A439-19B3-58A1-EE44FC469AA1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753732861" sldId="343"/>
            <ac:spMk id="22" creationId="{02F5EE21-7184-03A5-6443-DBC7D8DC4AE9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753732861" sldId="343"/>
            <ac:spMk id="54" creationId="{439070CF-40C6-6E6C-44B0-927766FDDF38}"/>
          </ac:spMkLst>
        </pc:spChg>
        <pc:picChg chg="mod">
          <ac:chgData name="Ruth Kumari" userId="4161a27ac324d720" providerId="LiveId" clId="{B595F9C8-43DB-F14F-BD85-B1805EB94DDB}" dt="2024-10-02T15:41:14.099" v="267"/>
          <ac:picMkLst>
            <pc:docMk/>
            <pc:sldMk cId="753732861" sldId="343"/>
            <ac:picMk id="11" creationId="{2274BA22-FF39-4565-35EC-AD009DB73E17}"/>
          </ac:picMkLst>
        </pc:picChg>
        <pc:picChg chg="mod">
          <ac:chgData name="Ruth Kumari" userId="4161a27ac324d720" providerId="LiveId" clId="{B595F9C8-43DB-F14F-BD85-B1805EB94DDB}" dt="2024-10-02T15:41:14.099" v="267"/>
          <ac:picMkLst>
            <pc:docMk/>
            <pc:sldMk cId="753732861" sldId="343"/>
            <ac:picMk id="13" creationId="{1CA00613-D1AF-0D68-2BAC-C6AD2AA84F52}"/>
          </ac:picMkLst>
        </pc:picChg>
      </pc:sldChg>
      <pc:sldChg chg="modSp del mod">
        <pc:chgData name="Ruth Kumari" userId="4161a27ac324d720" providerId="LiveId" clId="{B595F9C8-43DB-F14F-BD85-B1805EB94DDB}" dt="2024-10-02T15:45:10.508" v="282" actId="2696"/>
        <pc:sldMkLst>
          <pc:docMk/>
          <pc:sldMk cId="655184520" sldId="344"/>
        </pc:sldMkLst>
        <pc:spChg chg="mod">
          <ac:chgData name="Ruth Kumari" userId="4161a27ac324d720" providerId="LiveId" clId="{B595F9C8-43DB-F14F-BD85-B1805EB94DDB}" dt="2024-10-02T15:41:14.099" v="267"/>
          <ac:spMkLst>
            <pc:docMk/>
            <pc:sldMk cId="655184520" sldId="344"/>
            <ac:spMk id="2" creationId="{9552AF88-A80F-5E9A-21FD-0391AE308DEC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655184520" sldId="344"/>
            <ac:spMk id="3" creationId="{6821FBFD-B46F-7338-ED83-DAE4C395BCA2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655184520" sldId="344"/>
            <ac:spMk id="16" creationId="{3A32BB18-46D7-9F89-A6FC-14EB561C033C}"/>
          </ac:spMkLst>
        </pc:spChg>
        <pc:spChg chg="mod">
          <ac:chgData name="Ruth Kumari" userId="4161a27ac324d720" providerId="LiveId" clId="{B595F9C8-43DB-F14F-BD85-B1805EB94DDB}" dt="2024-10-02T15:40:51.116" v="258"/>
          <ac:spMkLst>
            <pc:docMk/>
            <pc:sldMk cId="655184520" sldId="344"/>
            <ac:spMk id="18" creationId="{4A04E56A-1BF2-0D99-6BE2-A79C1F76DBC9}"/>
          </ac:spMkLst>
        </pc:spChg>
        <pc:spChg chg="mod">
          <ac:chgData name="Ruth Kumari" userId="4161a27ac324d720" providerId="LiveId" clId="{B595F9C8-43DB-F14F-BD85-B1805EB94DDB}" dt="2024-10-02T15:40:51.116" v="258"/>
          <ac:spMkLst>
            <pc:docMk/>
            <pc:sldMk cId="655184520" sldId="344"/>
            <ac:spMk id="19" creationId="{65656C19-96DA-6922-AA4F-024729918C6D}"/>
          </ac:spMkLst>
        </pc:spChg>
        <pc:picChg chg="mod">
          <ac:chgData name="Ruth Kumari" userId="4161a27ac324d720" providerId="LiveId" clId="{B595F9C8-43DB-F14F-BD85-B1805EB94DDB}" dt="2024-10-02T15:41:14.099" v="267"/>
          <ac:picMkLst>
            <pc:docMk/>
            <pc:sldMk cId="655184520" sldId="344"/>
            <ac:picMk id="23" creationId="{8B116666-542A-498C-73F1-E0050CDD0FC9}"/>
          </ac:picMkLst>
        </pc:picChg>
        <pc:picChg chg="mod">
          <ac:chgData name="Ruth Kumari" userId="4161a27ac324d720" providerId="LiveId" clId="{B595F9C8-43DB-F14F-BD85-B1805EB94DDB}" dt="2024-10-02T15:41:14.099" v="267"/>
          <ac:picMkLst>
            <pc:docMk/>
            <pc:sldMk cId="655184520" sldId="344"/>
            <ac:picMk id="25" creationId="{08B86793-FF5F-E1BD-ADAE-ABDE6B77B014}"/>
          </ac:picMkLst>
        </pc:picChg>
        <pc:picChg chg="mod">
          <ac:chgData name="Ruth Kumari" userId="4161a27ac324d720" providerId="LiveId" clId="{B595F9C8-43DB-F14F-BD85-B1805EB94DDB}" dt="2024-10-02T15:41:14.099" v="267"/>
          <ac:picMkLst>
            <pc:docMk/>
            <pc:sldMk cId="655184520" sldId="344"/>
            <ac:picMk id="27" creationId="{8D3A3A4E-5104-7FB0-AFB6-8F3E44DF8C04}"/>
          </ac:picMkLst>
        </pc:picChg>
      </pc:sldChg>
      <pc:sldChg chg="addSp delSp modSp del mod">
        <pc:chgData name="Ruth Kumari" userId="4161a27ac324d720" providerId="LiveId" clId="{B595F9C8-43DB-F14F-BD85-B1805EB94DDB}" dt="2024-10-02T15:56:51.054" v="344" actId="2696"/>
        <pc:sldMkLst>
          <pc:docMk/>
          <pc:sldMk cId="2249981562" sldId="345"/>
        </pc:sldMkLst>
        <pc:spChg chg="add mod">
          <ac:chgData name="Ruth Kumari" userId="4161a27ac324d720" providerId="LiveId" clId="{B595F9C8-43DB-F14F-BD85-B1805EB94DDB}" dt="2024-10-02T15:53:28.899" v="343" actId="21"/>
          <ac:spMkLst>
            <pc:docMk/>
            <pc:sldMk cId="2249981562" sldId="345"/>
            <ac:spMk id="3" creationId="{C3FE5ABF-9A44-BD62-5298-0B33074691EF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2249981562" sldId="345"/>
            <ac:spMk id="6" creationId="{634F7854-BA59-D6FF-C98B-2381AF97E65D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2249981562" sldId="345"/>
            <ac:spMk id="7" creationId="{DA31ABC3-C604-47E7-1203-7F26CDC4F1FB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2249981562" sldId="345"/>
            <ac:spMk id="28" creationId="{8D324045-FEA8-8298-1164-EDD8D43F85FC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2249981562" sldId="345"/>
            <ac:spMk id="29" creationId="{67275E97-2AEF-30E3-1A66-1C854158274B}"/>
          </ac:spMkLst>
        </pc:spChg>
        <pc:picChg chg="del mod">
          <ac:chgData name="Ruth Kumari" userId="4161a27ac324d720" providerId="LiveId" clId="{B595F9C8-43DB-F14F-BD85-B1805EB94DDB}" dt="2024-10-02T15:53:28.899" v="343" actId="21"/>
          <ac:picMkLst>
            <pc:docMk/>
            <pc:sldMk cId="2249981562" sldId="345"/>
            <ac:picMk id="10" creationId="{DA78B055-7FF0-89DA-B20C-4EE25054FA08}"/>
          </ac:picMkLst>
        </pc:picChg>
      </pc:sldChg>
      <pc:sldChg chg="modSp del mod">
        <pc:chgData name="Ruth Kumari" userId="4161a27ac324d720" providerId="LiveId" clId="{B595F9C8-43DB-F14F-BD85-B1805EB94DDB}" dt="2024-10-02T15:44:59.561" v="279" actId="2696"/>
        <pc:sldMkLst>
          <pc:docMk/>
          <pc:sldMk cId="1221093233" sldId="346"/>
        </pc:sldMkLst>
        <pc:spChg chg="mod">
          <ac:chgData name="Ruth Kumari" userId="4161a27ac324d720" providerId="LiveId" clId="{B595F9C8-43DB-F14F-BD85-B1805EB94DDB}" dt="2024-10-02T15:41:14.099" v="267"/>
          <ac:spMkLst>
            <pc:docMk/>
            <pc:sldMk cId="1221093233" sldId="346"/>
            <ac:spMk id="4" creationId="{9BC6D562-243A-2CB7-8AF0-7733D7BC2865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1221093233" sldId="346"/>
            <ac:spMk id="5" creationId="{94132A67-368B-6C11-A014-8E40E3778E4D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1221093233" sldId="346"/>
            <ac:spMk id="33" creationId="{F86EBE01-25EA-E55C-212F-55BB71067BDD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1221093233" sldId="346"/>
            <ac:spMk id="38" creationId="{3B15C5BD-E2F2-DF1A-A4AB-80126D6228B6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1221093233" sldId="346"/>
            <ac:spMk id="80" creationId="{12FF41A1-5D72-0088-3340-EA7BE9A1122A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1221093233" sldId="346"/>
            <ac:spMk id="82" creationId="{14627B05-A870-AC47-84B8-8E7062A7652A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1221093233" sldId="346"/>
            <ac:spMk id="84" creationId="{152A94FD-3A84-B566-3565-6D4F989EE15D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1221093233" sldId="346"/>
            <ac:spMk id="85" creationId="{F7EA869C-0FD7-B2B6-6F9B-4D7A1A029217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1221093233" sldId="346"/>
            <ac:spMk id="86" creationId="{F725C723-D324-3121-79DD-E895FC283C1F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1221093233" sldId="346"/>
            <ac:spMk id="106" creationId="{8A171E58-4545-A19D-4D4B-0FF850C6639D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1221093233" sldId="346"/>
            <ac:spMk id="107" creationId="{10563C9D-3B5D-7409-58CD-C8D42CC14662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1221093233" sldId="346"/>
            <ac:spMk id="108" creationId="{6BA06F96-6BE4-4466-344F-D7F1CEBB7568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1221093233" sldId="346"/>
            <ac:spMk id="121" creationId="{01632167-B96B-34C1-27DF-918B02375FCA}"/>
          </ac:spMkLst>
        </pc:spChg>
      </pc:sldChg>
      <pc:sldChg chg="modSp del mod">
        <pc:chgData name="Ruth Kumari" userId="4161a27ac324d720" providerId="LiveId" clId="{B595F9C8-43DB-F14F-BD85-B1805EB94DDB}" dt="2024-10-02T15:45:27.220" v="283" actId="2696"/>
        <pc:sldMkLst>
          <pc:docMk/>
          <pc:sldMk cId="561919251" sldId="347"/>
        </pc:sldMkLst>
        <pc:spChg chg="mod">
          <ac:chgData name="Ruth Kumari" userId="4161a27ac324d720" providerId="LiveId" clId="{B595F9C8-43DB-F14F-BD85-B1805EB94DDB}" dt="2024-10-02T15:41:14.099" v="267"/>
          <ac:spMkLst>
            <pc:docMk/>
            <pc:sldMk cId="561919251" sldId="347"/>
            <ac:spMk id="2" creationId="{C7B99A48-A5C4-EFFD-853A-0B7EF01288DB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561919251" sldId="347"/>
            <ac:spMk id="3" creationId="{E2794758-9A11-25CF-FB3C-C5AD4D637D64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561919251" sldId="347"/>
            <ac:spMk id="4" creationId="{CB6186A4-F39C-A21D-70B2-861DAE5189B1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561919251" sldId="347"/>
            <ac:spMk id="5" creationId="{321E181C-31B4-9716-262F-DDD8025DE3F1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561919251" sldId="347"/>
            <ac:spMk id="7" creationId="{43CD3770-2B15-A13E-D52A-E75185FCA377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561919251" sldId="347"/>
            <ac:spMk id="9" creationId="{025C7B59-B258-64F0-E401-6B4CF2991C29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561919251" sldId="347"/>
            <ac:spMk id="11" creationId="{F6D04BCC-FE0F-EA9A-C7D1-B095D612011A}"/>
          </ac:spMkLst>
        </pc:spChg>
        <pc:picChg chg="mod">
          <ac:chgData name="Ruth Kumari" userId="4161a27ac324d720" providerId="LiveId" clId="{B595F9C8-43DB-F14F-BD85-B1805EB94DDB}" dt="2024-10-02T15:41:14.099" v="267"/>
          <ac:picMkLst>
            <pc:docMk/>
            <pc:sldMk cId="561919251" sldId="347"/>
            <ac:picMk id="36" creationId="{CB3F8D1D-D630-42A7-9EFC-E37C99A530B6}"/>
          </ac:picMkLst>
        </pc:picChg>
        <pc:picChg chg="mod">
          <ac:chgData name="Ruth Kumari" userId="4161a27ac324d720" providerId="LiveId" clId="{B595F9C8-43DB-F14F-BD85-B1805EB94DDB}" dt="2024-10-02T15:41:14.099" v="267"/>
          <ac:picMkLst>
            <pc:docMk/>
            <pc:sldMk cId="561919251" sldId="347"/>
            <ac:picMk id="38" creationId="{5D4068BA-7FB0-C568-1C10-AEC89E20B939}"/>
          </ac:picMkLst>
        </pc:picChg>
        <pc:picChg chg="mod">
          <ac:chgData name="Ruth Kumari" userId="4161a27ac324d720" providerId="LiveId" clId="{B595F9C8-43DB-F14F-BD85-B1805EB94DDB}" dt="2024-10-02T15:41:14.099" v="267"/>
          <ac:picMkLst>
            <pc:docMk/>
            <pc:sldMk cId="561919251" sldId="347"/>
            <ac:picMk id="40" creationId="{DC0F4638-981F-A716-D84A-643F1B2D3DBD}"/>
          </ac:picMkLst>
        </pc:picChg>
        <pc:picChg chg="mod">
          <ac:chgData name="Ruth Kumari" userId="4161a27ac324d720" providerId="LiveId" clId="{B595F9C8-43DB-F14F-BD85-B1805EB94DDB}" dt="2024-10-02T15:41:14.099" v="267"/>
          <ac:picMkLst>
            <pc:docMk/>
            <pc:sldMk cId="561919251" sldId="347"/>
            <ac:picMk id="42" creationId="{80D99C32-2776-D9D3-E6E9-96AD265C6939}"/>
          </ac:picMkLst>
        </pc:picChg>
      </pc:sldChg>
      <pc:sldChg chg="modSp del mod">
        <pc:chgData name="Ruth Kumari" userId="4161a27ac324d720" providerId="LiveId" clId="{B595F9C8-43DB-F14F-BD85-B1805EB94DDB}" dt="2024-10-02T15:44:56.278" v="278" actId="2696"/>
        <pc:sldMkLst>
          <pc:docMk/>
          <pc:sldMk cId="318602808" sldId="348"/>
        </pc:sldMkLst>
        <pc:spChg chg="mod">
          <ac:chgData name="Ruth Kumari" userId="4161a27ac324d720" providerId="LiveId" clId="{B595F9C8-43DB-F14F-BD85-B1805EB94DDB}" dt="2024-10-02T15:41:14.099" v="267"/>
          <ac:spMkLst>
            <pc:docMk/>
            <pc:sldMk cId="318602808" sldId="348"/>
            <ac:spMk id="3" creationId="{925B578A-C09B-DD87-E61C-C2C3757A9D92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318602808" sldId="348"/>
            <ac:spMk id="4" creationId="{4E35ACFB-C9A9-9CF3-2459-1B311BC00470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318602808" sldId="348"/>
            <ac:spMk id="22" creationId="{3C9355A3-D3D7-6C22-BE38-D7A5828CCDEB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318602808" sldId="348"/>
            <ac:spMk id="23" creationId="{648A8DFA-8625-35E2-036F-97DCEB69F907}"/>
          </ac:spMkLst>
        </pc:spChg>
        <pc:picChg chg="mod">
          <ac:chgData name="Ruth Kumari" userId="4161a27ac324d720" providerId="LiveId" clId="{B595F9C8-43DB-F14F-BD85-B1805EB94DDB}" dt="2024-10-02T15:41:14.099" v="267"/>
          <ac:picMkLst>
            <pc:docMk/>
            <pc:sldMk cId="318602808" sldId="348"/>
            <ac:picMk id="8" creationId="{252EC82F-DF8E-A54F-52E8-8053E25625D8}"/>
          </ac:picMkLst>
        </pc:picChg>
      </pc:sldChg>
      <pc:sldChg chg="modSp del">
        <pc:chgData name="Ruth Kumari" userId="4161a27ac324d720" providerId="LiveId" clId="{B595F9C8-43DB-F14F-BD85-B1805EB94DDB}" dt="2024-10-02T15:45:32.722" v="284" actId="2696"/>
        <pc:sldMkLst>
          <pc:docMk/>
          <pc:sldMk cId="3219534192" sldId="349"/>
        </pc:sldMkLst>
        <pc:spChg chg="mod">
          <ac:chgData name="Ruth Kumari" userId="4161a27ac324d720" providerId="LiveId" clId="{B595F9C8-43DB-F14F-BD85-B1805EB94DDB}" dt="2024-10-02T15:41:14.099" v="267"/>
          <ac:spMkLst>
            <pc:docMk/>
            <pc:sldMk cId="3219534192" sldId="349"/>
            <ac:spMk id="2" creationId="{7F9226C9-4C03-EBB0-5550-BF7712886949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3219534192" sldId="349"/>
            <ac:spMk id="6" creationId="{1532BE44-52CB-1E62-063D-1F7B3B12E1D5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3219534192" sldId="349"/>
            <ac:spMk id="41" creationId="{45166E84-D2D4-FF04-0DF4-E925709A2FE4}"/>
          </ac:spMkLst>
        </pc:spChg>
        <pc:spChg chg="mod">
          <ac:chgData name="Ruth Kumari" userId="4161a27ac324d720" providerId="LiveId" clId="{B595F9C8-43DB-F14F-BD85-B1805EB94DDB}" dt="2024-10-02T15:41:14.099" v="267"/>
          <ac:spMkLst>
            <pc:docMk/>
            <pc:sldMk cId="3219534192" sldId="349"/>
            <ac:spMk id="65" creationId="{D45BE16D-C734-39D9-31F9-204C6D152AAF}"/>
          </ac:spMkLst>
        </pc:spChg>
        <pc:picChg chg="mod">
          <ac:chgData name="Ruth Kumari" userId="4161a27ac324d720" providerId="LiveId" clId="{B595F9C8-43DB-F14F-BD85-B1805EB94DDB}" dt="2024-10-02T15:41:14.099" v="267"/>
          <ac:picMkLst>
            <pc:docMk/>
            <pc:sldMk cId="3219534192" sldId="349"/>
            <ac:picMk id="73" creationId="{0155CF5C-C7FD-AF09-E2E8-ADC9BAFFE9B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11/7/24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1CA9-BED2-4756-8AEF-E0F68B0488B6}" type="datetime1">
              <a:rPr lang="en-US" smtClean="0"/>
              <a:pPr/>
              <a:t>11/7/24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57650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1CA9-BED2-4756-8AEF-E0F68B0488B6}" type="datetime1">
              <a:rPr lang="en-US" smtClean="0"/>
              <a:pPr/>
              <a:t>11/7/24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69423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1CA9-BED2-4756-8AEF-E0F68B0488B6}" type="datetime1">
              <a:rPr lang="en-US" smtClean="0"/>
              <a:pPr/>
              <a:t>11/7/24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0683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807273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29B88-C3B0-DEDF-BA89-4FECA7E2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6663161-DCA7-1B0A-C207-F09ADAB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9551DA-AB5E-4A9C-38E9-26E265447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0AA671-B458-75A5-FEDC-88210D822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32EDE-70AC-8A1B-FDCC-E78CADAAE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1CA9-BED2-4756-8AEF-E0F68B0488B6}" type="datetime1">
              <a:rPr lang="en-US" smtClean="0"/>
              <a:pPr/>
              <a:t>11/7/24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064913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E0D1B6-1F1E-CCFB-6D36-DC3039C38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F1688-BA83-03DC-2B74-7A82D939F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2031C9-0B4C-44DA-907A-9CB1434077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11" y="876926"/>
            <a:ext cx="5079113" cy="1356607"/>
          </a:xfrm>
        </p:spPr>
        <p:txBody>
          <a:bodyPr anchor="t" anchorCtr="0">
            <a:normAutofit/>
          </a:bodyPr>
          <a:lstStyle>
            <a:lvl1pPr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10" y="2233534"/>
            <a:ext cx="4205990" cy="28331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2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j-lt"/>
              </a:defRPr>
            </a:lvl3pPr>
            <a:lvl4pPr marL="1371600" indent="0">
              <a:buNone/>
              <a:defRPr sz="1600">
                <a:solidFill>
                  <a:schemeClr val="tx2"/>
                </a:solidFill>
                <a:latin typeface="+mj-lt"/>
              </a:defRPr>
            </a:lvl4pPr>
            <a:lvl5pPr marL="1828800" indent="0">
              <a:buNone/>
              <a:defRPr sz="1600">
                <a:solidFill>
                  <a:schemeClr val="tx2"/>
                </a:solidFill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23592C-4E26-184A-AAED-41EC35AFF551}"/>
              </a:ext>
            </a:extLst>
          </p:cNvPr>
          <p:cNvCxnSpPr/>
          <p:nvPr userDrawn="1"/>
        </p:nvCxnSpPr>
        <p:spPr>
          <a:xfrm>
            <a:off x="0" y="5711252"/>
            <a:ext cx="368758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8C5F28-837A-4354-8BA4-A994BD1D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890" y="6356350"/>
            <a:ext cx="3108434" cy="365125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EDF98A-063D-47C8-8D91-A223F9955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3308" y="6356350"/>
            <a:ext cx="10976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42684A6-77E9-406F-A431-4C57DCAE6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954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90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1CA9-BED2-4756-8AEF-E0F68B0488B6}" type="datetime1">
              <a:rPr lang="en-US" smtClean="0"/>
              <a:pPr/>
              <a:t>11/7/24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9553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1CA9-BED2-4756-8AEF-E0F68B0488B6}" type="datetime1">
              <a:rPr lang="en-US" smtClean="0"/>
              <a:pPr/>
              <a:t>11/7/24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8683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1CA9-BED2-4756-8AEF-E0F68B0488B6}" type="datetime1">
              <a:rPr lang="en-US" smtClean="0"/>
              <a:pPr/>
              <a:t>11/7/24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79166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1CA9-BED2-4756-8AEF-E0F68B0488B6}" type="datetime1">
              <a:rPr lang="en-US" smtClean="0"/>
              <a:pPr/>
              <a:t>11/7/24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9484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4B7E-D172-41E4-BE36-64B5A7E393CD}" type="datetimeFigureOut">
              <a:rPr lang="en-US" noProof="0" smtClean="0"/>
              <a:t>11/7/24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noProof="0"/>
              <a:t>Teach a Course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920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F1CA9-BED2-4756-8AEF-E0F68B0488B6}" type="datetime1">
              <a:rPr lang="en-US" smtClean="0"/>
              <a:pPr/>
              <a:t>11/7/24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0336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A7F1CA9-BED2-4756-8AEF-E0F68B0488B6}" type="datetime1">
              <a:rPr lang="en-US" smtClean="0"/>
              <a:pPr/>
              <a:t>11/7/24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74371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11/7/24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25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3744" r:id="rId13"/>
    <p:sldLayoutId id="2147483745" r:id="rId14"/>
    <p:sldLayoutId id="2147483746" r:id="rId15"/>
    <p:sldLayoutId id="2147483747" r:id="rId16"/>
    <p:sldLayoutId id="2147483748" r:id="rId17"/>
    <p:sldLayoutId id="2147483749" r:id="rId18"/>
    <p:sldLayoutId id="2147483750" r:id="rId19"/>
    <p:sldLayoutId id="2147483751" r:id="rId20"/>
    <p:sldLayoutId id="2147483752" r:id="rId21"/>
    <p:sldLayoutId id="2147484025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group of women working together ">
            <a:extLst>
              <a:ext uri="{FF2B5EF4-FFF2-40B4-BE49-F238E27FC236}">
                <a16:creationId xmlns:a16="http://schemas.microsoft.com/office/drawing/2014/main" id="{0C1659CC-4590-9683-6670-EEE2A7FB4A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480" b="480"/>
          <a:stretch/>
        </p:blipFill>
        <p:spPr/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55420"/>
            <a:ext cx="8563232" cy="3349316"/>
          </a:xfrm>
        </p:spPr>
        <p:txBody>
          <a:bodyPr/>
          <a:lstStyle/>
          <a:p>
            <a:r>
              <a:rPr lang="en-US" dirty="0"/>
              <a:t>Modern </a:t>
            </a:r>
            <a:r>
              <a:rPr lang="en-US" dirty="0" err="1"/>
              <a:t>c++</a:t>
            </a:r>
            <a:br>
              <a:rPr lang="en-US" dirty="0"/>
            </a:b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7566" y="2999911"/>
            <a:ext cx="3767115" cy="1177641"/>
          </a:xfrm>
        </p:spPr>
        <p:txBody>
          <a:bodyPr/>
          <a:lstStyle/>
          <a:p>
            <a:r>
              <a:rPr lang="en-US" sz="2800" dirty="0">
                <a:latin typeface="Arial Rounded MT Bold" panose="020F0704030504030204" pitchFamily="34" charset="77"/>
              </a:rPr>
              <a:t>Visitor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7D834D53-505C-8158-3E44-B67EF695E2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23" r="21087" b="-1"/>
          <a:stretch/>
        </p:blipFill>
        <p:spPr>
          <a:xfrm>
            <a:off x="6311900" y="10"/>
            <a:ext cx="5880100" cy="685799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DB94B7D-E701-34D5-926A-2A504E8F8F3F}"/>
              </a:ext>
            </a:extLst>
          </p:cNvPr>
          <p:cNvSpPr txBox="1">
            <a:spLocks/>
          </p:cNvSpPr>
          <p:nvPr/>
        </p:nvSpPr>
        <p:spPr>
          <a:xfrm>
            <a:off x="83349" y="1353881"/>
            <a:ext cx="6012652" cy="195430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794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394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-apple-system"/>
              </a:rPr>
              <a:t>“The best way to learn is often through simple, clear examples. Shape classes in C++ might seem mundane, but they effectively illustrate the power of object-oriented programming.” 										~</a:t>
            </a:r>
            <a:r>
              <a:rPr lang="en-IN" sz="2400" b="1" dirty="0">
                <a:solidFill>
                  <a:schemeClr val="tx1"/>
                </a:solidFill>
                <a:latin typeface="-apple-system"/>
              </a:rPr>
              <a:t>Bjarne </a:t>
            </a:r>
            <a:r>
              <a:rPr lang="en-IN" sz="2400" b="1" dirty="0" err="1">
                <a:solidFill>
                  <a:schemeClr val="tx1"/>
                </a:solidFill>
                <a:latin typeface="-apple-system"/>
              </a:rPr>
              <a:t>Stroustrup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F0A4EE-3874-7F0B-CAD0-8693B6DBC398}"/>
              </a:ext>
            </a:extLst>
          </p:cNvPr>
          <p:cNvSpPr txBox="1">
            <a:spLocks/>
          </p:cNvSpPr>
          <p:nvPr/>
        </p:nvSpPr>
        <p:spPr>
          <a:xfrm>
            <a:off x="0" y="3941001"/>
            <a:ext cx="6096000" cy="1986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264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794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394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Pct val="92000"/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IN" b="0" i="0" dirty="0">
                <a:solidFill>
                  <a:srgbClr val="111111"/>
                </a:solidFill>
                <a:effectLst/>
                <a:latin typeface="-apple-system"/>
              </a:rPr>
              <a:t>“Using Shape classes in C++ might appear boring, but it’s the perfect way to demonstrate inheritance and polymorphism without unnecessary complexity.”</a:t>
            </a:r>
          </a:p>
          <a:p>
            <a:pPr algn="just"/>
            <a:r>
              <a:rPr lang="en-IN" dirty="0">
                <a:solidFill>
                  <a:srgbClr val="111111"/>
                </a:solidFill>
                <a:latin typeface="-apple-system"/>
              </a:rPr>
              <a:t> 										~</a:t>
            </a:r>
            <a:r>
              <a:rPr lang="en-IN" b="1" i="0" dirty="0">
                <a:solidFill>
                  <a:srgbClr val="111111"/>
                </a:solidFill>
                <a:effectLst/>
                <a:latin typeface="-apple-system"/>
              </a:rPr>
              <a:t>Scott Meyers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4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Visitor Design Pattern ">
            <a:extLst>
              <a:ext uri="{FF2B5EF4-FFF2-40B4-BE49-F238E27FC236}">
                <a16:creationId xmlns:a16="http://schemas.microsoft.com/office/drawing/2014/main" id="{A9EE215C-CFB9-9ABB-CCA9-F07643592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080" y="638508"/>
            <a:ext cx="9449342" cy="491960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72E2D-6F0A-D774-87F5-0ABF8C279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CF65C-CDCB-5E71-118A-C876BDDF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7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14" descr="close up of saw blade on wood">
            <a:extLst>
              <a:ext uri="{FF2B5EF4-FFF2-40B4-BE49-F238E27FC236}">
                <a16:creationId xmlns:a16="http://schemas.microsoft.com/office/drawing/2014/main" id="{5F6978D0-415F-4580-9A46-F5D8C3BF8B6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38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5999" y="342900"/>
            <a:ext cx="609600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11" y="876926"/>
            <a:ext cx="5079113" cy="1356607"/>
          </a:xfrm>
        </p:spPr>
        <p:txBody>
          <a:bodyPr>
            <a:normAutofit/>
          </a:bodyPr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10" y="2233534"/>
            <a:ext cx="4205990" cy="28331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8DB68-2E92-404F-92DB-686F0759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8890" y="6356350"/>
            <a:ext cx="3108434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16CF0-2D6F-4308-84F3-0D90106EF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3308" y="6356350"/>
            <a:ext cx="109769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218F9-AB58-4282-BBEE-677032C75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95442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7" y="1475234"/>
            <a:ext cx="2903172" cy="1088672"/>
          </a:xfrm>
        </p:spPr>
        <p:txBody>
          <a:bodyPr anchor="t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Q &amp; A </a:t>
            </a: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3417" y="4038164"/>
            <a:ext cx="3205640" cy="1088671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76DE935-925F-49AD-A9C2-6284C7807A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3D3917-8912-4844-9F02-0D751C13D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32324C-71C3-4F1C-A370-A2665FF5CD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</TotalTime>
  <Words>109</Words>
  <Application>Microsoft Macintosh PowerPoint</Application>
  <PresentationFormat>Widescreen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Arial Rounded MT Bold</vt:lpstr>
      <vt:lpstr>Calibri</vt:lpstr>
      <vt:lpstr>Gill Sans MT</vt:lpstr>
      <vt:lpstr>Gallery</vt:lpstr>
      <vt:lpstr>Modern c++ </vt:lpstr>
      <vt:lpstr>PowerPoint Presentation</vt:lpstr>
      <vt:lpstr>PowerPoint Presentation</vt:lpstr>
      <vt:lpstr>What next?</vt:lpstr>
      <vt:lpstr>Q &amp; A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Ruth Kumari</dc:creator>
  <cp:lastModifiedBy>Ruth Kumari</cp:lastModifiedBy>
  <cp:revision>3</cp:revision>
  <dcterms:created xsi:type="dcterms:W3CDTF">2024-10-02T14:58:39Z</dcterms:created>
  <dcterms:modified xsi:type="dcterms:W3CDTF">2024-11-07T06:47:32Z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