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60" r:id="rId8"/>
    <p:sldId id="265" r:id="rId9"/>
    <p:sldId id="261" r:id="rId10"/>
    <p:sldId id="266" r:id="rId11"/>
    <p:sldId id="268" r:id="rId12"/>
    <p:sldId id="262" r:id="rId13"/>
    <p:sldId id="267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034A021C-262F-4481-8043-E44FEA2F948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OpenCV</a:t>
          </a:r>
          <a:endParaRPr lang="en-IN"/>
        </a:p>
      </dgm:t>
    </dgm:pt>
    <dgm:pt modelId="{75132458-0FD7-41F4-81DC-B2BA6B893169}" type="parTrans" cxnId="{55E855EF-7BE4-402F-A9B6-79554DB22ED9}">
      <dgm:prSet/>
      <dgm:spPr/>
      <dgm:t>
        <a:bodyPr/>
        <a:lstStyle/>
        <a:p>
          <a:endParaRPr lang="en-IN"/>
        </a:p>
      </dgm:t>
    </dgm:pt>
    <dgm:pt modelId="{6FCACF91-90FD-4479-83A6-1C4B017F072B}" type="sibTrans" cxnId="{55E855EF-7BE4-402F-A9B6-79554DB22ED9}">
      <dgm:prSet/>
      <dgm:spPr/>
      <dgm:t>
        <a:bodyPr/>
        <a:lstStyle/>
        <a:p>
          <a:endParaRPr lang="en-IN"/>
        </a:p>
      </dgm:t>
    </dgm:pt>
    <dgm:pt modelId="{D4B6FE09-6861-4B73-8827-7CC2E84DE4B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IBM Cloud</a:t>
          </a:r>
          <a:endParaRPr lang="en-IN"/>
        </a:p>
      </dgm:t>
    </dgm:pt>
    <dgm:pt modelId="{2AF4C991-C896-4D20-89DF-80AC6F072DD4}" type="parTrans" cxnId="{5B2EED31-4BA8-42CC-BB77-DF01D4AF58F0}">
      <dgm:prSet/>
      <dgm:spPr/>
      <dgm:t>
        <a:bodyPr/>
        <a:lstStyle/>
        <a:p>
          <a:endParaRPr lang="en-IN"/>
        </a:p>
      </dgm:t>
    </dgm:pt>
    <dgm:pt modelId="{8868A29C-7043-431F-A186-1A7AC053C618}" type="sibTrans" cxnId="{5B2EED31-4BA8-42CC-BB77-DF01D4AF58F0}">
      <dgm:prSet/>
      <dgm:spPr/>
      <dgm:t>
        <a:bodyPr/>
        <a:lstStyle/>
        <a:p>
          <a:endParaRPr lang="en-IN"/>
        </a:p>
      </dgm:t>
    </dgm:pt>
    <dgm:pt modelId="{F6CD5F70-131F-4F01-8B39-3B039A25622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Node-Red</a:t>
          </a:r>
          <a:endParaRPr lang="en-IN"/>
        </a:p>
      </dgm:t>
    </dgm:pt>
    <dgm:pt modelId="{B6AF9FEF-10D4-4096-BD1E-E20584C41990}" type="parTrans" cxnId="{0A3F996C-8940-418F-90EE-ED0CE3CCDD89}">
      <dgm:prSet/>
      <dgm:spPr/>
      <dgm:t>
        <a:bodyPr/>
        <a:lstStyle/>
        <a:p>
          <a:endParaRPr lang="en-IN"/>
        </a:p>
      </dgm:t>
    </dgm:pt>
    <dgm:pt modelId="{9FEF4253-C460-4050-BB6A-A40EF1733838}" type="sibTrans" cxnId="{0A3F996C-8940-418F-90EE-ED0CE3CCDD89}">
      <dgm:prSet/>
      <dgm:spPr/>
      <dgm:t>
        <a:bodyPr/>
        <a:lstStyle/>
        <a:p>
          <a:endParaRPr lang="en-IN"/>
        </a:p>
      </dgm:t>
    </dgm:pt>
    <dgm:pt modelId="{73DB8A41-80C2-4194-B6D5-BA988362F20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MIT App Inventor</a:t>
          </a:r>
          <a:endParaRPr lang="en-IN"/>
        </a:p>
      </dgm:t>
    </dgm:pt>
    <dgm:pt modelId="{5B3BAFBB-BEFE-4A9E-9ED7-9A54820DBD99}" type="parTrans" cxnId="{3DE9973F-2DF6-49FB-914A-61B74F73F86D}">
      <dgm:prSet/>
      <dgm:spPr/>
      <dgm:t>
        <a:bodyPr/>
        <a:lstStyle/>
        <a:p>
          <a:endParaRPr lang="en-IN"/>
        </a:p>
      </dgm:t>
    </dgm:pt>
    <dgm:pt modelId="{010C36FB-4BF4-46A0-9799-42C3B416C30B}" type="sibTrans" cxnId="{3DE9973F-2DF6-49FB-914A-61B74F73F86D}">
      <dgm:prSet/>
      <dgm:spPr/>
      <dgm:t>
        <a:bodyPr/>
        <a:lstStyle/>
        <a:p>
          <a:endParaRPr lang="en-IN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9B5D1B87-AB89-43C3-81C0-ABD409B0E2DE}" type="pres">
      <dgm:prSet presAssocID="{034A021C-262F-4481-8043-E44FEA2F9480}" presName="parentLin" presStyleCnt="0"/>
      <dgm:spPr/>
    </dgm:pt>
    <dgm:pt modelId="{D7B4C23E-C301-4AD9-B0CD-D22CF533D844}" type="pres">
      <dgm:prSet presAssocID="{034A021C-262F-4481-8043-E44FEA2F9480}" presName="parentLeftMargin" presStyleLbl="node1" presStyleIdx="0" presStyleCnt="4"/>
      <dgm:spPr/>
    </dgm:pt>
    <dgm:pt modelId="{235D9E74-CFF0-47CE-BFB6-4493514E347B}" type="pres">
      <dgm:prSet presAssocID="{034A021C-262F-4481-8043-E44FEA2F94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4C2AE2-8D7D-43B6-9FF7-BF238B5CECE4}" type="pres">
      <dgm:prSet presAssocID="{034A021C-262F-4481-8043-E44FEA2F9480}" presName="negativeSpace" presStyleCnt="0"/>
      <dgm:spPr/>
    </dgm:pt>
    <dgm:pt modelId="{6EE2A65E-6ED2-4905-AE98-4F01CE98144A}" type="pres">
      <dgm:prSet presAssocID="{034A021C-262F-4481-8043-E44FEA2F9480}" presName="childText" presStyleLbl="conFgAcc1" presStyleIdx="0" presStyleCnt="4">
        <dgm:presLayoutVars>
          <dgm:bulletEnabled val="1"/>
        </dgm:presLayoutVars>
      </dgm:prSet>
      <dgm:spPr/>
    </dgm:pt>
    <dgm:pt modelId="{7C8ECF93-F8FF-4413-BED8-DA4477A03902}" type="pres">
      <dgm:prSet presAssocID="{6FCACF91-90FD-4479-83A6-1C4B017F072B}" presName="spaceBetweenRectangles" presStyleCnt="0"/>
      <dgm:spPr/>
    </dgm:pt>
    <dgm:pt modelId="{D6AB0136-7793-4513-BCDF-EF0DADC1197A}" type="pres">
      <dgm:prSet presAssocID="{D4B6FE09-6861-4B73-8827-7CC2E84DE4B2}" presName="parentLin" presStyleCnt="0"/>
      <dgm:spPr/>
    </dgm:pt>
    <dgm:pt modelId="{464F7888-052C-4326-B546-4EF8E9BBF7F2}" type="pres">
      <dgm:prSet presAssocID="{D4B6FE09-6861-4B73-8827-7CC2E84DE4B2}" presName="parentLeftMargin" presStyleLbl="node1" presStyleIdx="0" presStyleCnt="4"/>
      <dgm:spPr/>
    </dgm:pt>
    <dgm:pt modelId="{3D3A2BCF-B8AE-4181-80C9-6A6769F603ED}" type="pres">
      <dgm:prSet presAssocID="{D4B6FE09-6861-4B73-8827-7CC2E84DE4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F88048-39E5-456C-8568-864BFD0936A5}" type="pres">
      <dgm:prSet presAssocID="{D4B6FE09-6861-4B73-8827-7CC2E84DE4B2}" presName="negativeSpace" presStyleCnt="0"/>
      <dgm:spPr/>
    </dgm:pt>
    <dgm:pt modelId="{551DFC28-57DE-4C69-B329-DB41F79A1CDB}" type="pres">
      <dgm:prSet presAssocID="{D4B6FE09-6861-4B73-8827-7CC2E84DE4B2}" presName="childText" presStyleLbl="conFgAcc1" presStyleIdx="1" presStyleCnt="4">
        <dgm:presLayoutVars>
          <dgm:bulletEnabled val="1"/>
        </dgm:presLayoutVars>
      </dgm:prSet>
      <dgm:spPr/>
    </dgm:pt>
    <dgm:pt modelId="{54D06F88-B099-4D70-A530-442F1AFD1F17}" type="pres">
      <dgm:prSet presAssocID="{8868A29C-7043-431F-A186-1A7AC053C618}" presName="spaceBetweenRectangles" presStyleCnt="0"/>
      <dgm:spPr/>
    </dgm:pt>
    <dgm:pt modelId="{263D2DCA-F9A8-4AC6-9044-1AF9E5F13433}" type="pres">
      <dgm:prSet presAssocID="{F6CD5F70-131F-4F01-8B39-3B039A256224}" presName="parentLin" presStyleCnt="0"/>
      <dgm:spPr/>
    </dgm:pt>
    <dgm:pt modelId="{CAE7EDF2-1392-4DD6-87E6-29F38E5389C6}" type="pres">
      <dgm:prSet presAssocID="{F6CD5F70-131F-4F01-8B39-3B039A256224}" presName="parentLeftMargin" presStyleLbl="node1" presStyleIdx="1" presStyleCnt="4"/>
      <dgm:spPr/>
    </dgm:pt>
    <dgm:pt modelId="{E6F5CBAE-05D1-4EC0-84B9-18BF45A0C155}" type="pres">
      <dgm:prSet presAssocID="{F6CD5F70-131F-4F01-8B39-3B039A2562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D29E1B-741A-4483-AE4B-11B293874783}" type="pres">
      <dgm:prSet presAssocID="{F6CD5F70-131F-4F01-8B39-3B039A256224}" presName="negativeSpace" presStyleCnt="0"/>
      <dgm:spPr/>
    </dgm:pt>
    <dgm:pt modelId="{8D4E36B5-2345-407F-AE9B-842A1E02DF31}" type="pres">
      <dgm:prSet presAssocID="{F6CD5F70-131F-4F01-8B39-3B039A256224}" presName="childText" presStyleLbl="conFgAcc1" presStyleIdx="2" presStyleCnt="4">
        <dgm:presLayoutVars>
          <dgm:bulletEnabled val="1"/>
        </dgm:presLayoutVars>
      </dgm:prSet>
      <dgm:spPr/>
    </dgm:pt>
    <dgm:pt modelId="{0ADA80A8-5D91-4090-8CC8-0E88FC03DB75}" type="pres">
      <dgm:prSet presAssocID="{9FEF4253-C460-4050-BB6A-A40EF1733838}" presName="spaceBetweenRectangles" presStyleCnt="0"/>
      <dgm:spPr/>
    </dgm:pt>
    <dgm:pt modelId="{1DCFB18B-E287-467A-8660-2A1CAD7E8BF8}" type="pres">
      <dgm:prSet presAssocID="{73DB8A41-80C2-4194-B6D5-BA988362F207}" presName="parentLin" presStyleCnt="0"/>
      <dgm:spPr/>
    </dgm:pt>
    <dgm:pt modelId="{4AD411F7-EBF3-4F29-BACE-400C19A58E02}" type="pres">
      <dgm:prSet presAssocID="{73DB8A41-80C2-4194-B6D5-BA988362F207}" presName="parentLeftMargin" presStyleLbl="node1" presStyleIdx="2" presStyleCnt="4"/>
      <dgm:spPr/>
    </dgm:pt>
    <dgm:pt modelId="{9AD647D2-A4E8-4089-9144-86CCDC2B080B}" type="pres">
      <dgm:prSet presAssocID="{73DB8A41-80C2-4194-B6D5-BA988362F2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FF3813-F70F-469E-9F03-7DB06C9F392A}" type="pres">
      <dgm:prSet presAssocID="{73DB8A41-80C2-4194-B6D5-BA988362F207}" presName="negativeSpace" presStyleCnt="0"/>
      <dgm:spPr/>
    </dgm:pt>
    <dgm:pt modelId="{DE36F230-EE7C-4A1B-AF18-8BFB92A000FE}" type="pres">
      <dgm:prSet presAssocID="{73DB8A41-80C2-4194-B6D5-BA988362F2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943DC1D-6079-42E7-B245-95A4DCB908A3}" type="presOf" srcId="{73DB8A41-80C2-4194-B6D5-BA988362F207}" destId="{9AD647D2-A4E8-4089-9144-86CCDC2B080B}" srcOrd="1" destOrd="0" presId="urn:microsoft.com/office/officeart/2005/8/layout/list1"/>
    <dgm:cxn modelId="{737BC91E-92D7-44BC-B502-0C70C2B7AD0F}" type="presOf" srcId="{F6CD5F70-131F-4F01-8B39-3B039A256224}" destId="{CAE7EDF2-1392-4DD6-87E6-29F38E5389C6}" srcOrd="0" destOrd="0" presId="urn:microsoft.com/office/officeart/2005/8/layout/list1"/>
    <dgm:cxn modelId="{5B2EED31-4BA8-42CC-BB77-DF01D4AF58F0}" srcId="{1E11E206-3F6C-4535-B4C2-1852A1175E7D}" destId="{D4B6FE09-6861-4B73-8827-7CC2E84DE4B2}" srcOrd="1" destOrd="0" parTransId="{2AF4C991-C896-4D20-89DF-80AC6F072DD4}" sibTransId="{8868A29C-7043-431F-A186-1A7AC053C618}"/>
    <dgm:cxn modelId="{84016235-B34F-4B20-8DE3-DF66C3558410}" type="presOf" srcId="{73DB8A41-80C2-4194-B6D5-BA988362F207}" destId="{4AD411F7-EBF3-4F29-BACE-400C19A58E02}" srcOrd="0" destOrd="0" presId="urn:microsoft.com/office/officeart/2005/8/layout/list1"/>
    <dgm:cxn modelId="{3DE9973F-2DF6-49FB-914A-61B74F73F86D}" srcId="{1E11E206-3F6C-4535-B4C2-1852A1175E7D}" destId="{73DB8A41-80C2-4194-B6D5-BA988362F207}" srcOrd="3" destOrd="0" parTransId="{5B3BAFBB-BEFE-4A9E-9ED7-9A54820DBD99}" sibTransId="{010C36FB-4BF4-46A0-9799-42C3B416C30B}"/>
    <dgm:cxn modelId="{B5D6B45B-9A78-479E-A78F-702849400432}" type="presOf" srcId="{034A021C-262F-4481-8043-E44FEA2F9480}" destId="{235D9E74-CFF0-47CE-BFB6-4493514E347B}" srcOrd="1" destOrd="0" presId="urn:microsoft.com/office/officeart/2005/8/layout/list1"/>
    <dgm:cxn modelId="{822F9F42-6326-42C9-93B9-6306C7288FF5}" type="presOf" srcId="{D4B6FE09-6861-4B73-8827-7CC2E84DE4B2}" destId="{3D3A2BCF-B8AE-4181-80C9-6A6769F603ED}" srcOrd="1" destOrd="0" presId="urn:microsoft.com/office/officeart/2005/8/layout/list1"/>
    <dgm:cxn modelId="{0A3F996C-8940-418F-90EE-ED0CE3CCDD89}" srcId="{1E11E206-3F6C-4535-B4C2-1852A1175E7D}" destId="{F6CD5F70-131F-4F01-8B39-3B039A256224}" srcOrd="2" destOrd="0" parTransId="{B6AF9FEF-10D4-4096-BD1E-E20584C41990}" sibTransId="{9FEF4253-C460-4050-BB6A-A40EF1733838}"/>
    <dgm:cxn modelId="{BF80D753-CDCD-4FAE-9C21-4B6C9110DE51}" type="presOf" srcId="{034A021C-262F-4481-8043-E44FEA2F9480}" destId="{D7B4C23E-C301-4AD9-B0CD-D22CF533D844}" srcOrd="0" destOrd="0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A72140AD-2FEB-48D1-8656-F04C68D76FC4}" type="presOf" srcId="{F6CD5F70-131F-4F01-8B39-3B039A256224}" destId="{E6F5CBAE-05D1-4EC0-84B9-18BF45A0C155}" srcOrd="1" destOrd="0" presId="urn:microsoft.com/office/officeart/2005/8/layout/list1"/>
    <dgm:cxn modelId="{55E855EF-7BE4-402F-A9B6-79554DB22ED9}" srcId="{1E11E206-3F6C-4535-B4C2-1852A1175E7D}" destId="{034A021C-262F-4481-8043-E44FEA2F9480}" srcOrd="0" destOrd="0" parTransId="{75132458-0FD7-41F4-81DC-B2BA6B893169}" sibTransId="{6FCACF91-90FD-4479-83A6-1C4B017F072B}"/>
    <dgm:cxn modelId="{362292F6-A13A-4B25-AE42-C396C6DC9E51}" type="presOf" srcId="{D4B6FE09-6861-4B73-8827-7CC2E84DE4B2}" destId="{464F7888-052C-4326-B546-4EF8E9BBF7F2}" srcOrd="0" destOrd="0" presId="urn:microsoft.com/office/officeart/2005/8/layout/list1"/>
    <dgm:cxn modelId="{13687DDE-0246-4A4E-97F1-6A15AE3A09A8}" type="presParOf" srcId="{1A148C7C-2DF7-4A3E-8B60-CD1BB656DEB0}" destId="{9B5D1B87-AB89-43C3-81C0-ABD409B0E2DE}" srcOrd="0" destOrd="0" presId="urn:microsoft.com/office/officeart/2005/8/layout/list1"/>
    <dgm:cxn modelId="{DA3733B3-AFB3-472A-919A-F9682AD9A7FC}" type="presParOf" srcId="{9B5D1B87-AB89-43C3-81C0-ABD409B0E2DE}" destId="{D7B4C23E-C301-4AD9-B0CD-D22CF533D844}" srcOrd="0" destOrd="0" presId="urn:microsoft.com/office/officeart/2005/8/layout/list1"/>
    <dgm:cxn modelId="{3AC94FB7-D803-4E02-88D6-603ECE6BF843}" type="presParOf" srcId="{9B5D1B87-AB89-43C3-81C0-ABD409B0E2DE}" destId="{235D9E74-CFF0-47CE-BFB6-4493514E347B}" srcOrd="1" destOrd="0" presId="urn:microsoft.com/office/officeart/2005/8/layout/list1"/>
    <dgm:cxn modelId="{2DA91B9B-2395-4EB9-AA1B-80CBD4FE6187}" type="presParOf" srcId="{1A148C7C-2DF7-4A3E-8B60-CD1BB656DEB0}" destId="{944C2AE2-8D7D-43B6-9FF7-BF238B5CECE4}" srcOrd="1" destOrd="0" presId="urn:microsoft.com/office/officeart/2005/8/layout/list1"/>
    <dgm:cxn modelId="{79528B88-3BD8-4127-A53F-02CF54C8CD1E}" type="presParOf" srcId="{1A148C7C-2DF7-4A3E-8B60-CD1BB656DEB0}" destId="{6EE2A65E-6ED2-4905-AE98-4F01CE98144A}" srcOrd="2" destOrd="0" presId="urn:microsoft.com/office/officeart/2005/8/layout/list1"/>
    <dgm:cxn modelId="{0A0E9026-B66B-4242-934A-D30D44571712}" type="presParOf" srcId="{1A148C7C-2DF7-4A3E-8B60-CD1BB656DEB0}" destId="{7C8ECF93-F8FF-4413-BED8-DA4477A03902}" srcOrd="3" destOrd="0" presId="urn:microsoft.com/office/officeart/2005/8/layout/list1"/>
    <dgm:cxn modelId="{C46B87EE-6D21-45C9-BC3B-DEC4DCB85467}" type="presParOf" srcId="{1A148C7C-2DF7-4A3E-8B60-CD1BB656DEB0}" destId="{D6AB0136-7793-4513-BCDF-EF0DADC1197A}" srcOrd="4" destOrd="0" presId="urn:microsoft.com/office/officeart/2005/8/layout/list1"/>
    <dgm:cxn modelId="{07E06387-CF4E-4FB4-B8AE-CD58D1BD53FF}" type="presParOf" srcId="{D6AB0136-7793-4513-BCDF-EF0DADC1197A}" destId="{464F7888-052C-4326-B546-4EF8E9BBF7F2}" srcOrd="0" destOrd="0" presId="urn:microsoft.com/office/officeart/2005/8/layout/list1"/>
    <dgm:cxn modelId="{2F94EF74-6114-4DCE-BCCD-793BAAF6C73D}" type="presParOf" srcId="{D6AB0136-7793-4513-BCDF-EF0DADC1197A}" destId="{3D3A2BCF-B8AE-4181-80C9-6A6769F603ED}" srcOrd="1" destOrd="0" presId="urn:microsoft.com/office/officeart/2005/8/layout/list1"/>
    <dgm:cxn modelId="{CF97D292-0F2D-4D9F-8EE1-C79ABF4C2799}" type="presParOf" srcId="{1A148C7C-2DF7-4A3E-8B60-CD1BB656DEB0}" destId="{65F88048-39E5-456C-8568-864BFD0936A5}" srcOrd="5" destOrd="0" presId="urn:microsoft.com/office/officeart/2005/8/layout/list1"/>
    <dgm:cxn modelId="{D9F31325-FD75-46CB-B374-DF6EEA246AB5}" type="presParOf" srcId="{1A148C7C-2DF7-4A3E-8B60-CD1BB656DEB0}" destId="{551DFC28-57DE-4C69-B329-DB41F79A1CDB}" srcOrd="6" destOrd="0" presId="urn:microsoft.com/office/officeart/2005/8/layout/list1"/>
    <dgm:cxn modelId="{E3153984-06B6-472A-9378-DCDEBCE13785}" type="presParOf" srcId="{1A148C7C-2DF7-4A3E-8B60-CD1BB656DEB0}" destId="{54D06F88-B099-4D70-A530-442F1AFD1F17}" srcOrd="7" destOrd="0" presId="urn:microsoft.com/office/officeart/2005/8/layout/list1"/>
    <dgm:cxn modelId="{62DD20A2-E74A-4048-A82F-A8193BB21653}" type="presParOf" srcId="{1A148C7C-2DF7-4A3E-8B60-CD1BB656DEB0}" destId="{263D2DCA-F9A8-4AC6-9044-1AF9E5F13433}" srcOrd="8" destOrd="0" presId="urn:microsoft.com/office/officeart/2005/8/layout/list1"/>
    <dgm:cxn modelId="{DB8997E1-9C17-4D6E-B381-A416FC89A866}" type="presParOf" srcId="{263D2DCA-F9A8-4AC6-9044-1AF9E5F13433}" destId="{CAE7EDF2-1392-4DD6-87E6-29F38E5389C6}" srcOrd="0" destOrd="0" presId="urn:microsoft.com/office/officeart/2005/8/layout/list1"/>
    <dgm:cxn modelId="{946F52A8-8AB2-41F9-A675-BA48E45BCED0}" type="presParOf" srcId="{263D2DCA-F9A8-4AC6-9044-1AF9E5F13433}" destId="{E6F5CBAE-05D1-4EC0-84B9-18BF45A0C155}" srcOrd="1" destOrd="0" presId="urn:microsoft.com/office/officeart/2005/8/layout/list1"/>
    <dgm:cxn modelId="{F3910602-8C7B-49BD-8B63-D1B79E94750F}" type="presParOf" srcId="{1A148C7C-2DF7-4A3E-8B60-CD1BB656DEB0}" destId="{CFD29E1B-741A-4483-AE4B-11B293874783}" srcOrd="9" destOrd="0" presId="urn:microsoft.com/office/officeart/2005/8/layout/list1"/>
    <dgm:cxn modelId="{A0E541BC-F4CB-4E09-B0C0-73884D327031}" type="presParOf" srcId="{1A148C7C-2DF7-4A3E-8B60-CD1BB656DEB0}" destId="{8D4E36B5-2345-407F-AE9B-842A1E02DF31}" srcOrd="10" destOrd="0" presId="urn:microsoft.com/office/officeart/2005/8/layout/list1"/>
    <dgm:cxn modelId="{FDDB23AD-3457-4910-9D51-8023E6B626F0}" type="presParOf" srcId="{1A148C7C-2DF7-4A3E-8B60-CD1BB656DEB0}" destId="{0ADA80A8-5D91-4090-8CC8-0E88FC03DB75}" srcOrd="11" destOrd="0" presId="urn:microsoft.com/office/officeart/2005/8/layout/list1"/>
    <dgm:cxn modelId="{49918A26-21EA-4445-A8CE-D8772517EF8A}" type="presParOf" srcId="{1A148C7C-2DF7-4A3E-8B60-CD1BB656DEB0}" destId="{1DCFB18B-E287-467A-8660-2A1CAD7E8BF8}" srcOrd="12" destOrd="0" presId="urn:microsoft.com/office/officeart/2005/8/layout/list1"/>
    <dgm:cxn modelId="{1BD544E4-994D-4FB7-A463-57348F919007}" type="presParOf" srcId="{1DCFB18B-E287-467A-8660-2A1CAD7E8BF8}" destId="{4AD411F7-EBF3-4F29-BACE-400C19A58E02}" srcOrd="0" destOrd="0" presId="urn:microsoft.com/office/officeart/2005/8/layout/list1"/>
    <dgm:cxn modelId="{02E9DAD6-6FBA-4BC3-BF19-8BFF5DD845E7}" type="presParOf" srcId="{1DCFB18B-E287-467A-8660-2A1CAD7E8BF8}" destId="{9AD647D2-A4E8-4089-9144-86CCDC2B080B}" srcOrd="1" destOrd="0" presId="urn:microsoft.com/office/officeart/2005/8/layout/list1"/>
    <dgm:cxn modelId="{FD22D971-487E-4855-93E0-5E080F158E64}" type="presParOf" srcId="{1A148C7C-2DF7-4A3E-8B60-CD1BB656DEB0}" destId="{76FF3813-F70F-469E-9F03-7DB06C9F392A}" srcOrd="13" destOrd="0" presId="urn:microsoft.com/office/officeart/2005/8/layout/list1"/>
    <dgm:cxn modelId="{57FC66F6-67C3-4E42-937B-F43BCB830711}" type="presParOf" srcId="{1A148C7C-2DF7-4A3E-8B60-CD1BB656DEB0}" destId="{DE36F230-EE7C-4A1B-AF18-8BFB92A000F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2A65E-6ED2-4905-AE98-4F01CE98144A}">
      <dsp:nvSpPr>
        <dsp:cNvPr id="0" name=""/>
        <dsp:cNvSpPr/>
      </dsp:nvSpPr>
      <dsp:spPr>
        <a:xfrm>
          <a:off x="0" y="369479"/>
          <a:ext cx="7726680" cy="554400"/>
        </a:xfrm>
        <a:prstGeom prst="rect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D9E74-CFF0-47CE-BFB6-4493514E347B}">
      <dsp:nvSpPr>
        <dsp:cNvPr id="0" name=""/>
        <dsp:cNvSpPr/>
      </dsp:nvSpPr>
      <dsp:spPr>
        <a:xfrm>
          <a:off x="386334" y="44759"/>
          <a:ext cx="540867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200" kern="1200"/>
            <a:t>OpenCV</a:t>
          </a:r>
          <a:endParaRPr lang="en-IN" sz="2200" kern="1200"/>
        </a:p>
      </dsp:txBody>
      <dsp:txXfrm>
        <a:off x="418037" y="76462"/>
        <a:ext cx="5345270" cy="586034"/>
      </dsp:txXfrm>
    </dsp:sp>
    <dsp:sp modelId="{551DFC28-57DE-4C69-B329-DB41F79A1CDB}">
      <dsp:nvSpPr>
        <dsp:cNvPr id="0" name=""/>
        <dsp:cNvSpPr/>
      </dsp:nvSpPr>
      <dsp:spPr>
        <a:xfrm>
          <a:off x="0" y="1367399"/>
          <a:ext cx="7726680" cy="554400"/>
        </a:xfrm>
        <a:prstGeom prst="rect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A2BCF-B8AE-4181-80C9-6A6769F603ED}">
      <dsp:nvSpPr>
        <dsp:cNvPr id="0" name=""/>
        <dsp:cNvSpPr/>
      </dsp:nvSpPr>
      <dsp:spPr>
        <a:xfrm>
          <a:off x="386334" y="1042679"/>
          <a:ext cx="540867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200" kern="1200"/>
            <a:t>IBM Cloud</a:t>
          </a:r>
          <a:endParaRPr lang="en-IN" sz="2200" kern="1200"/>
        </a:p>
      </dsp:txBody>
      <dsp:txXfrm>
        <a:off x="418037" y="1074382"/>
        <a:ext cx="5345270" cy="586034"/>
      </dsp:txXfrm>
    </dsp:sp>
    <dsp:sp modelId="{8D4E36B5-2345-407F-AE9B-842A1E02DF31}">
      <dsp:nvSpPr>
        <dsp:cNvPr id="0" name=""/>
        <dsp:cNvSpPr/>
      </dsp:nvSpPr>
      <dsp:spPr>
        <a:xfrm>
          <a:off x="0" y="2365319"/>
          <a:ext cx="7726680" cy="554400"/>
        </a:xfrm>
        <a:prstGeom prst="rect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5CBAE-05D1-4EC0-84B9-18BF45A0C155}">
      <dsp:nvSpPr>
        <dsp:cNvPr id="0" name=""/>
        <dsp:cNvSpPr/>
      </dsp:nvSpPr>
      <dsp:spPr>
        <a:xfrm>
          <a:off x="386334" y="2040599"/>
          <a:ext cx="540867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200" kern="1200"/>
            <a:t>Node-Red</a:t>
          </a:r>
          <a:endParaRPr lang="en-IN" sz="2200" kern="1200"/>
        </a:p>
      </dsp:txBody>
      <dsp:txXfrm>
        <a:off x="418037" y="2072302"/>
        <a:ext cx="5345270" cy="586034"/>
      </dsp:txXfrm>
    </dsp:sp>
    <dsp:sp modelId="{DE36F230-EE7C-4A1B-AF18-8BFB92A000FE}">
      <dsp:nvSpPr>
        <dsp:cNvPr id="0" name=""/>
        <dsp:cNvSpPr/>
      </dsp:nvSpPr>
      <dsp:spPr>
        <a:xfrm>
          <a:off x="0" y="3363240"/>
          <a:ext cx="7726680" cy="554400"/>
        </a:xfrm>
        <a:prstGeom prst="rect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647D2-A4E8-4089-9144-86CCDC2B080B}">
      <dsp:nvSpPr>
        <dsp:cNvPr id="0" name=""/>
        <dsp:cNvSpPr/>
      </dsp:nvSpPr>
      <dsp:spPr>
        <a:xfrm>
          <a:off x="386334" y="3038520"/>
          <a:ext cx="540867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200" kern="1200"/>
            <a:t>MIT App Inventor</a:t>
          </a:r>
          <a:endParaRPr lang="en-IN" sz="2200" kern="1200"/>
        </a:p>
      </dsp:txBody>
      <dsp:txXfrm>
        <a:off x="418037" y="3070223"/>
        <a:ext cx="5345270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1/18/2020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699792" y="188640"/>
            <a:ext cx="6191696" cy="2493640"/>
          </a:xfrm>
        </p:spPr>
        <p:txBody>
          <a:bodyPr/>
          <a:lstStyle/>
          <a:p>
            <a:r>
              <a:rPr lang="en-US" dirty="0" err="1"/>
              <a:t>RealTime</a:t>
            </a:r>
            <a:br>
              <a:rPr lang="en-US" dirty="0"/>
            </a:br>
            <a:r>
              <a:rPr lang="en-US" b="0" dirty="0"/>
              <a:t>Face Recognition</a:t>
            </a:r>
            <a:br>
              <a:rPr lang="en-US" b="0" dirty="0"/>
            </a:br>
            <a:r>
              <a:rPr lang="en-US" b="0" dirty="0"/>
              <a:t>Using IoT &amp; IBM Cloud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2027606"/>
          </a:xfrm>
        </p:spPr>
        <p:txBody>
          <a:bodyPr/>
          <a:lstStyle/>
          <a:p>
            <a:pPr algn="r"/>
            <a:r>
              <a:rPr lang="en-US" dirty="0"/>
              <a:t>G S SAI GANESH</a:t>
            </a:r>
          </a:p>
          <a:p>
            <a:pPr algn="r"/>
            <a:r>
              <a:rPr lang="en-US" dirty="0"/>
              <a:t>CH ROHIT</a:t>
            </a:r>
          </a:p>
          <a:p>
            <a:pPr algn="r"/>
            <a:r>
              <a:rPr lang="en-US" dirty="0"/>
              <a:t>ANAND 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263D-3198-46C5-8EB6-3AC563B9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 BLOCKS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DD343-D0B5-4E73-9AFC-2396C97FC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17" y="1600200"/>
            <a:ext cx="8123766" cy="4572000"/>
          </a:xfrm>
        </p:spPr>
      </p:pic>
    </p:spTree>
    <p:extLst>
      <p:ext uri="{BB962C8B-B14F-4D97-AF65-F5344CB8AC3E}">
        <p14:creationId xmlns:p14="http://schemas.microsoft.com/office/powerpoint/2010/main" val="268241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365395"/>
            <a:ext cx="5715000" cy="799306"/>
          </a:xfrm>
        </p:spPr>
        <p:txBody>
          <a:bodyPr/>
          <a:lstStyle/>
          <a:p>
            <a:r>
              <a:rPr lang="en-US" dirty="0"/>
              <a:t>LINK TO OUR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1702"/>
            <a:ext cx="8229600" cy="19008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https://drive.google.com/open?id=1ynTJ-r4I1ukpda1dBMgKXMtwnT0fh6Dz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WORK </a:t>
            </a:r>
            <a:r>
              <a:rPr lang="en-US" dirty="0"/>
              <a:t>FLOW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Detect Face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Recognize The Detected Face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17372" y="3554936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Publish Detected Names </a:t>
              </a:r>
              <a:r>
                <a:rPr lang="en-US" sz="1500" dirty="0"/>
                <a:t>t</a:t>
              </a:r>
              <a:r>
                <a:rPr lang="en-US" sz="1500" kern="1200" dirty="0"/>
                <a:t>o Cloud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6930" y="4314337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Parsing The Cloud Data Through Node-Red </a:t>
              </a:r>
              <a:endParaRPr lang="en-US" sz="1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4739404"/>
            <a:ext cx="2592140" cy="523540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Dashboard</a:t>
              </a:r>
              <a:endParaRPr lang="en-US" sz="13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230194"/>
            <a:ext cx="2592140" cy="581680"/>
            <a:chOff x="5485060" y="3850972"/>
            <a:chExt cx="2740521" cy="703066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0" y="3850970"/>
              <a:ext cx="2740521" cy="70306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Mobile App</a:t>
              </a:r>
              <a:endParaRPr lang="en-US" sz="1300" kern="1200" dirty="0"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856183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556792"/>
            <a:ext cx="8149590" cy="4525963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Installing OpenCV.</a:t>
            </a:r>
            <a:endParaRPr lang="en-IN" dirty="0"/>
          </a:p>
          <a:p>
            <a:pPr lvl="0"/>
            <a:r>
              <a:rPr lang="en-US" dirty="0"/>
              <a:t>Creating IBM Cloud Services. </a:t>
            </a:r>
            <a:endParaRPr lang="en-IN" dirty="0"/>
          </a:p>
          <a:p>
            <a:pPr lvl="0"/>
            <a:r>
              <a:rPr lang="en-US" dirty="0"/>
              <a:t>Getting Service Credentials From IBM.</a:t>
            </a:r>
            <a:endParaRPr lang="en-IN" dirty="0"/>
          </a:p>
          <a:p>
            <a:pPr lvl="0"/>
            <a:r>
              <a:rPr lang="en-US" dirty="0"/>
              <a:t>Creating Node-Red Flow.</a:t>
            </a:r>
            <a:endParaRPr lang="en-IN" dirty="0"/>
          </a:p>
          <a:p>
            <a:pPr lvl="0"/>
            <a:r>
              <a:rPr lang="en-US" dirty="0"/>
              <a:t>Creating MIT-App.</a:t>
            </a:r>
            <a:endParaRPr lang="en-IN" dirty="0"/>
          </a:p>
          <a:p>
            <a:pPr lvl="0"/>
            <a:r>
              <a:rPr lang="en-US" dirty="0"/>
              <a:t>Establishing Communication Between These Services.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A6A7-056A-42BB-A613-7774AEE4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198"/>
            <a:ext cx="5508104" cy="675926"/>
          </a:xfrm>
        </p:spPr>
        <p:txBody>
          <a:bodyPr/>
          <a:lstStyle/>
          <a:p>
            <a:r>
              <a:rPr lang="en-US" dirty="0"/>
              <a:t> VISUAL STUDIO CODE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F3E3B1-ECFD-4A1D-8A1A-54299EB63A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007" y="1740193"/>
            <a:ext cx="8053611" cy="4525962"/>
          </a:xfrm>
        </p:spPr>
      </p:pic>
    </p:spTree>
    <p:extLst>
      <p:ext uri="{BB962C8B-B14F-4D97-AF65-F5344CB8AC3E}">
        <p14:creationId xmlns:p14="http://schemas.microsoft.com/office/powerpoint/2010/main" val="8475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643" y="184320"/>
            <a:ext cx="6226541" cy="675926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7FAE1-74AD-427E-B64B-1BCED503D05B}"/>
              </a:ext>
            </a:extLst>
          </p:cNvPr>
          <p:cNvSpPr/>
          <p:nvPr/>
        </p:nvSpPr>
        <p:spPr>
          <a:xfrm>
            <a:off x="0" y="1772816"/>
            <a:ext cx="88924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Task 1 – Writing a Python Code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2 – Importing Required Libraries Along with OpenCV.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3 - Provide a set of images to the python code to utilize them as known    	 faces.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4 – Providing Services Credentials to Code.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5 – Connecting to IBM Cloud with Providing Services Credentials.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6 – Detect Faces from Each Frame.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7 – Continuously Publish Detected Faces to the IBM Cloud.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8 – Create a Node-Red Flow.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9 – Create a Dash Board Through Node-Red.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10 – Publish Detected Faces into URL Through Node-Red.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11 – Create an MIT-App.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12 – Continuously Retrieve Detected Faces into the MIT-App through 	    the URL.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13 – Display Corresponding Images for the Retrieved Face.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2E5F-AD47-4E8F-A65E-DDD395D6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 FLOW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8EE674-971F-4165-9B6A-2A8FB915A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4" y="1425574"/>
            <a:ext cx="8425755" cy="5051228"/>
          </a:xfrm>
        </p:spPr>
      </p:pic>
    </p:spTree>
    <p:extLst>
      <p:ext uri="{BB962C8B-B14F-4D97-AF65-F5344CB8AC3E}">
        <p14:creationId xmlns:p14="http://schemas.microsoft.com/office/powerpoint/2010/main" val="296473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BB3D-B6D0-4AB7-BEC4-80B3F787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81198"/>
            <a:ext cx="5688632" cy="1175594"/>
          </a:xfrm>
        </p:spPr>
        <p:txBody>
          <a:bodyPr/>
          <a:lstStyle/>
          <a:p>
            <a:r>
              <a:rPr lang="en-US" dirty="0"/>
              <a:t>NODE-RED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F27E8-7369-49FB-87B1-C901CB14F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023071"/>
            <a:ext cx="8640959" cy="4574281"/>
          </a:xfrm>
        </p:spPr>
      </p:pic>
    </p:spTree>
    <p:extLst>
      <p:ext uri="{BB962C8B-B14F-4D97-AF65-F5344CB8AC3E}">
        <p14:creationId xmlns:p14="http://schemas.microsoft.com/office/powerpoint/2010/main" val="126474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365395"/>
            <a:ext cx="5715000" cy="759350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/>
              <a:t>A </a:t>
            </a:r>
            <a:r>
              <a:rPr lang="en-US" b="1" dirty="0"/>
              <a:t>REAL TIME FACE RECOGNITION</a:t>
            </a:r>
            <a:r>
              <a:rPr lang="en-US" dirty="0"/>
              <a:t> system is capable of identifying or verifying a person from a video frame. To recognize the </a:t>
            </a:r>
            <a:r>
              <a:rPr lang="en-US" b="1" dirty="0"/>
              <a:t>face</a:t>
            </a:r>
            <a:r>
              <a:rPr lang="en-US" dirty="0"/>
              <a:t> in a frame, first you need to detect whether the </a:t>
            </a:r>
            <a:r>
              <a:rPr lang="en-US" b="1" dirty="0"/>
              <a:t>face</a:t>
            </a:r>
            <a:r>
              <a:rPr lang="en-US" dirty="0"/>
              <a:t> is present in the frame. If it is present, mark it as a Region of Interest (ROI), extract the ROI and process it for </a:t>
            </a:r>
            <a:r>
              <a:rPr lang="en-US" b="1" dirty="0"/>
              <a:t>facial recognition</a:t>
            </a:r>
            <a:r>
              <a:rPr lang="en-US" dirty="0"/>
              <a:t>.</a:t>
            </a:r>
            <a:endParaRPr lang="en-IN" dirty="0"/>
          </a:p>
          <a:p>
            <a:pPr marL="64008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321</Words>
  <Application>Microsoft Office PowerPoint</Application>
  <PresentationFormat>On-screen Show (4:3)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Symbol</vt:lpstr>
      <vt:lpstr>Wingdings 2</vt:lpstr>
      <vt:lpstr>Verve</vt:lpstr>
      <vt:lpstr>RealTime Face Recognition Using IoT &amp; IBM Cloud</vt:lpstr>
      <vt:lpstr>WORK FLOW</vt:lpstr>
      <vt:lpstr>STANDARDS</vt:lpstr>
      <vt:lpstr>OBJECTIVES</vt:lpstr>
      <vt:lpstr> VISUAL STUDIO CODE</vt:lpstr>
      <vt:lpstr>TASKS</vt:lpstr>
      <vt:lpstr>NODE-RED FLOW</vt:lpstr>
      <vt:lpstr>NODE-RED DASHBOARD</vt:lpstr>
      <vt:lpstr>DESCRIPTION</vt:lpstr>
      <vt:lpstr>MIT BLOCKS</vt:lpstr>
      <vt:lpstr>LINK TO 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2020-01-18T10:17:36Z</dcterms:created>
  <dcterms:modified xsi:type="dcterms:W3CDTF">2020-01-18T11:04:37Z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