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3875" autoAdjust="0"/>
  </p:normalViewPr>
  <p:slideViewPr>
    <p:cSldViewPr snapToGrid="0" snapToObjects="1">
      <p:cViewPr varScale="1">
        <p:scale>
          <a:sx n="106" d="100"/>
          <a:sy n="106" d="100"/>
        </p:scale>
        <p:origin x="750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9234" y="624437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028" y="6346057"/>
            <a:ext cx="2833490" cy="16176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8431136" y="6253141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Headlines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lvl="1"/>
            <a:r>
              <a:rPr lang="en-US" dirty="0"/>
              <a:t>No more then 5 bullets on a page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4028" y="6346057"/>
            <a:ext cx="2833490" cy="16176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2531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F34D29D8-FFB6-F340-895A-2A1396DD2763}" type="datetimeFigureOut">
              <a:rPr lang="en-US" smtClean="0"/>
              <a:pPr/>
              <a:t>4/16/2023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1136" y="625314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Title of document here</a:t>
            </a:r>
          </a:p>
        </p:txBody>
      </p:sp>
      <p:pic>
        <p:nvPicPr>
          <p:cNvPr id="4" name="Picture 3" descr="HuskyIcon_TwoColor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322" y="6238832"/>
            <a:ext cx="337770" cy="4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2.04688" TargetMode="External"/><Relationship Id="rId2" Type="http://schemas.openxmlformats.org/officeDocument/2006/relationships/hyperlink" Target="https://segment-anyth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968" y="775328"/>
            <a:ext cx="9144000" cy="232223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Pneumonia Utilizing Convolution Neural Networks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494382"/>
            <a:ext cx="9144000" cy="10991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Myriad Pro"/>
                <a:cs typeface="Myriad Pro"/>
              </a:rPr>
              <a:t>SAT 5114 Project Presentation </a:t>
            </a:r>
            <a:br>
              <a:rPr lang="en-US" sz="2000" dirty="0">
                <a:latin typeface="Myriad Pro"/>
                <a:cs typeface="Myriad Pro"/>
              </a:rPr>
            </a:br>
            <a:br>
              <a:rPr lang="en-US" sz="2000" dirty="0">
                <a:latin typeface="Myriad Pro"/>
                <a:cs typeface="Myriad Pro"/>
              </a:rPr>
            </a:br>
            <a:endParaRPr lang="en-US" sz="2000" dirty="0">
              <a:latin typeface="Myriad Pro"/>
              <a:cs typeface="Myriad Pro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35295" y="618100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4/17/2023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6739-2904-9185-83EE-6A440CCBBF83}"/>
              </a:ext>
            </a:extLst>
          </p:cNvPr>
          <p:cNvSpPr txBox="1"/>
          <p:nvPr/>
        </p:nvSpPr>
        <p:spPr>
          <a:xfrm>
            <a:off x="233128" y="4593576"/>
            <a:ext cx="4094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Members:</a:t>
            </a:r>
            <a:br>
              <a:rPr lang="en-US" dirty="0"/>
            </a:br>
            <a:r>
              <a:rPr lang="en-US" dirty="0"/>
              <a:t>Anand Addepalli</a:t>
            </a:r>
            <a:br>
              <a:rPr lang="en-US" dirty="0"/>
            </a:br>
            <a:r>
              <a:rPr lang="en-US" dirty="0" err="1"/>
              <a:t>Djinaud</a:t>
            </a:r>
            <a:r>
              <a:rPr lang="en-US" dirty="0"/>
              <a:t> </a:t>
            </a:r>
            <a:r>
              <a:rPr lang="en-US" dirty="0" err="1"/>
              <a:t>Prophete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847" y="619572"/>
            <a:ext cx="1022430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2D3B45"/>
                </a:solidFill>
                <a:latin typeface="Lato Extended"/>
              </a:rPr>
              <a:t>L</a:t>
            </a:r>
            <a:r>
              <a:rPr lang="en-US" sz="3200" i="0" dirty="0">
                <a:solidFill>
                  <a:srgbClr val="2D3B45"/>
                </a:solidFill>
                <a:effectLst/>
                <a:latin typeface="Lato Extended"/>
              </a:rPr>
              <a:t>ong-term goal and major application of your project</a:t>
            </a:r>
            <a:endParaRPr lang="en-US" sz="8000" dirty="0">
              <a:latin typeface="Myriad Pro"/>
              <a:cs typeface="Myriad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33899" y="2067838"/>
            <a:ext cx="5162100" cy="2722324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Efficiently detect and classification lung images into normal and pneumonia affected images.</a:t>
            </a:r>
          </a:p>
          <a:p>
            <a:pPr marL="342900" indent="-342900" algn="just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Explore various deep learning techniques to analyze the models performance. </a:t>
            </a:r>
          </a:p>
          <a:p>
            <a:pPr marL="342900" indent="-342900" algn="just">
              <a:buClr>
                <a:schemeClr val="tx1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Utilize the training results to deploy on the real-time datasets.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066638" y="6244378"/>
            <a:ext cx="295281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Dept. of Applied Computing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4/17/2023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F1866-8DDB-BCAC-2744-9A148F5C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23" y="2341975"/>
            <a:ext cx="5486298" cy="18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111905" y="6244378"/>
            <a:ext cx="29075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Dept. of Applied Computing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54D5371-F7DB-5648-B768-5243C5A9A4FB}" type="datetimeFigureOut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pPr/>
              <a:t>4/17/2023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0148B8-E62F-8147-8019-ABB34843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Myriad Pro"/>
                <a:cs typeface="Myriad Pro"/>
              </a:rPr>
              <a:t>Headline optional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8BDCA-E0D2-6745-CD5A-E9845159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3" y="1187044"/>
            <a:ext cx="4286470" cy="1663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2D423-BEDE-0C49-2034-9BEB3A6B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90002"/>
            <a:ext cx="7243838" cy="1263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691A7-D03B-9015-948C-4408C1D10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05" y="4306034"/>
            <a:ext cx="6788499" cy="1378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B6C3D-E466-E31A-4A3C-8EDCC3C50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512" y="3147596"/>
            <a:ext cx="3925454" cy="253344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B817B04-AC8F-2DC2-03CE-84E34465E4B4}"/>
              </a:ext>
            </a:extLst>
          </p:cNvPr>
          <p:cNvSpPr txBox="1">
            <a:spLocks/>
          </p:cNvSpPr>
          <p:nvPr/>
        </p:nvSpPr>
        <p:spPr>
          <a:xfrm>
            <a:off x="757961" y="295158"/>
            <a:ext cx="5783185" cy="729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/>
            <a:r>
              <a:rPr lang="en-US" sz="4000" dirty="0"/>
              <a:t>Exploring the dataset </a:t>
            </a:r>
          </a:p>
        </p:txBody>
      </p:sp>
    </p:spTree>
    <p:extLst>
      <p:ext uri="{BB962C8B-B14F-4D97-AF65-F5344CB8AC3E}">
        <p14:creationId xmlns:p14="http://schemas.microsoft.com/office/powerpoint/2010/main" val="74586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109527" y="6244378"/>
            <a:ext cx="290992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Dept. of Applied Computing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4/17/2023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9508" y="245859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of the model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12815" y="469023"/>
            <a:ext cx="578318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Workflow of the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8A6A7-5559-B7B0-9CFA-825B52EF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43" y="1198609"/>
            <a:ext cx="3055128" cy="4291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2F5083-4417-B461-F7AD-033BE69A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27" y="769545"/>
            <a:ext cx="2107472" cy="49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02440" y="6244378"/>
            <a:ext cx="281701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Dept. of Applied Computing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4/17/2023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10523" y="386287"/>
            <a:ext cx="5585477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Results and Future work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409141" y="1740248"/>
            <a:ext cx="6598241" cy="3504817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endParaRPr lang="en-US" sz="2800" dirty="0">
              <a:latin typeface="Myriad Pro"/>
              <a:cs typeface="Myriad Pro"/>
            </a:endParaRPr>
          </a:p>
          <a:p>
            <a:pPr>
              <a:buClr>
                <a:schemeClr val="tx1"/>
              </a:buClr>
            </a:pPr>
            <a:r>
              <a:rPr lang="en-US" sz="2800" dirty="0">
                <a:latin typeface="Myriad Pro"/>
                <a:cs typeface="Myriad Pro"/>
              </a:rPr>
              <a:t>Training accuracy that has been achieved is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91.98%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Working on the concept of </a:t>
            </a:r>
            <a:r>
              <a:rPr lang="en-US" dirty="0" err="1"/>
              <a:t>fastai</a:t>
            </a:r>
            <a:r>
              <a:rPr lang="en-US" dirty="0"/>
              <a:t> using the Resnet18 model to deploy the current dataset. </a:t>
            </a:r>
          </a:p>
          <a:p>
            <a:pPr>
              <a:buClr>
                <a:schemeClr val="tx1"/>
              </a:buClr>
            </a:pPr>
            <a:r>
              <a:rPr lang="en-US" dirty="0"/>
              <a:t>Will be working on the transfer learning algorithms like U-Net, SAM(yet to explore).</a:t>
            </a:r>
          </a:p>
          <a:p>
            <a:pPr>
              <a:buClr>
                <a:schemeClr val="tx1"/>
              </a:buClr>
            </a:pPr>
            <a:r>
              <a:rPr lang="en-US" dirty="0"/>
              <a:t>Finally we will be deploying on the real time dataset to predict the disease. </a:t>
            </a:r>
          </a:p>
          <a:p>
            <a:pPr>
              <a:buClr>
                <a:schemeClr val="tx1"/>
              </a:buClr>
            </a:pPr>
            <a:endParaRPr lang="en-US" sz="2800" dirty="0">
              <a:latin typeface="Myriad Pro"/>
              <a:cs typeface="Myriad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0E88-7204-BB90-4F77-D0F735D9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51" y="2020543"/>
            <a:ext cx="2719601" cy="2816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DE168-2FB1-90EE-0459-22DF11EE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382" y="2020543"/>
            <a:ext cx="2621936" cy="28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ED61-73AA-AC87-D19F-1A2A2BD5B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3F891-F64A-7B79-7D9E-326C79440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16" y="1837854"/>
            <a:ext cx="10224305" cy="255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[1]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Lamia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A, Fawaz A. Detection of Pneumonia Infection by Using Deep Learning on a Mobile Platform.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Comput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Intell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Neurosci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2022 Jul 30;2022:7925668. </a:t>
            </a:r>
            <a:r>
              <a:rPr lang="en-IN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10.1155/2022/7925668. PMID: 35942467; PMCID: PMC9356824.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12121"/>
                </a:solidFill>
                <a:latin typeface="Roboto" panose="02000000000000000000" pitchFamily="2" charset="0"/>
              </a:rPr>
              <a:t>[2 ]</a:t>
            </a:r>
            <a:r>
              <a:rPr lang="en-IN" sz="2400" dirty="0"/>
              <a:t> </a:t>
            </a:r>
            <a:r>
              <a:rPr lang="en-IN" sz="1800" dirty="0" err="1"/>
              <a:t>Patrik</a:t>
            </a:r>
            <a:r>
              <a:rPr lang="en-IN" sz="1800" dirty="0"/>
              <a:t> </a:t>
            </a:r>
            <a:r>
              <a:rPr lang="en-IN" sz="1800" dirty="0" err="1"/>
              <a:t>Szepesi</a:t>
            </a:r>
            <a:r>
              <a:rPr lang="en-IN" sz="1800" dirty="0"/>
              <a:t>, László </a:t>
            </a:r>
            <a:r>
              <a:rPr lang="en-IN" sz="1800" dirty="0" err="1"/>
              <a:t>Szilágyi</a:t>
            </a:r>
            <a:r>
              <a:rPr lang="en-IN" sz="1800" dirty="0"/>
              <a:t>, Detection of pneumonia using convolutional neural networks and deep learning, Biocybernetics and Biomedical Engineering, Volume 42, Issue 3, 2022, Pages 1012-1022, ISSN 0208-5216, https://doi.org/10.1016/j.bbe.2022.08.001.</a:t>
            </a:r>
          </a:p>
          <a:p>
            <a:pPr marL="0" indent="0">
              <a:buNone/>
            </a:pPr>
            <a:r>
              <a:rPr lang="en-IN" sz="1800" dirty="0"/>
              <a:t>[3] </a:t>
            </a:r>
            <a:r>
              <a:rPr lang="en-IN" sz="1800" dirty="0">
                <a:hlinkClick r:id="rId2"/>
              </a:rPr>
              <a:t>https://segment-anything.com/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[4] </a:t>
            </a:r>
            <a:r>
              <a:rPr lang="en-IN" sz="1600" b="0" u="none" strike="noStrike" dirty="0">
                <a:effectLst/>
                <a:hlinkClick r:id="rId3"/>
              </a:rPr>
              <a:t>arXiv:2002.04688</a:t>
            </a:r>
            <a:endParaRPr lang="en-IN" sz="1600" b="0" u="none" strike="noStrike" dirty="0">
              <a:effectLst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C570C53-BB6E-6269-93C4-41CFDED4A702}"/>
              </a:ext>
            </a:extLst>
          </p:cNvPr>
          <p:cNvSpPr txBox="1">
            <a:spLocks/>
          </p:cNvSpPr>
          <p:nvPr/>
        </p:nvSpPr>
        <p:spPr>
          <a:xfrm>
            <a:off x="5213897" y="597938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4/17/2023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275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Unicode MS</vt:lpstr>
      <vt:lpstr>Avenir Next</vt:lpstr>
      <vt:lpstr>Avenir Next Regular</vt:lpstr>
      <vt:lpstr>Calibri</vt:lpstr>
      <vt:lpstr>Lato Extended</vt:lpstr>
      <vt:lpstr>Myriad Pro</vt:lpstr>
      <vt:lpstr>Roboto</vt:lpstr>
      <vt:lpstr>Office Theme</vt:lpstr>
      <vt:lpstr>Classification of Pneumonia Utilizing Convolution Neural Networks</vt:lpstr>
      <vt:lpstr>Long-term goal and major application of your project</vt:lpstr>
      <vt:lpstr>Headline optional</vt:lpstr>
      <vt:lpstr>Workflow of the CNN</vt:lpstr>
      <vt:lpstr>Results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anand ram</cp:lastModifiedBy>
  <cp:revision>40</cp:revision>
  <cp:lastPrinted>2016-04-14T19:29:19Z</cp:lastPrinted>
  <dcterms:created xsi:type="dcterms:W3CDTF">2016-04-13T13:43:46Z</dcterms:created>
  <dcterms:modified xsi:type="dcterms:W3CDTF">2023-04-17T07:42:14Z</dcterms:modified>
</cp:coreProperties>
</file>