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8F72-EB6A-47E5-8FE9-9065C2A3969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EE5F-A321-4ABC-8777-31078ED0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8D51-91C8-4185-B15B-E7F8627D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834" y="1757006"/>
            <a:ext cx="6308332" cy="301534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Predicting the Typing Time of a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2DB95-D1C5-4D6E-8F1F-E7ABE1326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643" y="1273996"/>
            <a:ext cx="8673427" cy="65754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Capstone Project by Anand Ramakrishnan</a:t>
            </a:r>
          </a:p>
        </p:txBody>
      </p:sp>
    </p:spTree>
    <p:extLst>
      <p:ext uri="{BB962C8B-B14F-4D97-AF65-F5344CB8AC3E}">
        <p14:creationId xmlns:p14="http://schemas.microsoft.com/office/powerpoint/2010/main" val="18693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258C-E786-45B3-983B-96FBADC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9735-FEF3-4882-B353-C676B0E3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models had 21 predictors: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10 words with the highest coefficients for linear regression: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'health', 'consenting', 'sandy',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wouldn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’, 'considering’, and 'walked’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9 letters with the highest feature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character random forest regression model: 'E', 'I', 'T', 'R', 'O', 'A', 'S', 'N’, and ‘L’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function keys used while typing each sentence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sentiment of each sentence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eventual model chosen was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had higher variance if the 10 words were not included, indicating that the words helped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37909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FC258E-CE30-4F0D-997C-F30B7630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41" y="305557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Accuracy Scores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33AB895-383D-4162-BCBA-2D3BC9821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57363"/>
              </p:ext>
            </p:extLst>
          </p:nvPr>
        </p:nvGraphicFramePr>
        <p:xfrm>
          <a:off x="784224" y="1286040"/>
          <a:ext cx="10576561" cy="481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540">
                  <a:extLst>
                    <a:ext uri="{9D8B030D-6E8A-4147-A177-3AD203B41FA5}">
                      <a16:colId xmlns:a16="http://schemas.microsoft.com/office/drawing/2014/main" val="28554266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49110445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638683425"/>
                    </a:ext>
                  </a:extLst>
                </a:gridCol>
                <a:gridCol w="2270588">
                  <a:extLst>
                    <a:ext uri="{9D8B030D-6E8A-4147-A177-3AD203B41FA5}">
                      <a16:colId xmlns:a16="http://schemas.microsoft.com/office/drawing/2014/main" val="3445495237"/>
                    </a:ext>
                  </a:extLst>
                </a:gridCol>
                <a:gridCol w="2196237">
                  <a:extLst>
                    <a:ext uri="{9D8B030D-6E8A-4147-A177-3AD203B41FA5}">
                      <a16:colId xmlns:a16="http://schemas.microsoft.com/office/drawing/2014/main" val="4272339880"/>
                    </a:ext>
                  </a:extLst>
                </a:gridCol>
              </a:tblGrid>
              <a:tr h="647259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(set)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 as predictors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 as predictors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 as predictors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choice of predictors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803827295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(training)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0.854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3228698203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(test)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0.672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0.827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0.854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1704485062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 (training)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0.998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569485938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 (test)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0.384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0.689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2189053626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Bagged (training)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0.925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2100519726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Bagged (test)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0.827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0.822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0.849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825409135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(training)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0.967/0.883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0.979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2728595453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(test)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0.624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0.836/0.851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</a:t>
                      </a:r>
                    </a:p>
                  </a:txBody>
                  <a:tcPr marL="87467" marR="87467" marT="43734" marB="43734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0.862</a:t>
                      </a:r>
                    </a:p>
                  </a:txBody>
                  <a:tcPr marL="87467" marR="87467" marT="43734" marB="43734"/>
                </a:tc>
                <a:extLst>
                  <a:ext uri="{0D108BD9-81ED-4DB2-BD59-A6C34878D82A}">
                    <a16:rowId xmlns:a16="http://schemas.microsoft.com/office/drawing/2014/main" val="426655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50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1527-DA1A-4C31-BF2C-B3BAA774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CF3F-A6F4-4D0D-A580-51CE20DC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95" y="223463"/>
            <a:ext cx="6281873" cy="641107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letter E had a much higher impurity-based feature importance than any other predictor in my final model, with a value of 0.569. The only other predictor with an importance higher than 0.1 was the number of function keys, which had a value of 0.123.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reasons for the dominance of the letter E are that E is such a common letter in the English language and that it is not in the center row of the QWERTY keyboard, so typists must do a little reaching to press the key.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 few limitations to this project: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data never had consecutive [BACK] instances, it is impossible to tell how many letters were deleted upon using backspaces, so my cleaned data might not be accurate.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sentiment analyzer could not assign a score to misspelled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words.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5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2497-F866-48DF-A919-6CEA9C81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2F24-E851-4F9F-8E4C-B29E5669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698643"/>
            <a:ext cx="6281873" cy="5558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Professional typing tests, which assess words per minute, are a common part of job interviews.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any aspect of the sentence cause variation in typing speed?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was taken from a study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Nahuel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Gonzalez of the University of Buenos Aires, in which the content of a sentence was predicted based on the timing of each keystroke. Since there were no time units listed in the data, I decided 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typing 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would be the dependent variable.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32,716 sentences in total, split between those about gay rights, those about gun rights, and restaurant reviews.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cleaned the data to remove and account for function keys.</a:t>
            </a:r>
          </a:p>
        </p:txBody>
      </p:sp>
    </p:spTree>
    <p:extLst>
      <p:ext uri="{BB962C8B-B14F-4D97-AF65-F5344CB8AC3E}">
        <p14:creationId xmlns:p14="http://schemas.microsoft.com/office/powerpoint/2010/main" val="9990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FF17EC-2624-4D61-A1B1-A9793F01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Plots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Content Placeholder 31" descr="Distribution of Sentence Typing Times">
            <a:extLst>
              <a:ext uri="{FF2B5EF4-FFF2-40B4-BE49-F238E27FC236}">
                <a16:creationId xmlns:a16="http://schemas.microsoft.com/office/drawing/2014/main" id="{A41B2BBC-C4B8-4782-9684-2EABE397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5" y="677216"/>
            <a:ext cx="5295896" cy="3575745"/>
          </a:xfrm>
          <a:prstGeom prst="rect">
            <a:avLst/>
          </a:prstGeom>
        </p:spPr>
      </p:pic>
      <p:pic>
        <p:nvPicPr>
          <p:cNvPr id="36" name="Picture 35" descr="Length vs. Typing Speed Plot Without Outliers">
            <a:extLst>
              <a:ext uri="{FF2B5EF4-FFF2-40B4-BE49-F238E27FC236}">
                <a16:creationId xmlns:a16="http://schemas.microsoft.com/office/drawing/2014/main" id="{6F9D5A69-9214-4FC5-9542-F3BEEE51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88" y="709144"/>
            <a:ext cx="5604341" cy="37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17EC-2624-4D61-A1B1-A9793F01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478" y="378361"/>
            <a:ext cx="3005898" cy="1230570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Word Cloud for Dataset">
            <a:extLst>
              <a:ext uri="{FF2B5EF4-FFF2-40B4-BE49-F238E27FC236}">
                <a16:creationId xmlns:a16="http://schemas.microsoft.com/office/drawing/2014/main" id="{FCD4C1A5-909B-4BCC-B290-4ED79FBD2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30" y="1329070"/>
            <a:ext cx="9100181" cy="4876521"/>
          </a:xfrm>
        </p:spPr>
      </p:pic>
    </p:spTree>
    <p:extLst>
      <p:ext uri="{BB962C8B-B14F-4D97-AF65-F5344CB8AC3E}">
        <p14:creationId xmlns:p14="http://schemas.microsoft.com/office/powerpoint/2010/main" val="271392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009B-4315-4276-B615-B4C20E4D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1446-8458-4ADE-A52F-A832259E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 models were fit at each step of the analysis process: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bagged 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main statistic for success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splitting the dataset into training and test sets, I used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tally the counts of each word that appeared at least 33 times, or roughly 1% of the total number of sentences, in the training 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word counts as predictors of typing time, the model that fit the best was linear regression, though it only had above-average accuracy for both the training and test sets. The other three models were very overfit.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only words which are not real US English words, the models performed even worse.</a:t>
            </a:r>
          </a:p>
        </p:txBody>
      </p:sp>
    </p:spTree>
    <p:extLst>
      <p:ext uri="{BB962C8B-B14F-4D97-AF65-F5344CB8AC3E}">
        <p14:creationId xmlns:p14="http://schemas.microsoft.com/office/powerpoint/2010/main" val="16363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10E2-9CC4-403A-87A7-A02120C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88D9-5F75-49E9-BB3C-3A5251A2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my next group of models, I used these attributes as predictors: the length of the sentence, the topic of the sentence, the number of function keys (such as shift or backspace) used, and the sentiment of the sentence.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sentiment was calculated using the VADER tool, on a scale of -1 (most negative) to +1 (most positive).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random forest regressor performed the best, though its parameters needed to be fine-tuned afterwards in order to limit overfitting.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length was easily the most important attribute in the model, but both sentiment and the number of function keys also had a significant effect.</a:t>
            </a:r>
          </a:p>
        </p:txBody>
      </p:sp>
    </p:spTree>
    <p:extLst>
      <p:ext uri="{BB962C8B-B14F-4D97-AF65-F5344CB8AC3E}">
        <p14:creationId xmlns:p14="http://schemas.microsoft.com/office/powerpoint/2010/main" val="400861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517379-8C6E-47D7-AFDD-AA717A07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Character Analysis</a:t>
            </a:r>
          </a:p>
        </p:txBody>
      </p:sp>
      <p:sp>
        <p:nvSpPr>
          <p:cNvPr id="143" name="Freeform: Shape 11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requency of Each Character in Dataset">
            <a:extLst>
              <a:ext uri="{FF2B5EF4-FFF2-40B4-BE49-F238E27FC236}">
                <a16:creationId xmlns:a16="http://schemas.microsoft.com/office/drawing/2014/main" id="{E4D1A369-49E2-44D5-AA40-9E511B1F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51" y="57498"/>
            <a:ext cx="7012075" cy="42423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9FEF-3745-4C19-B029-78301F3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1E78B4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the Counter function in Python’s Collections library, I found out the characters contained in the sentences as well as how much each character appeared in the sentences.</a:t>
            </a:r>
          </a:p>
          <a:p>
            <a:pPr>
              <a:lnSpc>
                <a:spcPct val="110000"/>
              </a:lnSpc>
              <a:buClr>
                <a:srgbClr val="1E78B4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random forest regressor performed the best again.</a:t>
            </a:r>
          </a:p>
          <a:p>
            <a:pPr>
              <a:lnSpc>
                <a:spcPct val="110000"/>
              </a:lnSpc>
              <a:buClr>
                <a:srgbClr val="1E78B4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features with the highest coefficients were space and nine of the ten most common letters.</a:t>
            </a:r>
          </a:p>
        </p:txBody>
      </p:sp>
    </p:spTree>
    <p:extLst>
      <p:ext uri="{BB962C8B-B14F-4D97-AF65-F5344CB8AC3E}">
        <p14:creationId xmlns:p14="http://schemas.microsoft.com/office/powerpoint/2010/main" val="166319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83F1-09E6-4550-A896-F3E91477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03" y="2349925"/>
            <a:ext cx="3514308" cy="245644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D975-DF30-457D-9732-09F10DEF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frequencies of the 10 most important characters had high correlation with the length of the sentence. In addition, the frequencies of the 9 letters had high correlation with the number of occurrences of the space. However, the frequencies of the letters did not have high correlation with each other.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multicollinearity (high correlation between predictors) can lead to a wider confidence interval, it is best that we remove highly-correlated predictors. Thus, the length and number of spaces will no longer be included.</a:t>
            </a:r>
          </a:p>
        </p:txBody>
      </p:sp>
    </p:spTree>
    <p:extLst>
      <p:ext uri="{BB962C8B-B14F-4D97-AF65-F5344CB8AC3E}">
        <p14:creationId xmlns:p14="http://schemas.microsoft.com/office/powerpoint/2010/main" val="394805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Multicollinearity Heatmap">
            <a:extLst>
              <a:ext uri="{FF2B5EF4-FFF2-40B4-BE49-F238E27FC236}">
                <a16:creationId xmlns:a16="http://schemas.microsoft.com/office/drawing/2014/main" id="{A8FD97C5-5FAA-4A45-B402-FCD70C7E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14" y="154112"/>
            <a:ext cx="7036571" cy="6602284"/>
          </a:xfrm>
        </p:spPr>
      </p:pic>
    </p:spTree>
    <p:extLst>
      <p:ext uri="{BB962C8B-B14F-4D97-AF65-F5344CB8AC3E}">
        <p14:creationId xmlns:p14="http://schemas.microsoft.com/office/powerpoint/2010/main" val="40449273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149</TotalTime>
  <Words>922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Predicting the Typing Time of a Sentence</vt:lpstr>
      <vt:lpstr>Background</vt:lpstr>
      <vt:lpstr>Plots</vt:lpstr>
      <vt:lpstr>Word Cloud</vt:lpstr>
      <vt:lpstr>Word Analysis</vt:lpstr>
      <vt:lpstr>Attribute Analysis</vt:lpstr>
      <vt:lpstr>Character Analysis</vt:lpstr>
      <vt:lpstr>Multicollinearity</vt:lpstr>
      <vt:lpstr>PowerPoint Presentation</vt:lpstr>
      <vt:lpstr>Final Model</vt:lpstr>
      <vt:lpstr>Table of Accuracy Scores</vt:lpstr>
      <vt:lpstr>Conclusions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Typing Time of a Sentence</dc:title>
  <dc:creator>Ramakrishnan, Dinakar</dc:creator>
  <cp:lastModifiedBy>Ramakrishnan, Dinakar</cp:lastModifiedBy>
  <cp:revision>5</cp:revision>
  <dcterms:created xsi:type="dcterms:W3CDTF">2021-12-23T00:42:56Z</dcterms:created>
  <dcterms:modified xsi:type="dcterms:W3CDTF">2021-12-23T04:40:28Z</dcterms:modified>
</cp:coreProperties>
</file>