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98739" y="2313106"/>
            <a:ext cx="687086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pc="-1" dirty="0">
                <a:solidFill>
                  <a:schemeClr val="bg1"/>
                </a:solidFill>
              </a:rPr>
              <a:t>Project Title</a:t>
            </a:r>
          </a:p>
          <a:p>
            <a:pPr algn="ctr">
              <a:lnSpc>
                <a:spcPct val="90000"/>
              </a:lnSpc>
            </a:pPr>
            <a:r>
              <a:rPr lang="en-US" sz="2000" spc="-1" dirty="0">
                <a:solidFill>
                  <a:schemeClr val="bg1"/>
                </a:solidFill>
                <a:latin typeface="Calibri"/>
              </a:rPr>
              <a:t>Team ID - </a:t>
            </a:r>
            <a:r>
              <a:rPr lang="en-US" sz="2000" spc="-1" dirty="0" err="1">
                <a:solidFill>
                  <a:schemeClr val="bg1"/>
                </a:solidFill>
                <a:latin typeface="Calibri"/>
              </a:rPr>
              <a:t>xxxx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515BBB-8598-DA39-3539-79EBEFDDCB8C}"/>
              </a:ext>
            </a:extLst>
          </p:cNvPr>
          <p:cNvSpPr txBox="1"/>
          <p:nvPr/>
        </p:nvSpPr>
        <p:spPr>
          <a:xfrm>
            <a:off x="8452322" y="4242685"/>
            <a:ext cx="25555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Team Leader Name</a:t>
            </a:r>
          </a:p>
          <a:p>
            <a:r>
              <a:rPr lang="en-IN" sz="2000" dirty="0">
                <a:solidFill>
                  <a:schemeClr val="bg1"/>
                </a:solidFill>
              </a:rPr>
              <a:t>Team Member 1</a:t>
            </a:r>
          </a:p>
          <a:p>
            <a:r>
              <a:rPr lang="en-IN" sz="2000" dirty="0">
                <a:solidFill>
                  <a:schemeClr val="bg1"/>
                </a:solidFill>
              </a:rPr>
              <a:t>Team Member 2</a:t>
            </a:r>
          </a:p>
          <a:p>
            <a:r>
              <a:rPr lang="en-IN" sz="2000" dirty="0">
                <a:solidFill>
                  <a:schemeClr val="bg1"/>
                </a:solidFill>
              </a:rPr>
              <a:t>Team Member 3</a:t>
            </a:r>
          </a:p>
          <a:p>
            <a:r>
              <a:rPr lang="en-IN" sz="2000" dirty="0">
                <a:solidFill>
                  <a:schemeClr val="bg1"/>
                </a:solidFill>
              </a:rPr>
              <a:t>Team Member 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6656-AC13-E86B-1C92-19A669F92EC6}"/>
              </a:ext>
            </a:extLst>
          </p:cNvPr>
          <p:cNvSpPr txBox="1"/>
          <p:nvPr/>
        </p:nvSpPr>
        <p:spPr>
          <a:xfrm>
            <a:off x="4598739" y="5385253"/>
            <a:ext cx="6163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Under the mentorship of,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M</a:t>
            </a:r>
            <a:r>
              <a:rPr lang="en-IN" sz="2000" i="1" dirty="0" err="1">
                <a:solidFill>
                  <a:schemeClr val="bg1"/>
                </a:solidFill>
              </a:rPr>
              <a:t>entor</a:t>
            </a:r>
            <a:r>
              <a:rPr lang="en-IN" sz="2000" i="1" dirty="0">
                <a:solidFill>
                  <a:schemeClr val="bg1"/>
                </a:solidFill>
              </a:rPr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4D09E-46A0-B0D3-417F-71B54F8A9C21}"/>
              </a:ext>
            </a:extLst>
          </p:cNvPr>
          <p:cNvSpPr txBox="1"/>
          <p:nvPr/>
        </p:nvSpPr>
        <p:spPr>
          <a:xfrm>
            <a:off x="4339244" y="3324026"/>
            <a:ext cx="6758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Thank you … !</a:t>
            </a:r>
            <a:endParaRPr lang="en-IN" sz="24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Outline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27919F-4ABC-609E-7ECF-97EA239ACD3A}"/>
              </a:ext>
            </a:extLst>
          </p:cNvPr>
          <p:cNvSpPr txBox="1"/>
          <p:nvPr/>
        </p:nvSpPr>
        <p:spPr>
          <a:xfrm>
            <a:off x="345440" y="1891336"/>
            <a:ext cx="6105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Overview – Introduction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 Users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Wow Factor in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Modelling/Block Diagram/Flow of Project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Result/outcomes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 Perspective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67040-0AA8-8517-CB13-D4DAE57B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6" y="1525576"/>
            <a:ext cx="3976064" cy="39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Problem Statement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Project overview - Introduction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End User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Wow Factor in Solution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9413-4870-4E33-82A4-AF93E47013A0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References (if any):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2348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</TotalTime>
  <Words>98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Dulari Bhatt</cp:lastModifiedBy>
  <cp:revision>4</cp:revision>
  <dcterms:created xsi:type="dcterms:W3CDTF">2024-12-31T09:40:01Z</dcterms:created>
  <dcterms:modified xsi:type="dcterms:W3CDTF">2025-07-08T07:05:35Z</dcterms:modified>
</cp:coreProperties>
</file>