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194" y="742998"/>
            <a:ext cx="7766936" cy="2485623"/>
          </a:xfrm>
        </p:spPr>
        <p:txBody>
          <a:bodyPr/>
          <a:lstStyle/>
          <a:p>
            <a:r>
              <a:rPr lang="en-IN"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625" y="4050833"/>
            <a:ext cx="4237463" cy="1926221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BY : </a:t>
            </a:r>
            <a:r>
              <a:rPr lang="en-IN" dirty="0" err="1"/>
              <a:t>Abhishek</a:t>
            </a:r>
            <a:r>
              <a:rPr lang="en-IN" dirty="0"/>
              <a:t>  Kumar </a:t>
            </a:r>
            <a:r>
              <a:rPr lang="en-IN" dirty="0" err="1"/>
              <a:t>Verma</a:t>
            </a:r>
            <a:endParaRPr lang="en-IN" dirty="0"/>
          </a:p>
          <a:p>
            <a:pPr algn="l"/>
            <a:r>
              <a:rPr lang="en-IN" dirty="0"/>
              <a:t>       </a:t>
            </a:r>
            <a:r>
              <a:rPr lang="en-IN" dirty="0" err="1"/>
              <a:t>Abhishek</a:t>
            </a:r>
            <a:r>
              <a:rPr lang="en-IN" dirty="0"/>
              <a:t>  Pal</a:t>
            </a:r>
          </a:p>
          <a:p>
            <a:pPr algn="l"/>
            <a:r>
              <a:rPr lang="en-IN" dirty="0"/>
              <a:t>       Anand Nishad</a:t>
            </a:r>
          </a:p>
        </p:txBody>
      </p:sp>
    </p:spTree>
    <p:extLst>
      <p:ext uri="{BB962C8B-B14F-4D97-AF65-F5344CB8AC3E}">
        <p14:creationId xmlns:p14="http://schemas.microsoft.com/office/powerpoint/2010/main" val="255866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05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03" y="1400568"/>
            <a:ext cx="11518624" cy="5023983"/>
          </a:xfrm>
        </p:spPr>
        <p:txBody>
          <a:bodyPr/>
          <a:lstStyle/>
          <a:p>
            <a:r>
              <a:rPr lang="en-IN" dirty="0"/>
              <a:t>Get Registered .</a:t>
            </a:r>
          </a:p>
          <a:p>
            <a:r>
              <a:rPr lang="en-IN" dirty="0"/>
              <a:t>Logging in to the system.                                      </a:t>
            </a:r>
          </a:p>
          <a:p>
            <a:r>
              <a:rPr lang="en-IN" dirty="0"/>
              <a:t>Can take test.</a:t>
            </a:r>
          </a:p>
          <a:p>
            <a:r>
              <a:rPr lang="en-IN" dirty="0"/>
              <a:t>Also can se his/her result.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94" t="12850" r="3552" b="4776"/>
          <a:stretch/>
        </p:blipFill>
        <p:spPr>
          <a:xfrm>
            <a:off x="3826311" y="892627"/>
            <a:ext cx="7942135" cy="53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1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443" t="36979" r="9736" b="6250"/>
          <a:stretch/>
        </p:blipFill>
        <p:spPr>
          <a:xfrm>
            <a:off x="400050" y="1619250"/>
            <a:ext cx="10515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Introduction</a:t>
            </a:r>
          </a:p>
          <a:p>
            <a:r>
              <a:rPr lang="en-IN" sz="2000" dirty="0"/>
              <a:t>Objective</a:t>
            </a:r>
          </a:p>
          <a:p>
            <a:r>
              <a:rPr lang="en-IN" sz="2000" dirty="0"/>
              <a:t>Home page</a:t>
            </a:r>
          </a:p>
          <a:p>
            <a:r>
              <a:rPr lang="en-IN" sz="2000" dirty="0"/>
              <a:t>Scope</a:t>
            </a:r>
          </a:p>
          <a:p>
            <a:r>
              <a:rPr lang="en-IN" sz="2000" dirty="0"/>
              <a:t>Portals used</a:t>
            </a:r>
          </a:p>
          <a:p>
            <a:r>
              <a:rPr lang="en-IN" sz="2000" dirty="0"/>
              <a:t>Result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220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757"/>
            <a:ext cx="8596668" cy="4370606"/>
          </a:xfrm>
        </p:spPr>
        <p:txBody>
          <a:bodyPr/>
          <a:lstStyle/>
          <a:p>
            <a:r>
              <a:rPr lang="en-IN" dirty="0"/>
              <a:t>It is technological term in which exams are taking on computers instead  of</a:t>
            </a:r>
          </a:p>
          <a:p>
            <a:pPr marL="0" indent="0">
              <a:buNone/>
            </a:pPr>
            <a:r>
              <a:rPr lang="en-IN" dirty="0"/>
              <a:t>     traditional paper and pen based .</a:t>
            </a:r>
          </a:p>
          <a:p>
            <a:r>
              <a:rPr lang="en-IN" dirty="0"/>
              <a:t>It will considerably replace the traditional paper and pen based exam in future.</a:t>
            </a:r>
          </a:p>
          <a:p>
            <a:r>
              <a:rPr lang="en-IN" dirty="0"/>
              <a:t>These type of examinations are conducted through the internet or </a:t>
            </a:r>
            <a:r>
              <a:rPr lang="en-IN" dirty="0" err="1"/>
              <a:t>interanet</a:t>
            </a:r>
            <a:r>
              <a:rPr lang="en-IN" dirty="0"/>
              <a:t> .</a:t>
            </a:r>
          </a:p>
          <a:p>
            <a:r>
              <a:rPr lang="en-IN" dirty="0"/>
              <a:t>It can be conducted either offline or online.</a:t>
            </a:r>
          </a:p>
          <a:p>
            <a:r>
              <a:rPr lang="en-IN" dirty="0"/>
              <a:t> It is  a modern method of taking test, candidate is given limited time to answer questions and after time expiry answer sheet will auto submitted.</a:t>
            </a:r>
          </a:p>
          <a:p>
            <a:r>
              <a:rPr lang="en-IN" dirty="0"/>
              <a:t>Examiner will evaluate answers using automated process .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Examination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3" t="37888" r="5290" b="1833"/>
          <a:stretch/>
        </p:blipFill>
        <p:spPr bwMode="auto">
          <a:xfrm>
            <a:off x="519290" y="2160589"/>
            <a:ext cx="8754712" cy="425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0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683"/>
            <a:ext cx="8596668" cy="4368679"/>
          </a:xfrm>
        </p:spPr>
        <p:txBody>
          <a:bodyPr/>
          <a:lstStyle/>
          <a:p>
            <a:r>
              <a:rPr lang="en-IN" dirty="0"/>
              <a:t>Create a web application to be used in place of old paper based user examination process.</a:t>
            </a:r>
          </a:p>
          <a:p>
            <a:r>
              <a:rPr lang="en-IN" dirty="0"/>
              <a:t>Easy to use for Administrators , Faculties and Students.</a:t>
            </a:r>
          </a:p>
          <a:p>
            <a:r>
              <a:rPr lang="en-IN" dirty="0"/>
              <a:t>Education maintain records , score cards, student details, question papers, and so on is very easily managed by the system.</a:t>
            </a:r>
          </a:p>
          <a:p>
            <a:r>
              <a:rPr lang="en-IN" dirty="0"/>
              <a:t>Examination can be conducted at any time.</a:t>
            </a:r>
          </a:p>
        </p:txBody>
      </p:sp>
    </p:spTree>
    <p:extLst>
      <p:ext uri="{BB962C8B-B14F-4D97-AF65-F5344CB8AC3E}">
        <p14:creationId xmlns:p14="http://schemas.microsoft.com/office/powerpoint/2010/main" val="93142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650058"/>
          </a:xfrm>
        </p:spPr>
        <p:txBody>
          <a:bodyPr/>
          <a:lstStyle/>
          <a:p>
            <a:r>
              <a:rPr lang="en-IN" dirty="0"/>
              <a:t>Examination System is designed for Educational Institutes like schools, colleges and private institutes to conduct logic tests.</a:t>
            </a:r>
          </a:p>
          <a:p>
            <a:r>
              <a:rPr lang="en-IN" dirty="0"/>
              <a:t>Can be used anywhere any time as it is web based application .</a:t>
            </a:r>
          </a:p>
          <a:p>
            <a:r>
              <a:rPr lang="en-IN" dirty="0"/>
              <a:t>No restriction that examiner has to be present when the candidate take the test.</a:t>
            </a:r>
          </a:p>
          <a:p>
            <a:r>
              <a:rPr lang="en-IN" dirty="0"/>
              <a:t> Easy to conduct surprise tests and generate quick results.</a:t>
            </a:r>
          </a:p>
        </p:txBody>
      </p:sp>
    </p:spTree>
    <p:extLst>
      <p:ext uri="{BB962C8B-B14F-4D97-AF65-F5344CB8AC3E}">
        <p14:creationId xmlns:p14="http://schemas.microsoft.com/office/powerpoint/2010/main" val="698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Portals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IN" dirty="0"/>
              <a:t>Admin</a:t>
            </a:r>
          </a:p>
          <a:p>
            <a:r>
              <a:rPr lang="en-IN" dirty="0"/>
              <a:t>Teacher</a:t>
            </a:r>
          </a:p>
          <a:p>
            <a:r>
              <a:rPr lang="en-IN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017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24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5844"/>
            <a:ext cx="10864178" cy="4725518"/>
          </a:xfrm>
        </p:spPr>
        <p:txBody>
          <a:bodyPr/>
          <a:lstStyle/>
          <a:p>
            <a:r>
              <a:rPr lang="en-IN" dirty="0"/>
              <a:t>Admin login  using </a:t>
            </a:r>
            <a:r>
              <a:rPr lang="en-IN" dirty="0" err="1"/>
              <a:t>userid</a:t>
            </a:r>
            <a:r>
              <a:rPr lang="en-IN" dirty="0"/>
              <a:t> and password and it will </a:t>
            </a:r>
          </a:p>
          <a:p>
            <a:pPr marL="0" indent="0">
              <a:buNone/>
            </a:pPr>
            <a:r>
              <a:rPr lang="en-IN" dirty="0"/>
              <a:t> to admin functionality.</a:t>
            </a:r>
          </a:p>
          <a:p>
            <a:r>
              <a:rPr lang="en-IN" dirty="0"/>
              <a:t>Admin can create teacher accounts , user account</a:t>
            </a:r>
          </a:p>
          <a:p>
            <a:pPr marL="0" indent="0">
              <a:buNone/>
            </a:pPr>
            <a:r>
              <a:rPr lang="en-IN" dirty="0"/>
              <a:t>backup database  from here.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Admin can delete teacher, delete user can add teacher.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940" t="34663" r="9627" b="4501"/>
          <a:stretch/>
        </p:blipFill>
        <p:spPr>
          <a:xfrm>
            <a:off x="7133018" y="1315844"/>
            <a:ext cx="4919133" cy="2029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95" t="36806" r="9589" b="11112"/>
          <a:stretch/>
        </p:blipFill>
        <p:spPr>
          <a:xfrm>
            <a:off x="6923755" y="3907424"/>
            <a:ext cx="4180113" cy="27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7304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latin typeface="Georgia" panose="02040502050405020303" pitchFamily="18" charset="0"/>
              </a:rPr>
              <a:t>Teacher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15" t="36681" r="9419" b="20199"/>
          <a:stretch/>
        </p:blipFill>
        <p:spPr>
          <a:xfrm>
            <a:off x="4722421" y="415637"/>
            <a:ext cx="7469579" cy="3811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891" y="1448790"/>
            <a:ext cx="6662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Logging into the system by user id 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Teacher has the authority to upload a question</a:t>
            </a:r>
          </a:p>
          <a:p>
            <a:r>
              <a:rPr lang="en-IN" dirty="0"/>
              <a:t>     paper.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Teacher can inert new question paper and can</a:t>
            </a:r>
          </a:p>
          <a:p>
            <a:r>
              <a:rPr lang="en-IN" dirty="0"/>
              <a:t>    delete the old question paper.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Marking correct answer with the given option.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411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358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Georgia</vt:lpstr>
      <vt:lpstr>Times New Roman</vt:lpstr>
      <vt:lpstr>Trebuchet MS</vt:lpstr>
      <vt:lpstr>Wingdings 3</vt:lpstr>
      <vt:lpstr>Facet</vt:lpstr>
      <vt:lpstr>Examination System</vt:lpstr>
      <vt:lpstr>Contents:</vt:lpstr>
      <vt:lpstr>Introduction:</vt:lpstr>
      <vt:lpstr>     Examination System</vt:lpstr>
      <vt:lpstr>Objective:</vt:lpstr>
      <vt:lpstr>Scope:</vt:lpstr>
      <vt:lpstr>Portals Used:</vt:lpstr>
      <vt:lpstr>Admin</vt:lpstr>
      <vt:lpstr>Teacher</vt:lpstr>
      <vt:lpstr>Student</vt:lpstr>
      <vt:lpstr>Result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System</dc:title>
  <dc:creator>This Pc</dc:creator>
  <cp:lastModifiedBy>Anand Nishad</cp:lastModifiedBy>
  <cp:revision>19</cp:revision>
  <dcterms:created xsi:type="dcterms:W3CDTF">2019-05-26T17:16:43Z</dcterms:created>
  <dcterms:modified xsi:type="dcterms:W3CDTF">2022-01-14T12:57:37Z</dcterms:modified>
</cp:coreProperties>
</file>