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de7ef9ff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ade7ef9ff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de7ef9ff0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de7ef9ff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de7ef9f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de7ef9f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de7ef9ff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de7ef9ff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de7ef9ff0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de7ef9ff0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de7ef9ff0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de7ef9ff0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ade7ef9ff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ade7ef9ff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de7ef9ff0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de7ef9ff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de7ef9ff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de7ef9ff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de7ef9ff0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ade7ef9ff0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colab.research.google.com/drive/1byMuagYD03kxSIVNsiu3jD42LOy4DD67?usp=sharing" TargetMode="External"/><Relationship Id="rId4" Type="http://schemas.openxmlformats.org/officeDocument/2006/relationships/hyperlink" Target="https://colab.research.google.com/drive/1yylvWvfUSgDTsriCnM6ndHuLrhgVCsf-?usp=shar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Based Food Classification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-Team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Kamal Awasthi(MT19091)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Anand Sharma(MT19059)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Vishal Srivastava(MT19102)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399350" y="3274600"/>
            <a:ext cx="2747400" cy="13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/>
              <a:t>Group - 4</a:t>
            </a:r>
            <a:endParaRPr b="1" sz="4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/>
        </p:nvSpPr>
        <p:spPr>
          <a:xfrm>
            <a:off x="5637875" y="4432600"/>
            <a:ext cx="22443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Accuracy: 94.0%</a:t>
            </a:r>
            <a:endParaRPr/>
          </a:p>
        </p:txBody>
      </p:sp>
      <p:sp>
        <p:nvSpPr>
          <p:cNvPr id="121" name="Google Shape;121;p22"/>
          <p:cNvSpPr txBox="1"/>
          <p:nvPr/>
        </p:nvSpPr>
        <p:spPr>
          <a:xfrm>
            <a:off x="766650" y="264850"/>
            <a:ext cx="3903000" cy="3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Densenet</a:t>
            </a:r>
            <a:r>
              <a:rPr lang="en" sz="2100"/>
              <a:t> </a:t>
            </a:r>
            <a:endParaRPr sz="2100"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500" y="877175"/>
            <a:ext cx="5053375" cy="3639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275" y="152400"/>
            <a:ext cx="2517602" cy="412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/>
        </p:nvSpPr>
        <p:spPr>
          <a:xfrm>
            <a:off x="123675" y="160050"/>
            <a:ext cx="8832000" cy="48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/>
              <a:t>READ ME FILES:-</a:t>
            </a:r>
            <a:endParaRPr b="1" sz="15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 u="sng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Colab LINK  for Deep Learning  :-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https://colab.research.google.com/drive/1byMuagYD03kxSIVNsiu3jD42LOy4DD67?usp=sharing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Colab Link for ML techniques:-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https://colab.research.google.com/drive/1yylvWvfUSgDTsriCnM6ndHuLrhgVCsf-?usp=sharing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Used Data is food 101 dataset which is sampled for 10 classes and 150 training and 50 testing images.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Various Experiments were performed for results generation they are performed by modifying code that are commented or changed in between.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DenseNet model and ResNet model has given best accuracy approx 94-95% for valiadtion among all models.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Some Machine Learning models were also tried but their results was not good to show 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One Manual self-designed CNN architecture is also applied that gives 65% accuracy.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Dataset: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Sample of Food101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Total 10 classes.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150 training samples for each class, ence training set size=10*150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50 testing images for each class. Hence testing set size=10*50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Classes: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sz="1300">
                <a:solidFill>
                  <a:schemeClr val="dk1"/>
                </a:solidFill>
              </a:rPr>
              <a:t>[</a:t>
            </a:r>
            <a:r>
              <a:rPr b="1" lang="en" sz="1500">
                <a:solidFill>
                  <a:schemeClr val="dk1"/>
                </a:solidFill>
              </a:rPr>
              <a:t>'edamame', 'ramen', 'sushi', 'bibimbap', 'apple_pie', 'falafel', 'ice_cream', 'french_toast', 'tiramisu', 'cannoli'</a:t>
            </a:r>
            <a:endParaRPr b="1"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Methodology: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929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performed Data Augmentation(random transformation and resizing) on training and testing images and then normalized the images.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Machine Learning Models- Random Forest ,Decision Tree,KNN , Naive Bayes and applied feature extraction using HOG.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Deep Learning: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Artificial Neural Network(from Scratch)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Alex-net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Densenet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Resenet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Squeezenet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Vgg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74" name="Google Shape;74;p1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7825" y="934100"/>
            <a:ext cx="61794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7350" y="802799"/>
            <a:ext cx="3425651" cy="353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7950" y="802800"/>
            <a:ext cx="3659074" cy="35379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1324200" y="4488375"/>
            <a:ext cx="22443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Model-Architecture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5561675" y="4432600"/>
            <a:ext cx="22443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59.67%</a:t>
            </a:r>
            <a:endParaRPr/>
          </a:p>
        </p:txBody>
      </p:sp>
      <p:sp>
        <p:nvSpPr>
          <p:cNvPr id="83" name="Google Shape;83;p17"/>
          <p:cNvSpPr txBox="1"/>
          <p:nvPr/>
        </p:nvSpPr>
        <p:spPr>
          <a:xfrm>
            <a:off x="766650" y="264850"/>
            <a:ext cx="3903000" cy="3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Artificial Neural Network</a:t>
            </a:r>
            <a:endParaRPr sz="2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/>
        </p:nvSpPr>
        <p:spPr>
          <a:xfrm>
            <a:off x="5637875" y="4432600"/>
            <a:ext cx="22443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</a:t>
            </a:r>
            <a:r>
              <a:rPr lang="en"/>
              <a:t>Accuracy: 80.8%</a:t>
            </a:r>
            <a:endParaRPr/>
          </a:p>
        </p:txBody>
      </p:sp>
      <p:sp>
        <p:nvSpPr>
          <p:cNvPr id="89" name="Google Shape;89;p18"/>
          <p:cNvSpPr txBox="1"/>
          <p:nvPr/>
        </p:nvSpPr>
        <p:spPr>
          <a:xfrm>
            <a:off x="766650" y="264850"/>
            <a:ext cx="3903000" cy="3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Alex-net </a:t>
            </a:r>
            <a:endParaRPr sz="2100"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250" y="705225"/>
            <a:ext cx="5175430" cy="372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1530" y="264850"/>
            <a:ext cx="2127663" cy="412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/>
        </p:nvSpPr>
        <p:spPr>
          <a:xfrm>
            <a:off x="5958475" y="4678900"/>
            <a:ext cx="22443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Accuracy: 92.40%</a:t>
            </a:r>
            <a:endParaRPr/>
          </a:p>
        </p:txBody>
      </p:sp>
      <p:sp>
        <p:nvSpPr>
          <p:cNvPr id="97" name="Google Shape;97;p19"/>
          <p:cNvSpPr txBox="1"/>
          <p:nvPr/>
        </p:nvSpPr>
        <p:spPr>
          <a:xfrm>
            <a:off x="766650" y="264850"/>
            <a:ext cx="3903000" cy="3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Resnet</a:t>
            </a:r>
            <a:r>
              <a:rPr lang="en" sz="2100"/>
              <a:t> </a:t>
            </a:r>
            <a:endParaRPr sz="2100"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650" y="1004775"/>
            <a:ext cx="5101471" cy="367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3325" y="264850"/>
            <a:ext cx="1880825" cy="441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/>
        </p:nvSpPr>
        <p:spPr>
          <a:xfrm>
            <a:off x="5958475" y="4678900"/>
            <a:ext cx="22443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Accuracy: 91.60%</a:t>
            </a:r>
            <a:endParaRPr/>
          </a:p>
        </p:txBody>
      </p:sp>
      <p:sp>
        <p:nvSpPr>
          <p:cNvPr id="105" name="Google Shape;105;p20"/>
          <p:cNvSpPr txBox="1"/>
          <p:nvPr/>
        </p:nvSpPr>
        <p:spPr>
          <a:xfrm>
            <a:off x="709825" y="264850"/>
            <a:ext cx="3903000" cy="3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Vgg-net</a:t>
            </a:r>
            <a:endParaRPr sz="2100"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275" y="755575"/>
            <a:ext cx="5191825" cy="3739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9325" y="264850"/>
            <a:ext cx="2019910" cy="437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/>
        </p:nvSpPr>
        <p:spPr>
          <a:xfrm>
            <a:off x="5958475" y="4678900"/>
            <a:ext cx="22443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Accuracy: 86.40%</a:t>
            </a:r>
            <a:endParaRPr/>
          </a:p>
        </p:txBody>
      </p:sp>
      <p:sp>
        <p:nvSpPr>
          <p:cNvPr id="113" name="Google Shape;113;p21"/>
          <p:cNvSpPr txBox="1"/>
          <p:nvPr/>
        </p:nvSpPr>
        <p:spPr>
          <a:xfrm>
            <a:off x="766650" y="264850"/>
            <a:ext cx="3903000" cy="3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SqueezeNet</a:t>
            </a:r>
            <a:endParaRPr sz="2100"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650" y="960825"/>
            <a:ext cx="5107037" cy="367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6087" y="152400"/>
            <a:ext cx="2377588" cy="437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