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950075" cy="9236075"/>
  <p:embeddedFontLst>
    <p:embeddedFont>
      <p:font typeface="Comic Sans MS" panose="030F0702030302020204" pitchFamily="66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2b7035093_0_3616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142b7035093_0_3616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g142b7035093_0_361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142b7035093_0_3616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9" name="Google Shape;19;g142b7035093_0_3616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Google Shape;20;g142b7035093_0_36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b7035093_0_3659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142b7035093_0_3659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42b7035093_0_3659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42b7035093_0_36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b7035093_0_36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b7035093_0_3666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g142b7035093_0_3666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42b7035093_0_366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42b7035093_0_3666"/>
          <p:cNvSpPr txBox="1"/>
          <p:nvPr/>
        </p:nvSpPr>
        <p:spPr>
          <a:xfrm>
            <a:off x="11167872" y="6405036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g142b7035093_0_3666"/>
          <p:cNvSpPr txBox="1"/>
          <p:nvPr/>
        </p:nvSpPr>
        <p:spPr>
          <a:xfrm rot="-5400000">
            <a:off x="9486015" y="3922560"/>
            <a:ext cx="513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2020 by Boston Consulting Group. All rights reserved.</a:t>
            </a:r>
            <a:endParaRPr sz="7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g142b7035093_0_3666"/>
          <p:cNvPicPr preferRelativeResize="0"/>
          <p:nvPr/>
        </p:nvPicPr>
        <p:blipFill rotWithShape="1">
          <a:blip r:embed="rId2">
            <a:alphaModFix/>
          </a:blip>
          <a:srcRect t="6213" b="7720"/>
          <a:stretch/>
        </p:blipFill>
        <p:spPr>
          <a:xfrm rot="120272">
            <a:off x="2174464" y="3402958"/>
            <a:ext cx="2696316" cy="346386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42b7035093_0_362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g142b7035093_0_362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4" name="Google Shape;24;g142b7035093_0_36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42b7035093_0_362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42b7035093_0_36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42b7035093_0_362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142b7035093_0_36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42b7035093_0_3632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142b7035093_0_36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42b7035093_0_363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42b7035093_0_3632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42b7035093_0_36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42b7035093_0_363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42b7035093_0_36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42b7035093_0_3641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142b7035093_0_3641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42b7035093_0_3641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42b7035093_0_36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2b7035093_0_364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g142b7035093_0_36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b7035093_0_364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g142b7035093_0_364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g142b7035093_0_364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1" name="Google Shape;51;g142b7035093_0_364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42b7035093_0_364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42b7035093_0_36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2b7035093_0_3656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g142b7035093_0_36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42b7035093_0_361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g142b7035093_0_3612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g142b7035093_0_36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354575" y="1769125"/>
            <a:ext cx="24786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4200">
                <a:solidFill>
                  <a:srgbClr val="D4D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Executive Summary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252250" y="838200"/>
            <a:ext cx="70110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Situation: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4000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/>
              <a:buChar char="•"/>
            </a:pPr>
            <a:r>
              <a:rPr lang="en-US" sz="1600" b="1" dirty="0" err="1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Powerco</a:t>
            </a:r>
            <a:r>
              <a:rPr lang="en-US" sz="1600" b="1" dirty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 has a problem with customer churn; they believe it is caused by customers' price sensitivities. One possible solution is to provide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20%</a:t>
            </a:r>
            <a:r>
              <a:rPr lang="en-US" sz="1600" b="1" dirty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 off to customers who are most likely to start leaving.</a:t>
            </a:r>
            <a:endParaRPr sz="1600" b="1" dirty="0">
              <a:solidFill>
                <a:srgbClr val="0352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1" i="0" u="none" strike="noStrike" cap="none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Modeling: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3999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After Data cleaning, EDA and Feature engineering, I applied Random Forest Classifier. Random Forest Classifier model has been built to predict Customers’ churn probability, achieving an accuracy of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0.90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and Precision score of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0.91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on test set.</a:t>
            </a:r>
            <a:endParaRPr b="1" dirty="0">
              <a:solidFill>
                <a:srgbClr val="274E1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 dirty="0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700" b="1" i="0" u="sng" strike="noStrike" cap="none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Nearly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10% (9.7%)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churned and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90%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not churned.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Net margin on power subscription and consumption over 12 months is a top driver for churn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Forecasted bill of meter rental for the next 2 months also is an influential driver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Time seems to be an influential factor, especially the number of months they have been active, their tenure and the number of months since they updated their contract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Trebuchet MS</vt:lpstr>
      <vt:lpstr>Arial</vt:lpstr>
      <vt:lpstr>Roboto Slab</vt:lpstr>
      <vt:lpstr>Comic Sans MS</vt:lpstr>
      <vt:lpstr>Roboto</vt:lpstr>
      <vt:lpstr>Marina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 Boston Consulting Group</dc:creator>
  <cp:lastModifiedBy>Anand Shaw</cp:lastModifiedBy>
  <cp:revision>1</cp:revision>
  <dcterms:created xsi:type="dcterms:W3CDTF">2016-11-04T11:46:04Z</dcterms:created>
  <dcterms:modified xsi:type="dcterms:W3CDTF">2024-06-09T07:07:50Z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