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  <p:sldMasterId id="2147483696" r:id="rId5"/>
  </p:sldMasterIdLst>
  <p:notesMasterIdLst>
    <p:notesMasterId r:id="rId8"/>
  </p:notesMasterIdLst>
  <p:handoutMasterIdLst>
    <p:handoutMasterId r:id="rId9"/>
  </p:handoutMasterIdLst>
  <p:sldIdLst>
    <p:sldId id="256" r:id="rId6"/>
    <p:sldId id="257" r:id="rId7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4020B0D-6F11-480E-6D5B-1C8B4C4D5B13}" name="Susan Robinson" initials="SR" userId="S::susan.robinson@ba.com::bd9a80f1-9417-4c5f-a51c-c43c10bbe4ea" providerId="AD"/>
  <p188:author id="{0DB60536-BDA6-B3E9-DDC1-435976C94759}" name="Sandra Green" initials="SG" userId="S::sandra.green@ba.com::2185cfad-8141-4ae4-81aa-228415646459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san Robinson" initials="SR" lastIdx="1" clrIdx="0">
    <p:extLst>
      <p:ext uri="{19B8F6BF-5375-455C-9EA6-DF929625EA0E}">
        <p15:presenceInfo xmlns:p15="http://schemas.microsoft.com/office/powerpoint/2012/main" userId="S::susan.robinson@ba.com::bd9a80f1-9417-4c5f-a51c-c43c10bbe4e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F6F6"/>
    <a:srgbClr val="0B5574"/>
    <a:srgbClr val="BCCFEC"/>
    <a:srgbClr val="ADD1D7"/>
    <a:srgbClr val="E47874"/>
    <a:srgbClr val="BEB3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946" y="1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microsoft.com/office/2016/11/relationships/changesInfo" Target="changesInfos/changesInfo1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and Shaw" userId="2821f59cd4a7c881" providerId="LiveId" clId="{245101BC-7ABF-4F50-A83E-04560E1848BB}"/>
    <pc:docChg chg="modSld">
      <pc:chgData name="Anand Shaw" userId="2821f59cd4a7c881" providerId="LiveId" clId="{245101BC-7ABF-4F50-A83E-04560E1848BB}" dt="2024-06-11T10:39:06.216" v="8" actId="14100"/>
      <pc:docMkLst>
        <pc:docMk/>
      </pc:docMkLst>
      <pc:sldChg chg="modSp mod">
        <pc:chgData name="Anand Shaw" userId="2821f59cd4a7c881" providerId="LiveId" clId="{245101BC-7ABF-4F50-A83E-04560E1848BB}" dt="2024-06-11T10:39:06.216" v="8" actId="14100"/>
        <pc:sldMkLst>
          <pc:docMk/>
          <pc:sldMk cId="2539196362" sldId="257"/>
        </pc:sldMkLst>
        <pc:spChg chg="mod">
          <ac:chgData name="Anand Shaw" userId="2821f59cd4a7c881" providerId="LiveId" clId="{245101BC-7ABF-4F50-A83E-04560E1848BB}" dt="2024-06-11T10:39:06.216" v="8" actId="14100"/>
          <ac:spMkLst>
            <pc:docMk/>
            <pc:sldMk cId="2539196362" sldId="257"/>
            <ac:spMk id="3" creationId="{547DCBCB-0CBF-26BF-EA67-CE7E3DECDAF0}"/>
          </ac:spMkLst>
        </pc:spChg>
        <pc:graphicFrameChg chg="mod">
          <ac:chgData name="Anand Shaw" userId="2821f59cd4a7c881" providerId="LiveId" clId="{245101BC-7ABF-4F50-A83E-04560E1848BB}" dt="2024-06-11T06:08:44.968" v="7"/>
          <ac:graphicFrameMkLst>
            <pc:docMk/>
            <pc:sldMk cId="2539196362" sldId="257"/>
            <ac:graphicFrameMk id="18" creationId="{37B41D81-F807-6D95-BF30-BCBD4EAA82B9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870FB5C-8BB9-43BA-9038-6B4F5B5CCCE5}" type="doc">
      <dgm:prSet loTypeId="urn:microsoft.com/office/officeart/2005/8/layout/hierarchy3" loCatId="relationship" qsTypeId="urn:microsoft.com/office/officeart/2005/8/quickstyle/simple5" qsCatId="simple" csTypeId="urn:microsoft.com/office/officeart/2005/8/colors/accent6_2" csCatId="accent6" phldr="1"/>
      <dgm:spPr/>
      <dgm:t>
        <a:bodyPr/>
        <a:lstStyle/>
        <a:p>
          <a:endParaRPr lang="en-IN"/>
        </a:p>
      </dgm:t>
    </dgm:pt>
    <dgm:pt modelId="{FB1C3C39-0A87-4429-B46A-65D6BB6DCFDA}">
      <dgm:prSet custT="1"/>
      <dgm:spPr/>
      <dgm:t>
        <a:bodyPr/>
        <a:lstStyle/>
        <a:p>
          <a:r>
            <a:rPr lang="en-US" sz="1200" b="1" i="0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Light" panose="020B0502040204020203" pitchFamily="34" charset="0"/>
            </a:rPr>
            <a:t>MODEL ACCURACY 88.01%</a:t>
          </a:r>
          <a:endParaRPr lang="en-IN" sz="1200" dirty="0">
            <a:solidFill>
              <a:schemeClr val="tx1">
                <a:lumMod val="50000"/>
              </a:schemeClr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Bahnschrift Light" panose="020B0502040204020203" pitchFamily="34" charset="0"/>
          </a:endParaRPr>
        </a:p>
      </dgm:t>
    </dgm:pt>
    <dgm:pt modelId="{3C6F423D-268A-49E9-B4BB-728622BBF9C6}" type="parTrans" cxnId="{6A7787F5-7504-4FAE-87C2-903DBE7ED2A0}">
      <dgm:prSet/>
      <dgm:spPr/>
      <dgm:t>
        <a:bodyPr/>
        <a:lstStyle/>
        <a:p>
          <a:endParaRPr lang="en-IN" sz="1600"/>
        </a:p>
      </dgm:t>
    </dgm:pt>
    <dgm:pt modelId="{4FB3D90F-C0E4-4351-8B62-986C4110EC91}" type="sibTrans" cxnId="{6A7787F5-7504-4FAE-87C2-903DBE7ED2A0}">
      <dgm:prSet/>
      <dgm:spPr/>
      <dgm:t>
        <a:bodyPr/>
        <a:lstStyle/>
        <a:p>
          <a:endParaRPr lang="en-IN" sz="1600"/>
        </a:p>
      </dgm:t>
    </dgm:pt>
    <dgm:pt modelId="{48B0111D-5732-41CC-A5BC-E6FB2D14EE96}">
      <dgm:prSet custT="1"/>
      <dgm:spPr/>
      <dgm:t>
        <a:bodyPr/>
        <a:lstStyle/>
        <a:p>
          <a:r>
            <a:rPr lang="en-US" sz="1400" b="1" i="0" dirty="0">
              <a:solidFill>
                <a:schemeClr val="accent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Light" panose="020B0502040204020203" pitchFamily="34" charset="0"/>
            </a:rPr>
            <a:t>PRECISION SCORE 91%</a:t>
          </a:r>
          <a:endParaRPr lang="en-IN" sz="1400" b="1" dirty="0">
            <a:solidFill>
              <a:schemeClr val="accent2">
                <a:lumMod val="10000"/>
              </a:schemeClr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Bahnschrift Light" panose="020B0502040204020203" pitchFamily="34" charset="0"/>
          </a:endParaRPr>
        </a:p>
      </dgm:t>
    </dgm:pt>
    <dgm:pt modelId="{0C182F93-55ED-4E2F-87DB-903948A21044}" type="parTrans" cxnId="{A0DE9AEF-2916-4403-BDE6-A154A6B7DEC6}">
      <dgm:prSet/>
      <dgm:spPr/>
      <dgm:t>
        <a:bodyPr/>
        <a:lstStyle/>
        <a:p>
          <a:endParaRPr lang="en-IN" sz="1600"/>
        </a:p>
      </dgm:t>
    </dgm:pt>
    <dgm:pt modelId="{351E5400-F55B-4F0D-B6B8-CB5418A1B6A8}" type="sibTrans" cxnId="{A0DE9AEF-2916-4403-BDE6-A154A6B7DEC6}">
      <dgm:prSet/>
      <dgm:spPr/>
      <dgm:t>
        <a:bodyPr/>
        <a:lstStyle/>
        <a:p>
          <a:endParaRPr lang="en-IN" sz="1600"/>
        </a:p>
      </dgm:t>
    </dgm:pt>
    <dgm:pt modelId="{A3CA3F1B-61F2-4DED-816A-427AD1C1D7C5}">
      <dgm:prSet custT="1"/>
      <dgm:spPr/>
      <dgm:t>
        <a:bodyPr/>
        <a:lstStyle/>
        <a:p>
          <a:r>
            <a:rPr lang="en-US" sz="1400" b="1" i="0" dirty="0">
              <a:solidFill>
                <a:schemeClr val="accent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Light" panose="020B0502040204020203" pitchFamily="34" charset="0"/>
              <a:ea typeface="MS PGothic" panose="020B0600070205080204" pitchFamily="34" charset="-128"/>
            </a:rPr>
            <a:t>RECALL SCORE 87%</a:t>
          </a:r>
          <a:endParaRPr lang="en-IN" sz="1400" b="1" dirty="0">
            <a:solidFill>
              <a:schemeClr val="accent2">
                <a:lumMod val="10000"/>
              </a:schemeClr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Bahnschrift Light" panose="020B0502040204020203" pitchFamily="34" charset="0"/>
            <a:ea typeface="MS PGothic" panose="020B0600070205080204" pitchFamily="34" charset="-128"/>
          </a:endParaRPr>
        </a:p>
      </dgm:t>
    </dgm:pt>
    <dgm:pt modelId="{DD648320-31B9-40DB-9EA5-AF5BFD8613C2}" type="parTrans" cxnId="{60B14FA6-E9D5-4EFD-A1DC-A9480C666F76}">
      <dgm:prSet/>
      <dgm:spPr/>
      <dgm:t>
        <a:bodyPr/>
        <a:lstStyle/>
        <a:p>
          <a:endParaRPr lang="en-IN" sz="1600"/>
        </a:p>
      </dgm:t>
    </dgm:pt>
    <dgm:pt modelId="{F19B9424-6F78-4FFB-8588-E6D4FBBAA7FB}" type="sibTrans" cxnId="{60B14FA6-E9D5-4EFD-A1DC-A9480C666F76}">
      <dgm:prSet/>
      <dgm:spPr/>
      <dgm:t>
        <a:bodyPr/>
        <a:lstStyle/>
        <a:p>
          <a:endParaRPr lang="en-IN" sz="1600"/>
        </a:p>
      </dgm:t>
    </dgm:pt>
    <dgm:pt modelId="{F0F5EC07-9740-4C6F-A855-D9411C3882D7}">
      <dgm:prSet custT="1"/>
      <dgm:spPr/>
      <dgm:t>
        <a:bodyPr/>
        <a:lstStyle/>
        <a:p>
          <a:r>
            <a:rPr lang="en-US" sz="1400" b="1" i="0" dirty="0">
              <a:solidFill>
                <a:schemeClr val="accent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Light" panose="020B0502040204020203" pitchFamily="34" charset="0"/>
            </a:rPr>
            <a:t>AUC SCORE 0.95%</a:t>
          </a:r>
          <a:endParaRPr lang="en-IN" sz="1400" b="1" dirty="0">
            <a:solidFill>
              <a:schemeClr val="accent2">
                <a:lumMod val="10000"/>
              </a:schemeClr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Bahnschrift Light" panose="020B0502040204020203" pitchFamily="34" charset="0"/>
          </a:endParaRPr>
        </a:p>
      </dgm:t>
    </dgm:pt>
    <dgm:pt modelId="{9E80777E-2EA6-4656-BA17-A70ED73961E1}" type="parTrans" cxnId="{89819BB8-7A19-4CCA-A5C6-98E27A5305C3}">
      <dgm:prSet/>
      <dgm:spPr/>
      <dgm:t>
        <a:bodyPr/>
        <a:lstStyle/>
        <a:p>
          <a:endParaRPr lang="en-IN" sz="1600"/>
        </a:p>
      </dgm:t>
    </dgm:pt>
    <dgm:pt modelId="{8CA01DBC-8638-43C9-8414-DFB7EA5B5264}" type="sibTrans" cxnId="{89819BB8-7A19-4CCA-A5C6-98E27A5305C3}">
      <dgm:prSet/>
      <dgm:spPr/>
      <dgm:t>
        <a:bodyPr/>
        <a:lstStyle/>
        <a:p>
          <a:endParaRPr lang="en-IN" sz="1600"/>
        </a:p>
      </dgm:t>
    </dgm:pt>
    <dgm:pt modelId="{BC379DF4-D898-434D-8727-D797C49BD6F3}" type="pres">
      <dgm:prSet presAssocID="{E870FB5C-8BB9-43BA-9038-6B4F5B5CCCE5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1B823B7-DF5A-477C-8F53-38CA80CAACB9}" type="pres">
      <dgm:prSet presAssocID="{FB1C3C39-0A87-4429-B46A-65D6BB6DCFDA}" presName="root" presStyleCnt="0"/>
      <dgm:spPr/>
    </dgm:pt>
    <dgm:pt modelId="{70502A34-5861-4237-9CFF-21CD3B320F7E}" type="pres">
      <dgm:prSet presAssocID="{FB1C3C39-0A87-4429-B46A-65D6BB6DCFDA}" presName="rootComposite" presStyleCnt="0"/>
      <dgm:spPr/>
    </dgm:pt>
    <dgm:pt modelId="{FF2C3C11-8C9E-498F-83B9-AAB7CDE08FDE}" type="pres">
      <dgm:prSet presAssocID="{FB1C3C39-0A87-4429-B46A-65D6BB6DCFDA}" presName="rootText" presStyleLbl="node1" presStyleIdx="0" presStyleCnt="4" custScaleX="77911" custScaleY="81053" custLinFactNeighborX="3486" custLinFactNeighborY="-5"/>
      <dgm:spPr/>
    </dgm:pt>
    <dgm:pt modelId="{D23749CE-D669-4347-8384-5A03C127385A}" type="pres">
      <dgm:prSet presAssocID="{FB1C3C39-0A87-4429-B46A-65D6BB6DCFDA}" presName="rootConnector" presStyleLbl="node1" presStyleIdx="0" presStyleCnt="4"/>
      <dgm:spPr/>
    </dgm:pt>
    <dgm:pt modelId="{2CD93128-4FEE-4AA2-BA5C-BECB26BBF035}" type="pres">
      <dgm:prSet presAssocID="{FB1C3C39-0A87-4429-B46A-65D6BB6DCFDA}" presName="childShape" presStyleCnt="0"/>
      <dgm:spPr/>
    </dgm:pt>
    <dgm:pt modelId="{54590E9E-6E4B-4436-B4B7-41B3DEB9F5DB}" type="pres">
      <dgm:prSet presAssocID="{48B0111D-5732-41CC-A5BC-E6FB2D14EE96}" presName="root" presStyleCnt="0"/>
      <dgm:spPr/>
    </dgm:pt>
    <dgm:pt modelId="{6ED7592B-A606-452C-9E6F-46918744FC5E}" type="pres">
      <dgm:prSet presAssocID="{48B0111D-5732-41CC-A5BC-E6FB2D14EE96}" presName="rootComposite" presStyleCnt="0"/>
      <dgm:spPr/>
    </dgm:pt>
    <dgm:pt modelId="{338C043F-DBF3-4B86-9763-F105EF0FE31E}" type="pres">
      <dgm:prSet presAssocID="{48B0111D-5732-41CC-A5BC-E6FB2D14EE96}" presName="rootText" presStyleLbl="node1" presStyleIdx="1" presStyleCnt="4" custScaleX="77354" custScaleY="81657" custLinFactNeighborX="-1683" custLinFactNeighborY="-5"/>
      <dgm:spPr/>
    </dgm:pt>
    <dgm:pt modelId="{6D3C16AD-10B1-4F1D-BCC4-77D09E67F0FD}" type="pres">
      <dgm:prSet presAssocID="{48B0111D-5732-41CC-A5BC-E6FB2D14EE96}" presName="rootConnector" presStyleLbl="node1" presStyleIdx="1" presStyleCnt="4"/>
      <dgm:spPr/>
    </dgm:pt>
    <dgm:pt modelId="{77E7E697-1CE4-4D3F-8969-FA9CC41CC976}" type="pres">
      <dgm:prSet presAssocID="{48B0111D-5732-41CC-A5BC-E6FB2D14EE96}" presName="childShape" presStyleCnt="0"/>
      <dgm:spPr/>
    </dgm:pt>
    <dgm:pt modelId="{106E7BF8-D010-4CB4-9F71-B0A89A427380}" type="pres">
      <dgm:prSet presAssocID="{A3CA3F1B-61F2-4DED-816A-427AD1C1D7C5}" presName="root" presStyleCnt="0"/>
      <dgm:spPr/>
    </dgm:pt>
    <dgm:pt modelId="{A89A8CC9-DF48-4FF0-B09F-D095F4B84A57}" type="pres">
      <dgm:prSet presAssocID="{A3CA3F1B-61F2-4DED-816A-427AD1C1D7C5}" presName="rootComposite" presStyleCnt="0"/>
      <dgm:spPr/>
    </dgm:pt>
    <dgm:pt modelId="{D82E4513-4DD3-4FBC-878A-6E9709283348}" type="pres">
      <dgm:prSet presAssocID="{A3CA3F1B-61F2-4DED-816A-427AD1C1D7C5}" presName="rootText" presStyleLbl="node1" presStyleIdx="2" presStyleCnt="4" custScaleX="77701" custScaleY="77206" custLinFactNeighborX="-4582" custLinFactNeighborY="2086"/>
      <dgm:spPr/>
    </dgm:pt>
    <dgm:pt modelId="{C6697D26-FA9C-483E-B2C4-4714F0CB2AE3}" type="pres">
      <dgm:prSet presAssocID="{A3CA3F1B-61F2-4DED-816A-427AD1C1D7C5}" presName="rootConnector" presStyleLbl="node1" presStyleIdx="2" presStyleCnt="4"/>
      <dgm:spPr/>
    </dgm:pt>
    <dgm:pt modelId="{8AD4C391-15A1-42DB-8FC4-DAB7F93E0FAA}" type="pres">
      <dgm:prSet presAssocID="{A3CA3F1B-61F2-4DED-816A-427AD1C1D7C5}" presName="childShape" presStyleCnt="0"/>
      <dgm:spPr/>
    </dgm:pt>
    <dgm:pt modelId="{65506F3C-EE7D-481B-AEAB-5ED95CED9636}" type="pres">
      <dgm:prSet presAssocID="{F0F5EC07-9740-4C6F-A855-D9411C3882D7}" presName="root" presStyleCnt="0"/>
      <dgm:spPr/>
    </dgm:pt>
    <dgm:pt modelId="{74ACF663-008B-49DD-9B29-5C79609E0687}" type="pres">
      <dgm:prSet presAssocID="{F0F5EC07-9740-4C6F-A855-D9411C3882D7}" presName="rootComposite" presStyleCnt="0"/>
      <dgm:spPr/>
    </dgm:pt>
    <dgm:pt modelId="{E32D128E-AA33-45B1-B84D-3876FC5F1FE9}" type="pres">
      <dgm:prSet presAssocID="{F0F5EC07-9740-4C6F-A855-D9411C3882D7}" presName="rootText" presStyleLbl="node1" presStyleIdx="3" presStyleCnt="4" custScaleX="77784" custScaleY="83923" custLinFactNeighborX="-6898" custLinFactNeighborY="-5"/>
      <dgm:spPr/>
    </dgm:pt>
    <dgm:pt modelId="{31ABA63E-57FD-45A8-BE1F-266637B96FFE}" type="pres">
      <dgm:prSet presAssocID="{F0F5EC07-9740-4C6F-A855-D9411C3882D7}" presName="rootConnector" presStyleLbl="node1" presStyleIdx="3" presStyleCnt="4"/>
      <dgm:spPr/>
    </dgm:pt>
    <dgm:pt modelId="{BCAFEE12-98F8-477A-8194-707900C3DA5B}" type="pres">
      <dgm:prSet presAssocID="{F0F5EC07-9740-4C6F-A855-D9411C3882D7}" presName="childShape" presStyleCnt="0"/>
      <dgm:spPr/>
    </dgm:pt>
  </dgm:ptLst>
  <dgm:cxnLst>
    <dgm:cxn modelId="{0D126704-E303-4A9E-92B1-89DA0AAE1EF1}" type="presOf" srcId="{A3CA3F1B-61F2-4DED-816A-427AD1C1D7C5}" destId="{C6697D26-FA9C-483E-B2C4-4714F0CB2AE3}" srcOrd="1" destOrd="0" presId="urn:microsoft.com/office/officeart/2005/8/layout/hierarchy3"/>
    <dgm:cxn modelId="{D301F70D-D4B6-4AAD-901C-6D3CD1ED2016}" type="presOf" srcId="{F0F5EC07-9740-4C6F-A855-D9411C3882D7}" destId="{31ABA63E-57FD-45A8-BE1F-266637B96FFE}" srcOrd="1" destOrd="0" presId="urn:microsoft.com/office/officeart/2005/8/layout/hierarchy3"/>
    <dgm:cxn modelId="{FA950941-9686-4100-9B1A-D1F73D05870C}" type="presOf" srcId="{F0F5EC07-9740-4C6F-A855-D9411C3882D7}" destId="{E32D128E-AA33-45B1-B84D-3876FC5F1FE9}" srcOrd="0" destOrd="0" presId="urn:microsoft.com/office/officeart/2005/8/layout/hierarchy3"/>
    <dgm:cxn modelId="{11AE884E-8730-4787-98D9-849D06E5B6EE}" type="presOf" srcId="{FB1C3C39-0A87-4429-B46A-65D6BB6DCFDA}" destId="{D23749CE-D669-4347-8384-5A03C127385A}" srcOrd="1" destOrd="0" presId="urn:microsoft.com/office/officeart/2005/8/layout/hierarchy3"/>
    <dgm:cxn modelId="{84B9D652-B185-4789-A21C-00CCCDB39512}" type="presOf" srcId="{FB1C3C39-0A87-4429-B46A-65D6BB6DCFDA}" destId="{FF2C3C11-8C9E-498F-83B9-AAB7CDE08FDE}" srcOrd="0" destOrd="0" presId="urn:microsoft.com/office/officeart/2005/8/layout/hierarchy3"/>
    <dgm:cxn modelId="{60B14FA6-E9D5-4EFD-A1DC-A9480C666F76}" srcId="{E870FB5C-8BB9-43BA-9038-6B4F5B5CCCE5}" destId="{A3CA3F1B-61F2-4DED-816A-427AD1C1D7C5}" srcOrd="2" destOrd="0" parTransId="{DD648320-31B9-40DB-9EA5-AF5BFD8613C2}" sibTransId="{F19B9424-6F78-4FFB-8588-E6D4FBBAA7FB}"/>
    <dgm:cxn modelId="{89819BB8-7A19-4CCA-A5C6-98E27A5305C3}" srcId="{E870FB5C-8BB9-43BA-9038-6B4F5B5CCCE5}" destId="{F0F5EC07-9740-4C6F-A855-D9411C3882D7}" srcOrd="3" destOrd="0" parTransId="{9E80777E-2EA6-4656-BA17-A70ED73961E1}" sibTransId="{8CA01DBC-8638-43C9-8414-DFB7EA5B5264}"/>
    <dgm:cxn modelId="{11A1E9B8-B1D0-4218-BA30-77332F88C043}" type="presOf" srcId="{E870FB5C-8BB9-43BA-9038-6B4F5B5CCCE5}" destId="{BC379DF4-D898-434D-8727-D797C49BD6F3}" srcOrd="0" destOrd="0" presId="urn:microsoft.com/office/officeart/2005/8/layout/hierarchy3"/>
    <dgm:cxn modelId="{15E8BEBF-C473-46DB-848A-4493D44D3AD0}" type="presOf" srcId="{48B0111D-5732-41CC-A5BC-E6FB2D14EE96}" destId="{338C043F-DBF3-4B86-9763-F105EF0FE31E}" srcOrd="0" destOrd="0" presId="urn:microsoft.com/office/officeart/2005/8/layout/hierarchy3"/>
    <dgm:cxn modelId="{3E1D79C2-0082-4E71-B5BE-67DCA9CD6AC4}" type="presOf" srcId="{A3CA3F1B-61F2-4DED-816A-427AD1C1D7C5}" destId="{D82E4513-4DD3-4FBC-878A-6E9709283348}" srcOrd="0" destOrd="0" presId="urn:microsoft.com/office/officeart/2005/8/layout/hierarchy3"/>
    <dgm:cxn modelId="{00210FCE-6018-402D-9C5E-EB72C537410E}" type="presOf" srcId="{48B0111D-5732-41CC-A5BC-E6FB2D14EE96}" destId="{6D3C16AD-10B1-4F1D-BCC4-77D09E67F0FD}" srcOrd="1" destOrd="0" presId="urn:microsoft.com/office/officeart/2005/8/layout/hierarchy3"/>
    <dgm:cxn modelId="{A0DE9AEF-2916-4403-BDE6-A154A6B7DEC6}" srcId="{E870FB5C-8BB9-43BA-9038-6B4F5B5CCCE5}" destId="{48B0111D-5732-41CC-A5BC-E6FB2D14EE96}" srcOrd="1" destOrd="0" parTransId="{0C182F93-55ED-4E2F-87DB-903948A21044}" sibTransId="{351E5400-F55B-4F0D-B6B8-CB5418A1B6A8}"/>
    <dgm:cxn modelId="{6A7787F5-7504-4FAE-87C2-903DBE7ED2A0}" srcId="{E870FB5C-8BB9-43BA-9038-6B4F5B5CCCE5}" destId="{FB1C3C39-0A87-4429-B46A-65D6BB6DCFDA}" srcOrd="0" destOrd="0" parTransId="{3C6F423D-268A-49E9-B4BB-728622BBF9C6}" sibTransId="{4FB3D90F-C0E4-4351-8B62-986C4110EC91}"/>
    <dgm:cxn modelId="{1986D2A9-D778-4977-B55F-A24A9AC39E49}" type="presParOf" srcId="{BC379DF4-D898-434D-8727-D797C49BD6F3}" destId="{C1B823B7-DF5A-477C-8F53-38CA80CAACB9}" srcOrd="0" destOrd="0" presId="urn:microsoft.com/office/officeart/2005/8/layout/hierarchy3"/>
    <dgm:cxn modelId="{12710B25-5B30-4D0C-855C-F7026AA462CB}" type="presParOf" srcId="{C1B823B7-DF5A-477C-8F53-38CA80CAACB9}" destId="{70502A34-5861-4237-9CFF-21CD3B320F7E}" srcOrd="0" destOrd="0" presId="urn:microsoft.com/office/officeart/2005/8/layout/hierarchy3"/>
    <dgm:cxn modelId="{78116D75-8B47-4F03-BF02-66243E81D6D3}" type="presParOf" srcId="{70502A34-5861-4237-9CFF-21CD3B320F7E}" destId="{FF2C3C11-8C9E-498F-83B9-AAB7CDE08FDE}" srcOrd="0" destOrd="0" presId="urn:microsoft.com/office/officeart/2005/8/layout/hierarchy3"/>
    <dgm:cxn modelId="{FD5D60C6-A500-4BE7-81FF-B3178B3CA0C1}" type="presParOf" srcId="{70502A34-5861-4237-9CFF-21CD3B320F7E}" destId="{D23749CE-D669-4347-8384-5A03C127385A}" srcOrd="1" destOrd="0" presId="urn:microsoft.com/office/officeart/2005/8/layout/hierarchy3"/>
    <dgm:cxn modelId="{37104EE7-1A76-44BA-82EC-BD528B1A9A6A}" type="presParOf" srcId="{C1B823B7-DF5A-477C-8F53-38CA80CAACB9}" destId="{2CD93128-4FEE-4AA2-BA5C-BECB26BBF035}" srcOrd="1" destOrd="0" presId="urn:microsoft.com/office/officeart/2005/8/layout/hierarchy3"/>
    <dgm:cxn modelId="{2E146E6A-5F51-454C-A541-31A9A507AFF2}" type="presParOf" srcId="{BC379DF4-D898-434D-8727-D797C49BD6F3}" destId="{54590E9E-6E4B-4436-B4B7-41B3DEB9F5DB}" srcOrd="1" destOrd="0" presId="urn:microsoft.com/office/officeart/2005/8/layout/hierarchy3"/>
    <dgm:cxn modelId="{196C322D-4B0A-418A-92A2-DD794837CD3C}" type="presParOf" srcId="{54590E9E-6E4B-4436-B4B7-41B3DEB9F5DB}" destId="{6ED7592B-A606-452C-9E6F-46918744FC5E}" srcOrd="0" destOrd="0" presId="urn:microsoft.com/office/officeart/2005/8/layout/hierarchy3"/>
    <dgm:cxn modelId="{F890CEFF-0DA2-44BB-A45F-8EA643899F34}" type="presParOf" srcId="{6ED7592B-A606-452C-9E6F-46918744FC5E}" destId="{338C043F-DBF3-4B86-9763-F105EF0FE31E}" srcOrd="0" destOrd="0" presId="urn:microsoft.com/office/officeart/2005/8/layout/hierarchy3"/>
    <dgm:cxn modelId="{018D47EC-ED9D-4511-AF05-235847BB875F}" type="presParOf" srcId="{6ED7592B-A606-452C-9E6F-46918744FC5E}" destId="{6D3C16AD-10B1-4F1D-BCC4-77D09E67F0FD}" srcOrd="1" destOrd="0" presId="urn:microsoft.com/office/officeart/2005/8/layout/hierarchy3"/>
    <dgm:cxn modelId="{3559D2F0-0747-419D-8720-6EA1F8FFC18F}" type="presParOf" srcId="{54590E9E-6E4B-4436-B4B7-41B3DEB9F5DB}" destId="{77E7E697-1CE4-4D3F-8969-FA9CC41CC976}" srcOrd="1" destOrd="0" presId="urn:microsoft.com/office/officeart/2005/8/layout/hierarchy3"/>
    <dgm:cxn modelId="{61E9DDD7-1DC3-40F8-92FA-7CE4C043E536}" type="presParOf" srcId="{BC379DF4-D898-434D-8727-D797C49BD6F3}" destId="{106E7BF8-D010-4CB4-9F71-B0A89A427380}" srcOrd="2" destOrd="0" presId="urn:microsoft.com/office/officeart/2005/8/layout/hierarchy3"/>
    <dgm:cxn modelId="{7ED2BCA4-D625-4EB7-A8EA-2E6B4E1A6B8A}" type="presParOf" srcId="{106E7BF8-D010-4CB4-9F71-B0A89A427380}" destId="{A89A8CC9-DF48-4FF0-B09F-D095F4B84A57}" srcOrd="0" destOrd="0" presId="urn:microsoft.com/office/officeart/2005/8/layout/hierarchy3"/>
    <dgm:cxn modelId="{4F9686F6-F3CA-4595-A63F-8A00ED55B47D}" type="presParOf" srcId="{A89A8CC9-DF48-4FF0-B09F-D095F4B84A57}" destId="{D82E4513-4DD3-4FBC-878A-6E9709283348}" srcOrd="0" destOrd="0" presId="urn:microsoft.com/office/officeart/2005/8/layout/hierarchy3"/>
    <dgm:cxn modelId="{5B517991-2CB3-475B-924D-5C0E2DEF635A}" type="presParOf" srcId="{A89A8CC9-DF48-4FF0-B09F-D095F4B84A57}" destId="{C6697D26-FA9C-483E-B2C4-4714F0CB2AE3}" srcOrd="1" destOrd="0" presId="urn:microsoft.com/office/officeart/2005/8/layout/hierarchy3"/>
    <dgm:cxn modelId="{6376CE38-F22C-47C2-A679-16C3E9C50181}" type="presParOf" srcId="{106E7BF8-D010-4CB4-9F71-B0A89A427380}" destId="{8AD4C391-15A1-42DB-8FC4-DAB7F93E0FAA}" srcOrd="1" destOrd="0" presId="urn:microsoft.com/office/officeart/2005/8/layout/hierarchy3"/>
    <dgm:cxn modelId="{7E73FE40-D7B7-478E-A8A8-2CEA1028DB46}" type="presParOf" srcId="{BC379DF4-D898-434D-8727-D797C49BD6F3}" destId="{65506F3C-EE7D-481B-AEAB-5ED95CED9636}" srcOrd="3" destOrd="0" presId="urn:microsoft.com/office/officeart/2005/8/layout/hierarchy3"/>
    <dgm:cxn modelId="{9D7D40B8-46F5-40DD-9E8F-9818FC7988C9}" type="presParOf" srcId="{65506F3C-EE7D-481B-AEAB-5ED95CED9636}" destId="{74ACF663-008B-49DD-9B29-5C79609E0687}" srcOrd="0" destOrd="0" presId="urn:microsoft.com/office/officeart/2005/8/layout/hierarchy3"/>
    <dgm:cxn modelId="{A60D928B-3FAA-4D16-9872-E9909D44CD4D}" type="presParOf" srcId="{74ACF663-008B-49DD-9B29-5C79609E0687}" destId="{E32D128E-AA33-45B1-B84D-3876FC5F1FE9}" srcOrd="0" destOrd="0" presId="urn:microsoft.com/office/officeart/2005/8/layout/hierarchy3"/>
    <dgm:cxn modelId="{C41204ED-B40A-4363-B829-C85C0C618994}" type="presParOf" srcId="{74ACF663-008B-49DD-9B29-5C79609E0687}" destId="{31ABA63E-57FD-45A8-BE1F-266637B96FFE}" srcOrd="1" destOrd="0" presId="urn:microsoft.com/office/officeart/2005/8/layout/hierarchy3"/>
    <dgm:cxn modelId="{905AF9BF-D3D8-4F00-9251-08925353FDD8}" type="presParOf" srcId="{65506F3C-EE7D-481B-AEAB-5ED95CED9636}" destId="{BCAFEE12-98F8-477A-8194-707900C3DA5B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A53D7C6-33D8-4115-84F6-60B0BA521D47}" type="doc">
      <dgm:prSet loTypeId="urn:microsoft.com/office/officeart/2005/8/layout/hList6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AE1B63E1-7A15-4294-A57B-C59CE58AE1C5}">
      <dgm:prSet custT="1"/>
      <dgm:spPr/>
      <dgm:t>
        <a:bodyPr/>
        <a:lstStyle/>
        <a:p>
          <a:r>
            <a:rPr lang="en-IN" sz="2000" b="0" dirty="0">
              <a:solidFill>
                <a:schemeClr val="accent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Data Analysis and Model Training with Random Forest Classifier: Achieving.</a:t>
          </a:r>
        </a:p>
      </dgm:t>
    </dgm:pt>
    <dgm:pt modelId="{B4AD6F76-3BAF-469A-BEF8-C0C26E26C6A1}" type="parTrans" cxnId="{9672EA80-1AD7-4372-8B1B-3EB02D697987}">
      <dgm:prSet/>
      <dgm:spPr/>
      <dgm:t>
        <a:bodyPr/>
        <a:lstStyle/>
        <a:p>
          <a:endParaRPr lang="en-IN"/>
        </a:p>
      </dgm:t>
    </dgm:pt>
    <dgm:pt modelId="{1E87FCA3-014D-4446-82D6-911E322B3234}" type="sibTrans" cxnId="{9672EA80-1AD7-4372-8B1B-3EB02D697987}">
      <dgm:prSet/>
      <dgm:spPr/>
      <dgm:t>
        <a:bodyPr/>
        <a:lstStyle/>
        <a:p>
          <a:endParaRPr lang="en-IN"/>
        </a:p>
      </dgm:t>
    </dgm:pt>
    <dgm:pt modelId="{A4F7E144-DBC7-448F-85E2-6DA16B19933B}" type="pres">
      <dgm:prSet presAssocID="{3A53D7C6-33D8-4115-84F6-60B0BA521D47}" presName="Name0" presStyleCnt="0">
        <dgm:presLayoutVars>
          <dgm:dir/>
          <dgm:resizeHandles val="exact"/>
        </dgm:presLayoutVars>
      </dgm:prSet>
      <dgm:spPr/>
    </dgm:pt>
    <dgm:pt modelId="{B4CACDFD-741F-4A30-AD1C-EE42073079B0}" type="pres">
      <dgm:prSet presAssocID="{AE1B63E1-7A15-4294-A57B-C59CE58AE1C5}" presName="node" presStyleLbl="node1" presStyleIdx="0" presStyleCnt="1" custLinFactNeighborX="201">
        <dgm:presLayoutVars>
          <dgm:bulletEnabled val="1"/>
        </dgm:presLayoutVars>
      </dgm:prSet>
      <dgm:spPr/>
    </dgm:pt>
  </dgm:ptLst>
  <dgm:cxnLst>
    <dgm:cxn modelId="{C341E55D-E93C-4C48-BD20-BCC0F4B65931}" type="presOf" srcId="{3A53D7C6-33D8-4115-84F6-60B0BA521D47}" destId="{A4F7E144-DBC7-448F-85E2-6DA16B19933B}" srcOrd="0" destOrd="0" presId="urn:microsoft.com/office/officeart/2005/8/layout/hList6"/>
    <dgm:cxn modelId="{6C2B4744-E76B-40EF-B116-4D7404A6DF75}" type="presOf" srcId="{AE1B63E1-7A15-4294-A57B-C59CE58AE1C5}" destId="{B4CACDFD-741F-4A30-AD1C-EE42073079B0}" srcOrd="0" destOrd="0" presId="urn:microsoft.com/office/officeart/2005/8/layout/hList6"/>
    <dgm:cxn modelId="{9672EA80-1AD7-4372-8B1B-3EB02D697987}" srcId="{3A53D7C6-33D8-4115-84F6-60B0BA521D47}" destId="{AE1B63E1-7A15-4294-A57B-C59CE58AE1C5}" srcOrd="0" destOrd="0" parTransId="{B4AD6F76-3BAF-469A-BEF8-C0C26E26C6A1}" sibTransId="{1E87FCA3-014D-4446-82D6-911E322B3234}"/>
    <dgm:cxn modelId="{A718ED98-BB74-4499-BF10-94E71E08DB0B}" type="presParOf" srcId="{A4F7E144-DBC7-448F-85E2-6DA16B19933B}" destId="{B4CACDFD-741F-4A30-AD1C-EE42073079B0}" srcOrd="0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2C3C11-8C9E-498F-83B9-AAB7CDE08FDE}">
      <dsp:nvSpPr>
        <dsp:cNvPr id="0" name=""/>
        <dsp:cNvSpPr/>
      </dsp:nvSpPr>
      <dsp:spPr>
        <a:xfrm>
          <a:off x="282194" y="3"/>
          <a:ext cx="1160043" cy="60341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i="0" kern="1200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Light" panose="020B0502040204020203" pitchFamily="34" charset="0"/>
            </a:rPr>
            <a:t>MODEL ACCURACY 88.01%</a:t>
          </a:r>
          <a:endParaRPr lang="en-IN" sz="1200" kern="1200" dirty="0">
            <a:solidFill>
              <a:schemeClr val="tx1">
                <a:lumMod val="50000"/>
              </a:schemeClr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Bahnschrift Light" panose="020B0502040204020203" pitchFamily="34" charset="0"/>
          </a:endParaRPr>
        </a:p>
      </dsp:txBody>
      <dsp:txXfrm>
        <a:off x="299867" y="17676"/>
        <a:ext cx="1124697" cy="568067"/>
      </dsp:txXfrm>
    </dsp:sp>
    <dsp:sp modelId="{338C043F-DBF3-4B86-9763-F105EF0FE31E}">
      <dsp:nvSpPr>
        <dsp:cNvPr id="0" name=""/>
        <dsp:cNvSpPr/>
      </dsp:nvSpPr>
      <dsp:spPr>
        <a:xfrm>
          <a:off x="1737509" y="3"/>
          <a:ext cx="1151750" cy="60790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dirty="0">
              <a:solidFill>
                <a:schemeClr val="accent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Light" panose="020B0502040204020203" pitchFamily="34" charset="0"/>
            </a:rPr>
            <a:t>PRECISION SCORE 91%</a:t>
          </a:r>
          <a:endParaRPr lang="en-IN" sz="1400" b="1" kern="1200" dirty="0">
            <a:solidFill>
              <a:schemeClr val="accent2">
                <a:lumMod val="10000"/>
              </a:schemeClr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Bahnschrift Light" panose="020B0502040204020203" pitchFamily="34" charset="0"/>
          </a:endParaRPr>
        </a:p>
      </dsp:txBody>
      <dsp:txXfrm>
        <a:off x="1755314" y="17808"/>
        <a:ext cx="1116140" cy="572299"/>
      </dsp:txXfrm>
    </dsp:sp>
    <dsp:sp modelId="{D82E4513-4DD3-4FBC-878A-6E9709283348}">
      <dsp:nvSpPr>
        <dsp:cNvPr id="0" name=""/>
        <dsp:cNvSpPr/>
      </dsp:nvSpPr>
      <dsp:spPr>
        <a:xfrm>
          <a:off x="3218329" y="15570"/>
          <a:ext cx="1156917" cy="57477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dirty="0">
              <a:solidFill>
                <a:schemeClr val="accent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Light" panose="020B0502040204020203" pitchFamily="34" charset="0"/>
              <a:ea typeface="MS PGothic" panose="020B0600070205080204" pitchFamily="34" charset="-128"/>
            </a:rPr>
            <a:t>RECALL SCORE 87%</a:t>
          </a:r>
          <a:endParaRPr lang="en-IN" sz="1400" b="1" kern="1200" dirty="0">
            <a:solidFill>
              <a:schemeClr val="accent2">
                <a:lumMod val="10000"/>
              </a:schemeClr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Bahnschrift Light" panose="020B0502040204020203" pitchFamily="34" charset="0"/>
            <a:ea typeface="MS PGothic" panose="020B0600070205080204" pitchFamily="34" charset="-128"/>
          </a:endParaRPr>
        </a:p>
      </dsp:txBody>
      <dsp:txXfrm>
        <a:off x="3235164" y="32405"/>
        <a:ext cx="1123247" cy="541103"/>
      </dsp:txXfrm>
    </dsp:sp>
    <dsp:sp modelId="{E32D128E-AA33-45B1-B84D-3876FC5F1FE9}">
      <dsp:nvSpPr>
        <dsp:cNvPr id="0" name=""/>
        <dsp:cNvSpPr/>
      </dsp:nvSpPr>
      <dsp:spPr>
        <a:xfrm>
          <a:off x="4712996" y="3"/>
          <a:ext cx="1158152" cy="62477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dirty="0">
              <a:solidFill>
                <a:schemeClr val="accent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Light" panose="020B0502040204020203" pitchFamily="34" charset="0"/>
            </a:rPr>
            <a:t>AUC SCORE 0.95%</a:t>
          </a:r>
          <a:endParaRPr lang="en-IN" sz="1400" b="1" kern="1200" dirty="0">
            <a:solidFill>
              <a:schemeClr val="accent2">
                <a:lumMod val="10000"/>
              </a:schemeClr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Bahnschrift Light" panose="020B0502040204020203" pitchFamily="34" charset="0"/>
          </a:endParaRPr>
        </a:p>
      </dsp:txBody>
      <dsp:txXfrm>
        <a:off x="4731295" y="18302"/>
        <a:ext cx="1121554" cy="58818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CACDFD-741F-4A30-AD1C-EE42073079B0}">
      <dsp:nvSpPr>
        <dsp:cNvPr id="0" name=""/>
        <dsp:cNvSpPr/>
      </dsp:nvSpPr>
      <dsp:spPr>
        <a:xfrm rot="16200000">
          <a:off x="2652593" y="-2646539"/>
          <a:ext cx="899252" cy="6192331"/>
        </a:xfrm>
        <a:prstGeom prst="flowChartManualOperati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0" tIns="0" rIns="12700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0" kern="1200" dirty="0">
              <a:solidFill>
                <a:schemeClr val="accent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Data Analysis and Model Training with Random Forest Classifier: Achieving.</a:t>
          </a:r>
        </a:p>
      </dsp:txBody>
      <dsp:txXfrm rot="5400000">
        <a:off x="6054" y="179850"/>
        <a:ext cx="6192331" cy="5395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3FD8FC5-53C5-1443-9915-3AD6E5146F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7BDE66-419A-C942-BD40-DBE6EF0834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C3862-9A0E-8D45-8851-D3D1E9E79E35}" type="datetimeFigureOut">
              <a:rPr lang="en-GB" smtClean="0"/>
              <a:t>11/06/2024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C5892D-D1DF-524A-995F-C2AC70EDDB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487BF9-7D54-9542-A137-65D3B7AB84F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89D33C-CC47-D941-BA46-9DC756C748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07356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19FAC-6822-5D45-B6D7-159040EBDA1D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0E1B22-2DBE-1B42-9AD7-8EA3C1BAF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95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British Airways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0E1B22-2DBE-1B42-9AD7-8EA3C1BAF1F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511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(ABBA Confident Blue)">
    <p:bg>
      <p:bgPr>
        <a:solidFill>
          <a:srgbClr val="0B55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CB57CF7-57C6-0A40-B1F2-2B6C75EAF4C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14550"/>
                </a:schemeClr>
              </a:gs>
              <a:gs pos="100000">
                <a:schemeClr val="bg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29C2A4-908C-CC4D-886F-D63CEFE6C9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81300" y="2619351"/>
            <a:ext cx="6629400" cy="2387600"/>
          </a:xfrm>
        </p:spPr>
        <p:txBody>
          <a:bodyPr anchor="ctr">
            <a:normAutofit/>
          </a:bodyPr>
          <a:lstStyle>
            <a:lvl1pPr algn="ctr">
              <a:defRPr sz="4800" cap="all" baseline="0">
                <a:ln w="22225">
                  <a:solidFill>
                    <a:schemeClr val="tx1"/>
                  </a:solidFill>
                </a:ln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FAB31-5DD6-FF49-8ADF-E3D5407890D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5264622"/>
            <a:ext cx="9144000" cy="8704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A27A5A19-5A06-0542-ACEE-E9C0FD0BF1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93068" y="858819"/>
            <a:ext cx="1605864" cy="399469"/>
          </a:xfrm>
          <a:prstGeom prst="rect">
            <a:avLst/>
          </a:prstGeom>
        </p:spPr>
      </p:pic>
      <p:sp>
        <p:nvSpPr>
          <p:cNvPr id="9" name="Text Placeholder 19">
            <a:extLst>
              <a:ext uri="{FF2B5EF4-FFF2-40B4-BE49-F238E27FC236}">
                <a16:creationId xmlns:a16="http://schemas.microsoft.com/office/drawing/2014/main" id="{27C31EAC-3710-F943-BE5E-2D615FF5BC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6230124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9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 Placeholder 19">
            <a:extLst>
              <a:ext uri="{FF2B5EF4-FFF2-40B4-BE49-F238E27FC236}">
                <a16:creationId xmlns:a16="http://schemas.microsoft.com/office/drawing/2014/main" id="{C6B38141-EC7F-BEE3-92F4-3D7770E588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11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33376164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B0E61-84B1-4AFC-B45F-6282A9D90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E29384-1523-4337-B839-96FA617ED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11/06/2024</a:t>
            </a:fld>
            <a:endParaRPr lang="en-GB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B9385B3-85E9-4023-BC4A-ADA40024170A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47675" y="1676401"/>
            <a:ext cx="10749412" cy="4429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600" b="1"/>
            </a:lvl1pPr>
            <a:lvl2pPr marL="7938" indent="0">
              <a:buNone/>
              <a:tabLst/>
              <a:defRPr sz="1400"/>
            </a:lvl2pPr>
            <a:lvl3pPr marL="447675" indent="-188913">
              <a:tabLst/>
              <a:defRPr sz="1200"/>
            </a:lvl3pPr>
            <a:lvl4pPr marL="715963" indent="-233363">
              <a:tabLst/>
              <a:defRPr sz="1100"/>
            </a:lvl4pPr>
            <a:lvl5pPr marL="984250" indent="-233363">
              <a:tabLst/>
              <a:defRPr sz="11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11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478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9">
            <a:extLst>
              <a:ext uri="{FF2B5EF4-FFF2-40B4-BE49-F238E27FC236}">
                <a16:creationId xmlns:a16="http://schemas.microsoft.com/office/drawing/2014/main" id="{A0E0B4F7-25A6-07E6-ABB4-145D294D87B4}"/>
              </a:ext>
            </a:extLst>
          </p:cNvPr>
          <p:cNvSpPr txBox="1">
            <a:spLocks/>
          </p:cNvSpPr>
          <p:nvPr userDrawn="1"/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b="0" i="0" kern="1200" spc="150" baseline="0">
                <a:solidFill>
                  <a:schemeClr val="tx1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1059433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600">
          <a:ln w="19050">
            <a:solidFill>
              <a:schemeClr val="bg1"/>
            </a:solidFill>
          </a:ln>
          <a:noFill/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BCAE110-9424-BA48-83B0-E7C192BA04BD}"/>
              </a:ext>
            </a:extLst>
          </p:cNvPr>
          <p:cNvSpPr/>
          <p:nvPr userDrawn="1"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ADD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A82D79-3D00-3A42-BD93-6B3D72B8C049}"/>
              </a:ext>
            </a:extLst>
          </p:cNvPr>
          <p:cNvSpPr txBox="1"/>
          <p:nvPr userDrawn="1"/>
        </p:nvSpPr>
        <p:spPr>
          <a:xfrm>
            <a:off x="256583" y="6591386"/>
            <a:ext cx="45505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0" i="0" spc="0" dirty="0">
                <a:solidFill>
                  <a:srgbClr val="BEB3B2"/>
                </a:solidFill>
                <a:latin typeface="Mylius Modern" panose="020B0504020202020204" pitchFamily="34" charset="0"/>
              </a:rPr>
              <a:t>FOR PURPOSES OF FORAGE VIRTUAL WORK EXPERIENCE PROGRAM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B54ABC8-9A94-4548-9736-C4C7B4C0BAE2}"/>
              </a:ext>
            </a:extLst>
          </p:cNvPr>
          <p:cNvSpPr txBox="1">
            <a:spLocks/>
          </p:cNvSpPr>
          <p:nvPr userDrawn="1"/>
        </p:nvSpPr>
        <p:spPr>
          <a:xfrm>
            <a:off x="11251474" y="6583692"/>
            <a:ext cx="710068" cy="18466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1BACC82-5A65-4E43-B4FE-801ED5E2C88E}" type="slidenum">
              <a:rPr lang="en-GB" sz="700" b="0" i="0" smtClean="0">
                <a:solidFill>
                  <a:srgbClr val="BEB3B2"/>
                </a:solidFill>
                <a:latin typeface="Mylius Modern" panose="020B0504020202020204" pitchFamily="34" charset="0"/>
              </a:rPr>
              <a:pPr algn="r"/>
              <a:t>‹#›</a:t>
            </a:fld>
            <a:endParaRPr lang="en-GB" sz="1000" b="0" i="0">
              <a:solidFill>
                <a:srgbClr val="BEB3B2"/>
              </a:solidFill>
              <a:latin typeface="Mylius Modern" panose="020B0504020202020204" pitchFamily="34" charset="0"/>
            </a:endParaRP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58A772E0-A577-FA4A-8DD2-882CD3563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2" y="323488"/>
            <a:ext cx="8797438" cy="442867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/>
              <a:t>CLICK TO EDIT MASTER TITLE STYLE</a:t>
            </a:r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282FE7E8-8ACE-C049-AD78-27A9B8AC9B8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810753" y="368300"/>
            <a:ext cx="1046285" cy="260270"/>
          </a:xfrm>
          <a:prstGeom prst="rect">
            <a:avLst/>
          </a:prstGeom>
        </p:spPr>
      </p:pic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33239F7-E119-B84B-937E-C500AF04A2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592159" y="6622164"/>
            <a:ext cx="2741736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GB" sz="700" b="0" i="0" cap="all" spc="110" baseline="0" smtClean="0">
                <a:solidFill>
                  <a:srgbClr val="BEB3B2"/>
                </a:solidFill>
                <a:latin typeface="Mylius Modern" panose="020B0504020202020204" pitchFamily="34" charset="0"/>
              </a:defRPr>
            </a:lvl1pPr>
          </a:lstStyle>
          <a:p>
            <a:fld id="{0CBD1D9E-D27F-4554-BE6E-550908FE1FBE}" type="datetime1">
              <a:rPr lang="en-GB" smtClean="0"/>
              <a:pPr/>
              <a:t>11/06/2024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218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i="0" kern="1200" cap="all" spc="600" baseline="0">
          <a:solidFill>
            <a:schemeClr val="bg1"/>
          </a:solidFill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11">
          <p15:clr>
            <a:srgbClr val="F26B43"/>
          </p15:clr>
        </p15:guide>
        <p15:guide id="2" orient="horz" pos="232">
          <p15:clr>
            <a:srgbClr val="F26B43"/>
          </p15:clr>
        </p15:guide>
        <p15:guide id="3" pos="7469">
          <p15:clr>
            <a:srgbClr val="F26B43"/>
          </p15:clr>
        </p15:guide>
        <p15:guide id="4" orient="horz" pos="40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theforage.com/virtual-internships/NjynCWzGSaWXQCxSX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microsoft.com/office/2007/relationships/diagramDrawing" Target="../diagrams/drawing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diagramColors" Target="../diagrams/colors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QuickStyle" Target="../diagrams/quickStyle2.xml"/><Relationship Id="rId5" Type="http://schemas.openxmlformats.org/officeDocument/2006/relationships/diagramQuickStyle" Target="../diagrams/quickStyle1.xml"/><Relationship Id="rId10" Type="http://schemas.openxmlformats.org/officeDocument/2006/relationships/diagramLayout" Target="../diagrams/layout2.xml"/><Relationship Id="rId4" Type="http://schemas.openxmlformats.org/officeDocument/2006/relationships/diagramLayout" Target="../diagrams/layout1.xml"/><Relationship Id="rId9" Type="http://schemas.openxmlformats.org/officeDocument/2006/relationships/diagramData" Target="../diagrams/data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28FAAD5-BEA6-D647-CD8F-9337612F1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6073" y="4128655"/>
            <a:ext cx="9531927" cy="1056485"/>
          </a:xfr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>
            <a:normAutofit/>
          </a:bodyPr>
          <a:lstStyle/>
          <a:p>
            <a:r>
              <a:rPr lang="en-US" sz="1800" b="1" dirty="0">
                <a:ln>
                  <a:solidFill>
                    <a:schemeClr val="tx1">
                      <a:lumMod val="95000"/>
                    </a:schemeClr>
                  </a:solidFill>
                </a:ln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Predicting customer buying </a:t>
            </a:r>
            <a:r>
              <a:rPr lang="en-US" sz="1800" b="1" dirty="0" err="1">
                <a:ln>
                  <a:solidFill>
                    <a:schemeClr val="tx1">
                      <a:lumMod val="95000"/>
                    </a:schemeClr>
                  </a:solidFill>
                </a:ln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behaviour</a:t>
            </a:r>
            <a:r>
              <a:rPr lang="en-US" sz="1800" b="1" dirty="0">
                <a:ln>
                  <a:solidFill>
                    <a:schemeClr val="tx1">
                      <a:lumMod val="95000"/>
                    </a:schemeClr>
                  </a:solidFill>
                </a:ln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DAAE56-6498-6C34-D5D9-05A0333BD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5109953"/>
            <a:ext cx="9144000" cy="2516124"/>
          </a:xfrm>
        </p:spPr>
        <p:txBody>
          <a:bodyPr/>
          <a:lstStyle/>
          <a:p>
            <a:r>
              <a:rPr lang="en-GB" sz="1600" dirty="0"/>
              <a:t>03/06/2024</a:t>
            </a:r>
          </a:p>
        </p:txBody>
      </p:sp>
      <p:pic>
        <p:nvPicPr>
          <p:cNvPr id="1026" name="Picture 2" descr="British Airways logo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994" y="2482910"/>
            <a:ext cx="6797309" cy="1066800"/>
          </a:xfrm>
          <a:prstGeom prst="rect">
            <a:avLst/>
          </a:prstGeom>
          <a:noFill/>
          <a:effectLst>
            <a:glow rad="101600">
              <a:schemeClr val="accent2">
                <a:lumMod val="50000"/>
                <a:alpha val="6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638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C9EE2-AB7B-7C0C-1FC8-20E35CF4B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14" y="-2"/>
            <a:ext cx="10652288" cy="1027523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38100" h="38100" prst="convex"/>
            </a:sp3d>
          </a:bodyPr>
          <a:lstStyle/>
          <a:p>
            <a:r>
              <a:rPr lang="en-US" b="1" dirty="0">
                <a:solidFill>
                  <a:srgbClr val="00B0F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Predictive model to understand factors that influence buying behavior</a:t>
            </a:r>
            <a:r>
              <a:rPr lang="en-US" b="1" dirty="0">
                <a:solidFill>
                  <a:srgbClr val="00B0F0"/>
                </a:solidFill>
              </a:rPr>
              <a:t>.</a:t>
            </a:r>
            <a:endParaRPr lang="en-GB" b="1" dirty="0">
              <a:solidFill>
                <a:srgbClr val="00B0F0"/>
              </a:solidFill>
            </a:endParaRPr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78C70F04-51DC-C7A1-CD0D-0705CF3F003E}"/>
              </a:ext>
            </a:extLst>
          </p:cNvPr>
          <p:cNvGraphicFramePr>
            <a:graphicFrameLocks noGrp="1"/>
          </p:cNvGraphicFramePr>
          <p:nvPr>
            <p:ph idx="11"/>
            <p:extLst>
              <p:ext uri="{D42A27DB-BD31-4B8C-83A1-F6EECF244321}">
                <p14:modId xmlns:p14="http://schemas.microsoft.com/office/powerpoint/2010/main" val="2482772602"/>
              </p:ext>
            </p:extLst>
          </p:nvPr>
        </p:nvGraphicFramePr>
        <p:xfrm>
          <a:off x="56560" y="1950067"/>
          <a:ext cx="6204147" cy="6248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A56B751F-02FD-F8E0-FF92-C2E170DA951E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b="342"/>
          <a:stretch/>
        </p:blipFill>
        <p:spPr>
          <a:xfrm>
            <a:off x="6339788" y="1068932"/>
            <a:ext cx="5852212" cy="544499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pic>
      <p:graphicFrame>
        <p:nvGraphicFramePr>
          <p:cNvPr id="18" name="Diagram 17">
            <a:extLst>
              <a:ext uri="{FF2B5EF4-FFF2-40B4-BE49-F238E27FC236}">
                <a16:creationId xmlns:a16="http://schemas.microsoft.com/office/drawing/2014/main" id="{37B41D81-F807-6D95-BF30-BCBD4EAA82B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95586418"/>
              </p:ext>
            </p:extLst>
          </p:nvPr>
        </p:nvGraphicFramePr>
        <p:xfrm>
          <a:off x="75413" y="1027521"/>
          <a:ext cx="6198385" cy="8992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55A23EAE-8490-0DB4-B26D-18AB387CA7A5}"/>
              </a:ext>
            </a:extLst>
          </p:cNvPr>
          <p:cNvSpPr txBox="1"/>
          <p:nvPr/>
        </p:nvSpPr>
        <p:spPr>
          <a:xfrm>
            <a:off x="6273800" y="6480873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10000"/>
                  </a:schemeClr>
                </a:solidFill>
                <a:latin typeface="Bahnschrift Light" panose="020B0502040204020203" pitchFamily="34" charset="0"/>
              </a:rPr>
              <a:t>Top Features that can drive successful Flight Booking.</a:t>
            </a:r>
            <a:endParaRPr lang="en-IN" dirty="0">
              <a:solidFill>
                <a:schemeClr val="accent2">
                  <a:lumMod val="10000"/>
                </a:schemeClr>
              </a:solidFill>
              <a:latin typeface="Bahnschrift Light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7DCBCB-0CBF-26BF-EA67-CE7E3DECDAF0}"/>
              </a:ext>
            </a:extLst>
          </p:cNvPr>
          <p:cNvSpPr txBox="1"/>
          <p:nvPr/>
        </p:nvSpPr>
        <p:spPr>
          <a:xfrm>
            <a:off x="0" y="4273645"/>
            <a:ext cx="6408420" cy="2631490"/>
          </a:xfrm>
          <a:prstGeom prst="rect">
            <a:avLst/>
          </a:prstGeom>
          <a:noFill/>
          <a:ln>
            <a:solidFill>
              <a:srgbClr val="F6F6F6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100" dirty="0">
                <a:solidFill>
                  <a:schemeClr val="accent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Maximum Booking Not Completed in </a:t>
            </a:r>
            <a:r>
              <a:rPr lang="en-US" sz="1100" u="sng" dirty="0">
                <a:solidFill>
                  <a:schemeClr val="accent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Australia</a:t>
            </a:r>
            <a:r>
              <a:rPr lang="en-US" sz="1100" dirty="0">
                <a:solidFill>
                  <a:schemeClr val="accent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</a:t>
            </a:r>
            <a:r>
              <a:rPr lang="en-US" sz="1100" u="sng" dirty="0">
                <a:solidFill>
                  <a:schemeClr val="accent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Malaysia </a:t>
            </a:r>
            <a:r>
              <a:rPr lang="en-US" sz="1100" dirty="0">
                <a:solidFill>
                  <a:schemeClr val="accent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very few booking completed on </a:t>
            </a:r>
            <a:r>
              <a:rPr lang="en-US" sz="1100" u="sng" dirty="0">
                <a:solidFill>
                  <a:schemeClr val="accent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Australia</a:t>
            </a:r>
            <a:r>
              <a:rPr lang="en-US" sz="1100" dirty="0">
                <a:solidFill>
                  <a:schemeClr val="accent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100" u="sng" dirty="0">
                <a:solidFill>
                  <a:schemeClr val="accent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Malaysia</a:t>
            </a:r>
            <a:r>
              <a:rPr lang="en-US" sz="1100" dirty="0">
                <a:solidFill>
                  <a:schemeClr val="accent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other Countries.</a:t>
            </a:r>
            <a:endParaRPr lang="en-IN" sz="1100" dirty="0">
              <a:solidFill>
                <a:schemeClr val="accent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endParaRPr lang="en-IN" sz="1100" dirty="0">
              <a:solidFill>
                <a:schemeClr val="accent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IN" sz="1100" dirty="0">
                <a:solidFill>
                  <a:schemeClr val="accent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Maximum flight departure times are between </a:t>
            </a:r>
            <a:r>
              <a:rPr lang="en-IN" sz="1100" dirty="0">
                <a:solidFill>
                  <a:schemeClr val="accent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8</a:t>
            </a:r>
            <a:r>
              <a:rPr lang="en-IN" sz="1100" dirty="0">
                <a:solidFill>
                  <a:schemeClr val="accent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</a:t>
            </a:r>
            <a:r>
              <a:rPr lang="en-IN" sz="1100" dirty="0">
                <a:solidFill>
                  <a:schemeClr val="accent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12</a:t>
            </a:r>
            <a:r>
              <a:rPr lang="en-IN" sz="1100" dirty="0">
                <a:solidFill>
                  <a:schemeClr val="accent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endParaRPr lang="en-IN" sz="1100" dirty="0">
              <a:solidFill>
                <a:schemeClr val="accent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100" dirty="0">
                <a:solidFill>
                  <a:schemeClr val="accent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The minimum number of days between travel date and booking date is </a:t>
            </a:r>
            <a:r>
              <a:rPr lang="en-US" sz="1100" b="1" dirty="0">
                <a:solidFill>
                  <a:schemeClr val="accent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en-US" sz="1100" dirty="0">
                <a:solidFill>
                  <a:schemeClr val="accent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to </a:t>
            </a:r>
            <a:r>
              <a:rPr lang="en-US" sz="1100" b="1" dirty="0">
                <a:solidFill>
                  <a:schemeClr val="accent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13</a:t>
            </a:r>
            <a:r>
              <a:rPr lang="en-US" sz="1100" dirty="0">
                <a:solidFill>
                  <a:schemeClr val="accent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and rest of the people maximum between travel date and booking date is </a:t>
            </a:r>
            <a:r>
              <a:rPr lang="en-US" sz="1100" b="1" dirty="0">
                <a:solidFill>
                  <a:schemeClr val="accent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50</a:t>
            </a:r>
            <a:r>
              <a:rPr lang="en-US" sz="1100" dirty="0">
                <a:solidFill>
                  <a:schemeClr val="accent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to </a:t>
            </a:r>
            <a:r>
              <a:rPr lang="en-US" sz="1100" b="1" dirty="0">
                <a:solidFill>
                  <a:schemeClr val="accent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60</a:t>
            </a:r>
            <a:r>
              <a:rPr lang="en-US" sz="1100" dirty="0">
                <a:solidFill>
                  <a:schemeClr val="accent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days.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endParaRPr lang="en-US" sz="1100" dirty="0">
              <a:solidFill>
                <a:schemeClr val="accent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100" b="1" dirty="0">
                <a:solidFill>
                  <a:schemeClr val="accent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89% </a:t>
            </a:r>
            <a:r>
              <a:rPr lang="en-US" sz="1100" dirty="0">
                <a:solidFill>
                  <a:schemeClr val="accent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booking has been done through </a:t>
            </a:r>
            <a:r>
              <a:rPr lang="en-US" sz="1100" u="sng" dirty="0">
                <a:solidFill>
                  <a:schemeClr val="accent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Internet</a:t>
            </a:r>
            <a:r>
              <a:rPr lang="en-US" sz="1100" dirty="0">
                <a:solidFill>
                  <a:schemeClr val="accent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mostly people prefer internet as compared to </a:t>
            </a:r>
            <a:r>
              <a:rPr lang="en-US" sz="1100" u="sng" dirty="0">
                <a:solidFill>
                  <a:schemeClr val="accent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Mobile</a:t>
            </a:r>
            <a:r>
              <a:rPr lang="en-US" sz="1100" dirty="0">
                <a:solidFill>
                  <a:schemeClr val="accent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endParaRPr lang="en-US" sz="1100" dirty="0">
              <a:solidFill>
                <a:schemeClr val="accent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100" b="1" dirty="0">
                <a:solidFill>
                  <a:schemeClr val="accent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40.80% </a:t>
            </a:r>
            <a:r>
              <a:rPr lang="en-US" sz="1100" dirty="0">
                <a:solidFill>
                  <a:schemeClr val="accent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bookings have come from </a:t>
            </a:r>
            <a:r>
              <a:rPr lang="en-US" sz="1100" u="sng" dirty="0">
                <a:solidFill>
                  <a:schemeClr val="accent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Australia</a:t>
            </a:r>
            <a:r>
              <a:rPr lang="en-US" sz="1100" dirty="0">
                <a:solidFill>
                  <a:schemeClr val="accent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</a:t>
            </a:r>
            <a:r>
              <a:rPr lang="en-US" sz="1100" b="1" dirty="0">
                <a:solidFill>
                  <a:schemeClr val="accent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14.82</a:t>
            </a:r>
            <a:r>
              <a:rPr lang="en-US" sz="1100" dirty="0">
                <a:solidFill>
                  <a:schemeClr val="accent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bookings have come from </a:t>
            </a:r>
            <a:r>
              <a:rPr lang="en-US" sz="1100" u="sng" dirty="0">
                <a:solidFill>
                  <a:schemeClr val="accent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Malaysia</a:t>
            </a:r>
            <a:r>
              <a:rPr lang="en-US" sz="1100" dirty="0">
                <a:solidFill>
                  <a:schemeClr val="accent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</a:t>
            </a:r>
            <a:r>
              <a:rPr lang="en-US" sz="1100" b="1" dirty="0">
                <a:solidFill>
                  <a:schemeClr val="accent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10%</a:t>
            </a:r>
            <a:r>
              <a:rPr lang="en-US" sz="1100" dirty="0">
                <a:solidFill>
                  <a:schemeClr val="accent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booking from </a:t>
            </a:r>
            <a:r>
              <a:rPr lang="en-US" sz="1100" u="sng" dirty="0">
                <a:solidFill>
                  <a:schemeClr val="accent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South Korea.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endParaRPr lang="en-US" sz="1100" u="sng" dirty="0">
              <a:solidFill>
                <a:schemeClr val="accent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100" dirty="0">
                <a:solidFill>
                  <a:schemeClr val="accent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maximum people prefer to book their seats from </a:t>
            </a:r>
            <a:r>
              <a:rPr lang="en-US" sz="1100" b="1" dirty="0">
                <a:solidFill>
                  <a:schemeClr val="accent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Internet</a:t>
            </a:r>
            <a:r>
              <a:rPr lang="en-US" sz="1100" dirty="0">
                <a:solidFill>
                  <a:schemeClr val="accent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maximum Booking done in </a:t>
            </a:r>
            <a:r>
              <a:rPr lang="en-US" sz="1100" u="sng" dirty="0">
                <a:solidFill>
                  <a:schemeClr val="accent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Australia</a:t>
            </a:r>
            <a:r>
              <a:rPr lang="en-US" sz="1100" dirty="0">
                <a:solidFill>
                  <a:schemeClr val="accent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</a:t>
            </a:r>
            <a:r>
              <a:rPr lang="en-US" sz="1100" b="1" u="sng" dirty="0">
                <a:solidFill>
                  <a:schemeClr val="accent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Malaysia</a:t>
            </a:r>
            <a:r>
              <a:rPr lang="en-US" sz="1100" dirty="0">
                <a:solidFill>
                  <a:schemeClr val="accent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from </a:t>
            </a:r>
            <a:r>
              <a:rPr lang="en-US" sz="1100" b="1" u="sng" dirty="0">
                <a:solidFill>
                  <a:schemeClr val="accent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Internet.</a:t>
            </a:r>
            <a:endParaRPr lang="en-IN" sz="1100" b="1" u="sng" dirty="0">
              <a:solidFill>
                <a:schemeClr val="accent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AB7782-E2FE-E126-F48D-3EF9E20C8B60}"/>
              </a:ext>
            </a:extLst>
          </p:cNvPr>
          <p:cNvSpPr txBox="1"/>
          <p:nvPr/>
        </p:nvSpPr>
        <p:spPr>
          <a:xfrm>
            <a:off x="-1" y="2545237"/>
            <a:ext cx="6273800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002060"/>
                </a:solidFill>
              </a:rPr>
              <a:t>Precision Score</a:t>
            </a:r>
            <a:r>
              <a:rPr lang="en-US" sz="1600" b="1" dirty="0">
                <a:solidFill>
                  <a:schemeClr val="tx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In the Above Score We predicted actual completed bookings out of all Successfully completed bookings</a:t>
            </a:r>
            <a:r>
              <a:rPr lang="en-US" sz="1400" dirty="0">
                <a:solidFill>
                  <a:schemeClr val="tx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r>
              <a:rPr lang="en-US" sz="1400" b="1" dirty="0">
                <a:solidFill>
                  <a:schemeClr val="tx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91%.</a:t>
            </a:r>
          </a:p>
          <a:p>
            <a:endParaRPr lang="en-US" sz="1400" b="1" dirty="0">
              <a:solidFill>
                <a:schemeClr val="tx1">
                  <a:lumMod val="60000"/>
                  <a:lumOff val="40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400" b="1" dirty="0">
                <a:solidFill>
                  <a:srgbClr val="002060"/>
                </a:solidFill>
              </a:rPr>
              <a:t>Recall Score</a:t>
            </a:r>
            <a:r>
              <a:rPr lang="en-GB" sz="1600" b="1" dirty="0">
                <a:solidFill>
                  <a:schemeClr val="tx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r>
              <a:rPr lang="en-GB" sz="1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Chance of predicting actual true successful bookings </a:t>
            </a:r>
            <a:r>
              <a:rPr lang="en-GB" sz="1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87%.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002060"/>
                </a:solidFill>
                <a:latin typeface="Aptos Narrow" panose="020B0004020202020204" pitchFamily="34" charset="0"/>
              </a:rPr>
              <a:t>AUC score</a:t>
            </a:r>
            <a:r>
              <a:rPr lang="en-US" sz="1400" b="1" dirty="0">
                <a:solidFill>
                  <a:schemeClr val="tx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Narrow" panose="020B0004020202020204" pitchFamily="34" charset="0"/>
              </a:rPr>
              <a:t>:</a:t>
            </a:r>
            <a:r>
              <a:rPr lang="en-US" sz="1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Aptos Narrow" panose="020B0004020202020204" pitchFamily="34" charset="0"/>
              </a:rPr>
              <a:t>  </a:t>
            </a:r>
            <a:r>
              <a:rPr lang="en-US" sz="1200" dirty="0">
                <a:solidFill>
                  <a:schemeClr val="tx1">
                    <a:lumMod val="60000"/>
                    <a:lumOff val="40000"/>
                  </a:schemeClr>
                </a:solidFill>
                <a:latin typeface="Aptos Narrow" panose="020B0004020202020204" pitchFamily="34" charset="0"/>
              </a:rPr>
              <a:t>helps to understand model ability between </a:t>
            </a:r>
            <a:r>
              <a:rPr lang="en-US" sz="1200" u="sng" dirty="0">
                <a:solidFill>
                  <a:schemeClr val="tx1">
                    <a:lumMod val="60000"/>
                    <a:lumOff val="40000"/>
                  </a:schemeClr>
                </a:solidFill>
                <a:latin typeface="Aptos Narrow" panose="020B0004020202020204" pitchFamily="34" charset="0"/>
              </a:rPr>
              <a:t>Positive and Negative </a:t>
            </a:r>
            <a:r>
              <a:rPr lang="en-US" sz="1200" dirty="0">
                <a:solidFill>
                  <a:schemeClr val="tx1">
                    <a:lumMod val="60000"/>
                    <a:lumOff val="40000"/>
                  </a:schemeClr>
                </a:solidFill>
                <a:latin typeface="Aptos Narrow" panose="020B0004020202020204" pitchFamily="34" charset="0"/>
              </a:rPr>
              <a:t>classes. If AUC score between </a:t>
            </a:r>
            <a:r>
              <a:rPr lang="en-US" sz="1200" u="sng" dirty="0">
                <a:solidFill>
                  <a:schemeClr val="tx1">
                    <a:lumMod val="60000"/>
                    <a:lumOff val="40000"/>
                  </a:schemeClr>
                </a:solidFill>
                <a:latin typeface="Aptos Narrow" panose="020B0004020202020204" pitchFamily="34" charset="0"/>
              </a:rPr>
              <a:t>0.9 to 1.0 </a:t>
            </a:r>
            <a:r>
              <a:rPr lang="en-US" sz="1200" dirty="0">
                <a:solidFill>
                  <a:schemeClr val="tx1">
                    <a:lumMod val="60000"/>
                    <a:lumOff val="40000"/>
                  </a:schemeClr>
                </a:solidFill>
                <a:latin typeface="Aptos Narrow" panose="020B0004020202020204" pitchFamily="34" charset="0"/>
              </a:rPr>
              <a:t>model has excellent performance Nearing Perfect Classification.</a:t>
            </a:r>
            <a:endParaRPr lang="en-GB" sz="1400" dirty="0"/>
          </a:p>
          <a:p>
            <a:r>
              <a:rPr lang="en-IN" sz="1400" b="1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2539196362"/>
      </p:ext>
    </p:extLst>
  </p:cSld>
  <p:clrMapOvr>
    <a:masterClrMapping/>
  </p:clrMapOvr>
</p:sld>
</file>

<file path=ppt/theme/theme1.xml><?xml version="1.0" encoding="utf-8"?>
<a:theme xmlns:a="http://schemas.openxmlformats.org/drawingml/2006/main" name="Section Heading">
  <a:themeElements>
    <a:clrScheme name="British Originals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B5574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3C29D505-96C1-4D86-8FE8-F692CDCBF9EA}"/>
    </a:ext>
  </a:extLst>
</a:theme>
</file>

<file path=ppt/theme/theme2.xml><?xml version="1.0" encoding="utf-8"?>
<a:theme xmlns:a="http://schemas.openxmlformats.org/drawingml/2006/main" name="Slide Body - Curious Blue (ABBA)">
  <a:themeElements>
    <a:clrScheme name="A BETTER BA">
      <a:dk1>
        <a:srgbClr val="0B5574"/>
      </a:dk1>
      <a:lt1>
        <a:srgbClr val="F6F6F6"/>
      </a:lt1>
      <a:dk2>
        <a:srgbClr val="BEB3B2"/>
      </a:dk2>
      <a:lt2>
        <a:srgbClr val="FFFFFF"/>
      </a:lt2>
      <a:accent1>
        <a:srgbClr val="ADD1D7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A3D2D8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97BF301D-186A-4A22-8E4C-E1F994A4840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1b85e46-be1c-4d4d-af3f-3ff4749bae08">
      <UserInfo>
        <DisplayName>Sarah Barr Miller</DisplayName>
        <AccountId>10</AccountId>
        <AccountType/>
      </UserInfo>
      <UserInfo>
        <DisplayName>Sandra Green</DisplayName>
        <AccountId>41</AccountId>
        <AccountType/>
      </UserInfo>
      <UserInfo>
        <DisplayName>Hazel Chesters</DisplayName>
        <AccountId>42</AccountId>
        <AccountType/>
      </UserInfo>
    </SharedWithUser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594255C9F47049B367F00913BED969" ma:contentTypeVersion="8" ma:contentTypeDescription="Create a new document." ma:contentTypeScope="" ma:versionID="669976127e9d99054ee2095d187ec24b">
  <xsd:schema xmlns:xsd="http://www.w3.org/2001/XMLSchema" xmlns:xs="http://www.w3.org/2001/XMLSchema" xmlns:p="http://schemas.microsoft.com/office/2006/metadata/properties" xmlns:ns2="86177072-acf3-469b-be5f-1201de6410bb" xmlns:ns3="81b85e46-be1c-4d4d-af3f-3ff4749bae08" targetNamespace="http://schemas.microsoft.com/office/2006/metadata/properties" ma:root="true" ma:fieldsID="480bda1865dbc1f7ead824dac06b125f" ns2:_="" ns3:_="">
    <xsd:import namespace="86177072-acf3-469b-be5f-1201de6410bb"/>
    <xsd:import namespace="81b85e46-be1c-4d4d-af3f-3ff4749bae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177072-acf3-469b-be5f-1201de6410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b85e46-be1c-4d4d-af3f-3ff4749bae0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A0A2C6C-ACEB-4D76-A29E-B1C9FEC52B8B}">
  <ds:schemaRefs>
    <ds:schemaRef ds:uri="http://purl.org/dc/elements/1.1/"/>
    <ds:schemaRef ds:uri="http://schemas.openxmlformats.org/package/2006/metadata/core-properties"/>
    <ds:schemaRef ds:uri="86177072-acf3-469b-be5f-1201de6410bb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terms/"/>
    <ds:schemaRef ds:uri="81b85e46-be1c-4d4d-af3f-3ff4749bae08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473D82A4-28C2-4B97-A470-A3247BBF4BE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51A6194-F0BD-4282-83C9-95DFBAD1B667}">
  <ds:schemaRefs>
    <ds:schemaRef ds:uri="81b85e46-be1c-4d4d-af3f-3ff4749bae08"/>
    <ds:schemaRef ds:uri="86177072-acf3-469b-be5f-1201de6410b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3186</TotalTime>
  <Words>244</Words>
  <Application>Microsoft Office PowerPoint</Application>
  <PresentationFormat>Widescreen</PresentationFormat>
  <Paragraphs>28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11" baseType="lpstr">
      <vt:lpstr>Aptos Narrow</vt:lpstr>
      <vt:lpstr>Arial</vt:lpstr>
      <vt:lpstr>Arial Black</vt:lpstr>
      <vt:lpstr>Bahnschrift Light</vt:lpstr>
      <vt:lpstr>Calibri</vt:lpstr>
      <vt:lpstr>Mylius Modern</vt:lpstr>
      <vt:lpstr>Wingdings</vt:lpstr>
      <vt:lpstr>Section Heading</vt:lpstr>
      <vt:lpstr>Slide Body - Curious Blue (ABBA)</vt:lpstr>
      <vt:lpstr>PowerPoint Presentation</vt:lpstr>
      <vt:lpstr>Predictive model to understand factors that influence buying behavior.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GDP Data Access Controls</dc:title>
  <dc:subject/>
  <dc:creator>Jake Pearce</dc:creator>
  <cp:keywords/>
  <dc:description/>
  <cp:lastModifiedBy>Anand Shaw</cp:lastModifiedBy>
  <cp:revision>28</cp:revision>
  <cp:lastPrinted>2022-06-09T07:44:13Z</cp:lastPrinted>
  <dcterms:created xsi:type="dcterms:W3CDTF">2022-02-22T07:39:05Z</dcterms:created>
  <dcterms:modified xsi:type="dcterms:W3CDTF">2024-06-11T10:39:14Z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0x01010082594255C9F47049B367F00913BED969</vt:lpwstr>
  </property>
</Properties>
</file>